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77" d="100"/>
          <a:sy n="77" d="100"/>
        </p:scale>
        <p:origin x="-1782" y="-8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1AB0-169D-4B9A-8EC0-64B91E4945D7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8FB63-BE46-42F1-A39C-D1AF2C02AE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54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1AB0-169D-4B9A-8EC0-64B91E4945D7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8FB63-BE46-42F1-A39C-D1AF2C02AE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31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1AB0-169D-4B9A-8EC0-64B91E4945D7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8FB63-BE46-42F1-A39C-D1AF2C02AE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177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1AB0-169D-4B9A-8EC0-64B91E4945D7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8FB63-BE46-42F1-A39C-D1AF2C02AE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3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1AB0-169D-4B9A-8EC0-64B91E4945D7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8FB63-BE46-42F1-A39C-D1AF2C02AE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53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1AB0-169D-4B9A-8EC0-64B91E4945D7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8FB63-BE46-42F1-A39C-D1AF2C02AE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451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1AB0-169D-4B9A-8EC0-64B91E4945D7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8FB63-BE46-42F1-A39C-D1AF2C02AE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37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1AB0-169D-4B9A-8EC0-64B91E4945D7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8FB63-BE46-42F1-A39C-D1AF2C02AE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79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1AB0-169D-4B9A-8EC0-64B91E4945D7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8FB63-BE46-42F1-A39C-D1AF2C02AE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887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1AB0-169D-4B9A-8EC0-64B91E4945D7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8FB63-BE46-42F1-A39C-D1AF2C02AE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177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1AB0-169D-4B9A-8EC0-64B91E4945D7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8FB63-BE46-42F1-A39C-D1AF2C02AE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06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C1AB0-169D-4B9A-8EC0-64B91E4945D7}" type="datetimeFigureOut">
              <a:rPr lang="zh-TW" altLang="en-US" smtClean="0"/>
              <a:t>2016/5/14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8FB63-BE46-42F1-A39C-D1AF2C02AE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86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1634067" y="948267"/>
            <a:ext cx="3556000" cy="2108199"/>
            <a:chOff x="1634067" y="948267"/>
            <a:chExt cx="3556000" cy="2108199"/>
          </a:xfrm>
          <a:noFill/>
        </p:grpSpPr>
        <p:sp>
          <p:nvSpPr>
            <p:cNvPr id="4" name="矩形 3"/>
            <p:cNvSpPr/>
            <p:nvPr/>
          </p:nvSpPr>
          <p:spPr>
            <a:xfrm>
              <a:off x="1634067" y="948267"/>
              <a:ext cx="711200" cy="70273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345267" y="948267"/>
              <a:ext cx="711200" cy="70273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056467" y="948267"/>
              <a:ext cx="711200" cy="70273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767667" y="948267"/>
              <a:ext cx="711200" cy="70273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478867" y="948267"/>
              <a:ext cx="711200" cy="70273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634067" y="1651000"/>
              <a:ext cx="711200" cy="70273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345267" y="1651000"/>
              <a:ext cx="711200" cy="70273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056467" y="1651000"/>
              <a:ext cx="711200" cy="70273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767667" y="1651000"/>
              <a:ext cx="711200" cy="70273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478867" y="1651000"/>
              <a:ext cx="711200" cy="70273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634067" y="2353733"/>
              <a:ext cx="711200" cy="70273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345267" y="2353733"/>
              <a:ext cx="711200" cy="70273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056467" y="2353733"/>
              <a:ext cx="711200" cy="70273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767667" y="2353733"/>
              <a:ext cx="711200" cy="70273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478867" y="2353733"/>
              <a:ext cx="711200" cy="70273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8" name="弧形 27"/>
          <p:cNvSpPr/>
          <p:nvPr/>
        </p:nvSpPr>
        <p:spPr>
          <a:xfrm>
            <a:off x="1443567" y="1299633"/>
            <a:ext cx="381000" cy="690033"/>
          </a:xfrm>
          <a:prstGeom prst="arc">
            <a:avLst>
              <a:gd name="adj1" fmla="val 16200000"/>
              <a:gd name="adj2" fmla="val 2154677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弧形 28"/>
          <p:cNvSpPr/>
          <p:nvPr/>
        </p:nvSpPr>
        <p:spPr>
          <a:xfrm rot="10800000">
            <a:off x="1824567" y="1299632"/>
            <a:ext cx="1041400" cy="690033"/>
          </a:xfrm>
          <a:prstGeom prst="arc">
            <a:avLst>
              <a:gd name="adj1" fmla="val 16200000"/>
              <a:gd name="adj2" fmla="val 2154677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弧形 29"/>
          <p:cNvSpPr/>
          <p:nvPr/>
        </p:nvSpPr>
        <p:spPr>
          <a:xfrm>
            <a:off x="1824567" y="1989666"/>
            <a:ext cx="1041400" cy="690033"/>
          </a:xfrm>
          <a:prstGeom prst="arc">
            <a:avLst>
              <a:gd name="adj1" fmla="val 16200000"/>
              <a:gd name="adj2" fmla="val 107486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弧形 30"/>
          <p:cNvSpPr/>
          <p:nvPr/>
        </p:nvSpPr>
        <p:spPr>
          <a:xfrm rot="10800000">
            <a:off x="2865967" y="2019512"/>
            <a:ext cx="1041400" cy="690033"/>
          </a:xfrm>
          <a:prstGeom prst="arc">
            <a:avLst>
              <a:gd name="adj1" fmla="val 10738617"/>
              <a:gd name="adj2" fmla="val 107486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弧形 31"/>
          <p:cNvSpPr/>
          <p:nvPr/>
        </p:nvSpPr>
        <p:spPr>
          <a:xfrm>
            <a:off x="3907367" y="1295187"/>
            <a:ext cx="1041400" cy="690033"/>
          </a:xfrm>
          <a:prstGeom prst="arc">
            <a:avLst>
              <a:gd name="adj1" fmla="val 10738617"/>
              <a:gd name="adj2" fmla="val 107486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/>
          <p:cNvCxnSpPr/>
          <p:nvPr/>
        </p:nvCxnSpPr>
        <p:spPr>
          <a:xfrm>
            <a:off x="3907367" y="1640203"/>
            <a:ext cx="0" cy="7306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弧形 35"/>
          <p:cNvSpPr/>
          <p:nvPr/>
        </p:nvSpPr>
        <p:spPr>
          <a:xfrm rot="10800000">
            <a:off x="4959350" y="1305983"/>
            <a:ext cx="461433" cy="690033"/>
          </a:xfrm>
          <a:prstGeom prst="arc">
            <a:avLst>
              <a:gd name="adj1" fmla="val 16200000"/>
              <a:gd name="adj2" fmla="val 2154677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弧形 36"/>
          <p:cNvSpPr/>
          <p:nvPr/>
        </p:nvSpPr>
        <p:spPr>
          <a:xfrm>
            <a:off x="1432983" y="1985220"/>
            <a:ext cx="381000" cy="732580"/>
          </a:xfrm>
          <a:prstGeom prst="arc">
            <a:avLst>
              <a:gd name="adj1" fmla="val 16200000"/>
              <a:gd name="adj2" fmla="val 21546778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弧形 37"/>
          <p:cNvSpPr/>
          <p:nvPr/>
        </p:nvSpPr>
        <p:spPr>
          <a:xfrm rot="10800000">
            <a:off x="1811865" y="1985220"/>
            <a:ext cx="1043517" cy="732580"/>
          </a:xfrm>
          <a:prstGeom prst="arc">
            <a:avLst>
              <a:gd name="adj1" fmla="val 16200000"/>
              <a:gd name="adj2" fmla="val 21546778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弧形 38"/>
          <p:cNvSpPr/>
          <p:nvPr/>
        </p:nvSpPr>
        <p:spPr>
          <a:xfrm rot="5400000">
            <a:off x="1931431" y="2102881"/>
            <a:ext cx="793752" cy="436087"/>
          </a:xfrm>
          <a:prstGeom prst="arc">
            <a:avLst>
              <a:gd name="adj1" fmla="val 16402538"/>
              <a:gd name="adj2" fmla="val 21546778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接點 39"/>
          <p:cNvCxnSpPr/>
          <p:nvPr/>
        </p:nvCxnSpPr>
        <p:spPr>
          <a:xfrm>
            <a:off x="2546351" y="1640203"/>
            <a:ext cx="0" cy="73067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形 40"/>
          <p:cNvSpPr/>
          <p:nvPr/>
        </p:nvSpPr>
        <p:spPr>
          <a:xfrm rot="16200000">
            <a:off x="2862791" y="1156864"/>
            <a:ext cx="381000" cy="1005417"/>
          </a:xfrm>
          <a:prstGeom prst="arc">
            <a:avLst>
              <a:gd name="adj1" fmla="val 16200000"/>
              <a:gd name="adj2" fmla="val 21546778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接點 41"/>
          <p:cNvCxnSpPr/>
          <p:nvPr/>
        </p:nvCxnSpPr>
        <p:spPr>
          <a:xfrm flipH="1" flipV="1">
            <a:off x="3039536" y="1471508"/>
            <a:ext cx="721779" cy="825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/>
          <p:cNvSpPr/>
          <p:nvPr/>
        </p:nvSpPr>
        <p:spPr>
          <a:xfrm>
            <a:off x="3306235" y="1481984"/>
            <a:ext cx="927098" cy="732580"/>
          </a:xfrm>
          <a:prstGeom prst="arc">
            <a:avLst>
              <a:gd name="adj1" fmla="val 16200000"/>
              <a:gd name="adj2" fmla="val 43503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弧形 45"/>
          <p:cNvSpPr/>
          <p:nvPr/>
        </p:nvSpPr>
        <p:spPr>
          <a:xfrm rot="10800000">
            <a:off x="4237566" y="1467856"/>
            <a:ext cx="450849" cy="734802"/>
          </a:xfrm>
          <a:prstGeom prst="arc">
            <a:avLst>
              <a:gd name="adj1" fmla="val 10828219"/>
              <a:gd name="adj2" fmla="val 21546778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弧形 46"/>
          <p:cNvSpPr/>
          <p:nvPr/>
        </p:nvSpPr>
        <p:spPr>
          <a:xfrm rot="16200000">
            <a:off x="4509583" y="1646689"/>
            <a:ext cx="793752" cy="436087"/>
          </a:xfrm>
          <a:prstGeom prst="arc">
            <a:avLst>
              <a:gd name="adj1" fmla="val 16402538"/>
              <a:gd name="adj2" fmla="val 21546778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接點 48"/>
          <p:cNvCxnSpPr/>
          <p:nvPr/>
        </p:nvCxnSpPr>
        <p:spPr>
          <a:xfrm flipH="1" flipV="1">
            <a:off x="4895852" y="1462752"/>
            <a:ext cx="294214" cy="510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弧形 51"/>
          <p:cNvSpPr/>
          <p:nvPr/>
        </p:nvSpPr>
        <p:spPr>
          <a:xfrm rot="5400000">
            <a:off x="1457217" y="2037401"/>
            <a:ext cx="349463" cy="944032"/>
          </a:xfrm>
          <a:prstGeom prst="arc">
            <a:avLst>
              <a:gd name="adj1" fmla="val 15982082"/>
              <a:gd name="adj2" fmla="val 21546778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接點 52"/>
          <p:cNvCxnSpPr/>
          <p:nvPr/>
        </p:nvCxnSpPr>
        <p:spPr>
          <a:xfrm>
            <a:off x="2110263" y="1479762"/>
            <a:ext cx="0" cy="103949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弧形 54"/>
          <p:cNvSpPr/>
          <p:nvPr/>
        </p:nvSpPr>
        <p:spPr>
          <a:xfrm rot="10800000" flipV="1">
            <a:off x="2110316" y="1195597"/>
            <a:ext cx="436035" cy="590550"/>
          </a:xfrm>
          <a:prstGeom prst="arc">
            <a:avLst>
              <a:gd name="adj1" fmla="val 15982082"/>
              <a:gd name="adj2" fmla="val 21546778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直線接點 55"/>
          <p:cNvCxnSpPr/>
          <p:nvPr/>
        </p:nvCxnSpPr>
        <p:spPr>
          <a:xfrm flipH="1" flipV="1">
            <a:off x="2355793" y="1189566"/>
            <a:ext cx="697498" cy="158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弧形 60"/>
          <p:cNvSpPr/>
          <p:nvPr/>
        </p:nvSpPr>
        <p:spPr>
          <a:xfrm rot="16200000" flipV="1">
            <a:off x="2585480" y="1400198"/>
            <a:ext cx="901702" cy="480433"/>
          </a:xfrm>
          <a:prstGeom prst="arc">
            <a:avLst>
              <a:gd name="adj1" fmla="val 15982082"/>
              <a:gd name="adj2" fmla="val 21546778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弧形 61"/>
          <p:cNvSpPr/>
          <p:nvPr/>
        </p:nvSpPr>
        <p:spPr>
          <a:xfrm rot="5400000" flipV="1">
            <a:off x="3331092" y="1161933"/>
            <a:ext cx="901702" cy="1021320"/>
          </a:xfrm>
          <a:prstGeom prst="arc">
            <a:avLst>
              <a:gd name="adj1" fmla="val 15982082"/>
              <a:gd name="adj2" fmla="val 21546778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弧形 62"/>
          <p:cNvSpPr/>
          <p:nvPr/>
        </p:nvSpPr>
        <p:spPr>
          <a:xfrm rot="16200000" flipV="1">
            <a:off x="3560037" y="1837623"/>
            <a:ext cx="388719" cy="955696"/>
          </a:xfrm>
          <a:prstGeom prst="arc">
            <a:avLst>
              <a:gd name="adj1" fmla="val 15982082"/>
              <a:gd name="adj2" fmla="val 21546778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弧形 63"/>
          <p:cNvSpPr/>
          <p:nvPr/>
        </p:nvSpPr>
        <p:spPr>
          <a:xfrm rot="5400000" flipV="1">
            <a:off x="4037435" y="2113598"/>
            <a:ext cx="910381" cy="514351"/>
          </a:xfrm>
          <a:prstGeom prst="arc">
            <a:avLst>
              <a:gd name="adj1" fmla="val 15982082"/>
              <a:gd name="adj2" fmla="val 21546778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接點 64"/>
          <p:cNvCxnSpPr/>
          <p:nvPr/>
        </p:nvCxnSpPr>
        <p:spPr>
          <a:xfrm flipH="1" flipV="1">
            <a:off x="4492066" y="2824383"/>
            <a:ext cx="697498" cy="158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792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自訂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pablo</dc:creator>
  <cp:lastModifiedBy>pablo</cp:lastModifiedBy>
  <cp:revision>4</cp:revision>
  <dcterms:created xsi:type="dcterms:W3CDTF">2016-05-11T01:40:33Z</dcterms:created>
  <dcterms:modified xsi:type="dcterms:W3CDTF">2016-05-14T15:30:27Z</dcterms:modified>
</cp:coreProperties>
</file>