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9906000" type="A4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7" d="100"/>
          <a:sy n="77" d="100"/>
        </p:scale>
        <p:origin x="-3306" y="-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80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6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9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38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1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78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1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27D3-5980-423D-A01D-B9456BD32EE9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橢圓 135"/>
          <p:cNvSpPr/>
          <p:nvPr/>
        </p:nvSpPr>
        <p:spPr>
          <a:xfrm>
            <a:off x="2479537" y="5052887"/>
            <a:ext cx="4260133" cy="4260133"/>
          </a:xfrm>
          <a:prstGeom prst="ellipse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/>
          </a:scene3d>
          <a:sp3d extrusionH="25400"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11288" y="253245"/>
            <a:ext cx="1989668" cy="1960767"/>
            <a:chOff x="7404097" y="3849117"/>
            <a:chExt cx="1989668" cy="1960767"/>
          </a:xfrm>
        </p:grpSpPr>
        <p:sp>
          <p:nvSpPr>
            <p:cNvPr id="5" name="手繪多邊形 4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434166" y="257300"/>
            <a:ext cx="1989668" cy="1960767"/>
            <a:chOff x="7404097" y="3849117"/>
            <a:chExt cx="1989668" cy="1960767"/>
          </a:xfrm>
        </p:grpSpPr>
        <p:sp>
          <p:nvSpPr>
            <p:cNvPr id="17" name="手繪多邊形 16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657044" y="247275"/>
            <a:ext cx="1989668" cy="1960767"/>
            <a:chOff x="7404097" y="3849117"/>
            <a:chExt cx="1989668" cy="1960767"/>
          </a:xfrm>
        </p:grpSpPr>
        <p:sp>
          <p:nvSpPr>
            <p:cNvPr id="29" name="手繪多邊形 28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92893" y="7895722"/>
            <a:ext cx="1989668" cy="1960767"/>
            <a:chOff x="7404097" y="3849117"/>
            <a:chExt cx="1989668" cy="1960767"/>
          </a:xfrm>
          <a:scene3d>
            <a:camera prst="orthographicFront">
              <a:rot lat="2268078" lon="810619" rev="20371740"/>
            </a:camera>
            <a:lightRig rig="threePt" dir="t"/>
          </a:scene3d>
        </p:grpSpPr>
        <p:sp>
          <p:nvSpPr>
            <p:cNvPr id="41" name="手繪多邊形 40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270742" y="2592791"/>
            <a:ext cx="1989668" cy="1960767"/>
            <a:chOff x="7404097" y="3849117"/>
            <a:chExt cx="1989668" cy="1960767"/>
          </a:xfrm>
        </p:grpSpPr>
        <p:sp>
          <p:nvSpPr>
            <p:cNvPr id="53" name="手繪多邊形 52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2493620" y="2596846"/>
            <a:ext cx="1989668" cy="1960767"/>
            <a:chOff x="7404097" y="3849117"/>
            <a:chExt cx="1989668" cy="1960767"/>
          </a:xfrm>
        </p:grpSpPr>
        <p:sp>
          <p:nvSpPr>
            <p:cNvPr id="65" name="手繪多邊形 64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4716498" y="2586821"/>
            <a:ext cx="1989668" cy="1960767"/>
            <a:chOff x="7404097" y="3849117"/>
            <a:chExt cx="1989668" cy="1960767"/>
          </a:xfrm>
        </p:grpSpPr>
        <p:sp>
          <p:nvSpPr>
            <p:cNvPr id="77" name="手繪多邊形 76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4" name="群組 123"/>
          <p:cNvGrpSpPr/>
          <p:nvPr/>
        </p:nvGrpSpPr>
        <p:grpSpPr>
          <a:xfrm rot="10800000">
            <a:off x="4715255" y="2565695"/>
            <a:ext cx="1989668" cy="1960767"/>
            <a:chOff x="7404097" y="3849117"/>
            <a:chExt cx="1989668" cy="1960767"/>
          </a:xfrm>
        </p:grpSpPr>
        <p:sp>
          <p:nvSpPr>
            <p:cNvPr id="125" name="手繪多邊形 124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7" name="文字方塊 136"/>
          <p:cNvSpPr txBox="1"/>
          <p:nvPr/>
        </p:nvSpPr>
        <p:spPr>
          <a:xfrm>
            <a:off x="4462786" y="5043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 rot="2227728">
            <a:off x="5666598" y="5467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 rot="4106555">
            <a:off x="6294692" y="6411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 rot="6920932">
            <a:off x="6239554" y="7814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 rot="10800000">
            <a:off x="4499857" y="896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42" name="文字方塊 141"/>
          <p:cNvSpPr txBox="1"/>
          <p:nvPr/>
        </p:nvSpPr>
        <p:spPr>
          <a:xfrm rot="8319198">
            <a:off x="5617876" y="8600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 rot="13005566">
            <a:off x="3399853" y="8631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 rot="14702340">
            <a:off x="2732483" y="7758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45" name="文字方塊 144"/>
          <p:cNvSpPr txBox="1"/>
          <p:nvPr/>
        </p:nvSpPr>
        <p:spPr>
          <a:xfrm rot="17731736">
            <a:off x="2668202" y="6399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46" name="文字方塊 145"/>
          <p:cNvSpPr txBox="1"/>
          <p:nvPr/>
        </p:nvSpPr>
        <p:spPr>
          <a:xfrm rot="19492963">
            <a:off x="3310289" y="5467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4452179" y="7021503"/>
            <a:ext cx="322900" cy="322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3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4773186" y="2979723"/>
            <a:ext cx="1989668" cy="1960767"/>
            <a:chOff x="7404097" y="3849117"/>
            <a:chExt cx="1989668" cy="1960767"/>
          </a:xfrm>
          <a:scene3d>
            <a:camera prst="orthographicFront">
              <a:rot lat="0" lon="2700000" rev="0"/>
            </a:camera>
            <a:lightRig rig="threePt" dir="t"/>
          </a:scene3d>
        </p:grpSpPr>
        <p:sp>
          <p:nvSpPr>
            <p:cNvPr id="29" name="手繪多邊形 28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4857068" y="3232496"/>
            <a:ext cx="186266" cy="353849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2175840" lon="968419" rev="18634868"/>
            </a:camera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3381439" y="2992233"/>
            <a:ext cx="1989668" cy="1960767"/>
            <a:chOff x="7404097" y="3849117"/>
            <a:chExt cx="1989668" cy="1960767"/>
          </a:xfrm>
          <a:scene3d>
            <a:camera prst="orthographicFront">
              <a:rot lat="0" lon="2700000" rev="0"/>
            </a:camera>
            <a:lightRig rig="threePt" dir="t"/>
          </a:scene3d>
        </p:grpSpPr>
        <p:sp>
          <p:nvSpPr>
            <p:cNvPr id="17" name="手繪多邊形 16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3650868" y="3651989"/>
            <a:ext cx="186266" cy="353849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2568497" lon="21332120" rev="15955092"/>
            </a:camera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989692" y="2985693"/>
            <a:ext cx="1989668" cy="1960767"/>
            <a:chOff x="7404097" y="3849117"/>
            <a:chExt cx="1989668" cy="1960767"/>
          </a:xfrm>
          <a:scene3d>
            <a:camera prst="orthographicFront">
              <a:rot lat="0" lon="2700000" rev="0"/>
            </a:camera>
            <a:lightRig rig="threePt" dir="t"/>
          </a:scene3d>
        </p:grpSpPr>
        <p:sp>
          <p:nvSpPr>
            <p:cNvPr id="5" name="手繪多邊形 4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橢圓 39"/>
          <p:cNvSpPr/>
          <p:nvPr/>
        </p:nvSpPr>
        <p:spPr>
          <a:xfrm>
            <a:off x="1940915" y="3856896"/>
            <a:ext cx="214489" cy="214489"/>
          </a:xfrm>
          <a:prstGeom prst="ellipse">
            <a:avLst/>
          </a:prstGeom>
          <a:scene3d>
            <a:camera prst="orthographicFront">
              <a:rot lat="0" lon="2700000" rev="0"/>
            </a:camera>
            <a:lightRig rig="threePt" dir="t"/>
          </a:scene3d>
          <a:sp3d extrusionH="508000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446703" y="4296257"/>
            <a:ext cx="186266" cy="353849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1472186" lon="19823142" rev="13216079"/>
            </a:camera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 rot="18453019">
            <a:off x="5542045" y="4608646"/>
            <a:ext cx="186266" cy="353849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2165383" rev="19253837"/>
            </a:camera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-79370" y="1829587"/>
            <a:ext cx="4260133" cy="4286057"/>
            <a:chOff x="1129751" y="5286359"/>
            <a:chExt cx="4260133" cy="4286057"/>
          </a:xfrm>
        </p:grpSpPr>
        <p:sp>
          <p:nvSpPr>
            <p:cNvPr id="45" name="橢圓 44"/>
            <p:cNvSpPr/>
            <p:nvPr/>
          </p:nvSpPr>
          <p:spPr>
            <a:xfrm>
              <a:off x="1129751" y="5312283"/>
              <a:ext cx="4260133" cy="4260133"/>
            </a:xfrm>
            <a:prstGeom prst="ellipse">
              <a:avLst/>
            </a:prstGeom>
            <a:solidFill>
              <a:srgbClr val="FFFF00"/>
            </a:solidFill>
            <a:scene3d>
              <a:camera prst="orthographicFront">
                <a:rot lat="0" lon="2700000" rev="0"/>
              </a:camera>
              <a:lightRig rig="threePt" dir="t"/>
            </a:scene3d>
            <a:sp3d extrusionH="2540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137743" y="52863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 rot="2227728">
              <a:off x="4060247" y="59194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4106555">
              <a:off x="4436605" y="6840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9" name="文字方塊 48"/>
            <p:cNvSpPr txBox="1"/>
            <p:nvPr/>
          </p:nvSpPr>
          <p:spPr>
            <a:xfrm rot="6920932">
              <a:off x="4408808" y="7860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 rot="10800000">
              <a:off x="3137743" y="92030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 rot="8319198">
              <a:off x="3954518" y="87241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 rot="13005566">
              <a:off x="2255849" y="87801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7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14702340">
              <a:off x="1835086" y="80568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 rot="17731736">
              <a:off x="1756255" y="68087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 rot="19492963">
              <a:off x="2184755" y="58144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52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278856" y="509638"/>
            <a:ext cx="1989668" cy="1960767"/>
            <a:chOff x="7404097" y="3849117"/>
            <a:chExt cx="1989668" cy="1960767"/>
          </a:xfrm>
        </p:grpSpPr>
        <p:sp>
          <p:nvSpPr>
            <p:cNvPr id="5" name="手繪多邊形 4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手繪多邊形 51"/>
          <p:cNvSpPr/>
          <p:nvPr/>
        </p:nvSpPr>
        <p:spPr>
          <a:xfrm>
            <a:off x="3203723" y="762271"/>
            <a:ext cx="3265666" cy="740660"/>
          </a:xfrm>
          <a:custGeom>
            <a:avLst/>
            <a:gdLst>
              <a:gd name="connsiteX0" fmla="*/ 1654778 w 3265666"/>
              <a:gd name="connsiteY0" fmla="*/ 313139 h 740660"/>
              <a:gd name="connsiteX1" fmla="*/ 1612041 w 3265666"/>
              <a:gd name="connsiteY1" fmla="*/ 324345 h 740660"/>
              <a:gd name="connsiteX2" fmla="*/ 1600952 w 3265666"/>
              <a:gd name="connsiteY2" fmla="*/ 405225 h 740660"/>
              <a:gd name="connsiteX3" fmla="*/ 1681832 w 3265666"/>
              <a:gd name="connsiteY3" fmla="*/ 416315 h 740660"/>
              <a:gd name="connsiteX4" fmla="*/ 1692921 w 3265666"/>
              <a:gd name="connsiteY4" fmla="*/ 335435 h 740660"/>
              <a:gd name="connsiteX5" fmla="*/ 1654778 w 3265666"/>
              <a:gd name="connsiteY5" fmla="*/ 313139 h 740660"/>
              <a:gd name="connsiteX6" fmla="*/ 3152336 w 3265666"/>
              <a:gd name="connsiteY6" fmla="*/ 312604 h 740660"/>
              <a:gd name="connsiteX7" fmla="*/ 3094610 w 3265666"/>
              <a:gd name="connsiteY7" fmla="*/ 370330 h 740660"/>
              <a:gd name="connsiteX8" fmla="*/ 3152336 w 3265666"/>
              <a:gd name="connsiteY8" fmla="*/ 428056 h 740660"/>
              <a:gd name="connsiteX9" fmla="*/ 3210062 w 3265666"/>
              <a:gd name="connsiteY9" fmla="*/ 370330 h 740660"/>
              <a:gd name="connsiteX10" fmla="*/ 3152336 w 3265666"/>
              <a:gd name="connsiteY10" fmla="*/ 312604 h 740660"/>
              <a:gd name="connsiteX11" fmla="*/ 113144 w 3265666"/>
              <a:gd name="connsiteY11" fmla="*/ 312604 h 740660"/>
              <a:gd name="connsiteX12" fmla="*/ 55418 w 3265666"/>
              <a:gd name="connsiteY12" fmla="*/ 370330 h 740660"/>
              <a:gd name="connsiteX13" fmla="*/ 113144 w 3265666"/>
              <a:gd name="connsiteY13" fmla="*/ 428056 h 740660"/>
              <a:gd name="connsiteX14" fmla="*/ 170870 w 3265666"/>
              <a:gd name="connsiteY14" fmla="*/ 370330 h 740660"/>
              <a:gd name="connsiteX15" fmla="*/ 113144 w 3265666"/>
              <a:gd name="connsiteY15" fmla="*/ 312604 h 740660"/>
              <a:gd name="connsiteX16" fmla="*/ 1626247 w 3265666"/>
              <a:gd name="connsiteY16" fmla="*/ 561 h 740660"/>
              <a:gd name="connsiteX17" fmla="*/ 1941927 w 3265666"/>
              <a:gd name="connsiteY17" fmla="*/ 146477 h 740660"/>
              <a:gd name="connsiteX18" fmla="*/ 2005879 w 3265666"/>
              <a:gd name="connsiteY18" fmla="*/ 278893 h 740660"/>
              <a:gd name="connsiteX19" fmla="*/ 2006228 w 3265666"/>
              <a:gd name="connsiteY19" fmla="*/ 281172 h 740660"/>
              <a:gd name="connsiteX20" fmla="*/ 3265666 w 3265666"/>
              <a:gd name="connsiteY20" fmla="*/ 281172 h 740660"/>
              <a:gd name="connsiteX21" fmla="*/ 3265666 w 3265666"/>
              <a:gd name="connsiteY21" fmla="*/ 326932 h 740660"/>
              <a:gd name="connsiteX22" fmla="*/ 3265666 w 3265666"/>
              <a:gd name="connsiteY22" fmla="*/ 413728 h 740660"/>
              <a:gd name="connsiteX23" fmla="*/ 3265666 w 3265666"/>
              <a:gd name="connsiteY23" fmla="*/ 469401 h 740660"/>
              <a:gd name="connsiteX24" fmla="*/ 2002302 w 3265666"/>
              <a:gd name="connsiteY24" fmla="*/ 469401 h 740660"/>
              <a:gd name="connsiteX25" fmla="*/ 1997491 w 3265666"/>
              <a:gd name="connsiteY25" fmla="*/ 489783 h 740660"/>
              <a:gd name="connsiteX26" fmla="*/ 1870789 w 3265666"/>
              <a:gd name="connsiteY26" fmla="*/ 665321 h 740660"/>
              <a:gd name="connsiteX27" fmla="*/ 1351946 w 3265666"/>
              <a:gd name="connsiteY27" fmla="*/ 594182 h 740660"/>
              <a:gd name="connsiteX28" fmla="*/ 1312825 w 3265666"/>
              <a:gd name="connsiteY28" fmla="*/ 530184 h 740660"/>
              <a:gd name="connsiteX29" fmla="*/ 1291516 w 3265666"/>
              <a:gd name="connsiteY29" fmla="*/ 471472 h 740660"/>
              <a:gd name="connsiteX30" fmla="*/ 0 w 3265666"/>
              <a:gd name="connsiteY30" fmla="*/ 471472 h 740660"/>
              <a:gd name="connsiteX31" fmla="*/ 0 w 3265666"/>
              <a:gd name="connsiteY31" fmla="*/ 449065 h 740660"/>
              <a:gd name="connsiteX32" fmla="*/ 0 w 3265666"/>
              <a:gd name="connsiteY32" fmla="*/ 297322 h 740660"/>
              <a:gd name="connsiteX33" fmla="*/ 0 w 3265666"/>
              <a:gd name="connsiteY33" fmla="*/ 283243 h 740660"/>
              <a:gd name="connsiteX34" fmla="*/ 1288742 w 3265666"/>
              <a:gd name="connsiteY34" fmla="*/ 283243 h 740660"/>
              <a:gd name="connsiteX35" fmla="*/ 1296382 w 3265666"/>
              <a:gd name="connsiteY35" fmla="*/ 250877 h 740660"/>
              <a:gd name="connsiteX36" fmla="*/ 1423084 w 3265666"/>
              <a:gd name="connsiteY36" fmla="*/ 75339 h 740660"/>
              <a:gd name="connsiteX37" fmla="*/ 1626247 w 3265666"/>
              <a:gd name="connsiteY37" fmla="*/ 561 h 74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65666" h="740660">
                <a:moveTo>
                  <a:pt x="1654778" y="313139"/>
                </a:moveTo>
                <a:cubicBezTo>
                  <a:pt x="1640141" y="311133"/>
                  <a:pt x="1624739" y="314709"/>
                  <a:pt x="1612041" y="324345"/>
                </a:cubicBezTo>
                <a:cubicBezTo>
                  <a:pt x="1586645" y="343617"/>
                  <a:pt x="1581680" y="379829"/>
                  <a:pt x="1600952" y="405225"/>
                </a:cubicBezTo>
                <a:cubicBezTo>
                  <a:pt x="1620224" y="430622"/>
                  <a:pt x="1656435" y="435587"/>
                  <a:pt x="1681832" y="416315"/>
                </a:cubicBezTo>
                <a:cubicBezTo>
                  <a:pt x="1707229" y="397043"/>
                  <a:pt x="1712193" y="360831"/>
                  <a:pt x="1692921" y="335435"/>
                </a:cubicBezTo>
                <a:cubicBezTo>
                  <a:pt x="1683285" y="322737"/>
                  <a:pt x="1669414" y="315146"/>
                  <a:pt x="1654778" y="313139"/>
                </a:cubicBezTo>
                <a:close/>
                <a:moveTo>
                  <a:pt x="3152336" y="312604"/>
                </a:moveTo>
                <a:cubicBezTo>
                  <a:pt x="3120455" y="312604"/>
                  <a:pt x="3094610" y="338449"/>
                  <a:pt x="3094610" y="370330"/>
                </a:cubicBezTo>
                <a:cubicBezTo>
                  <a:pt x="3094610" y="402211"/>
                  <a:pt x="3120455" y="428056"/>
                  <a:pt x="3152336" y="428056"/>
                </a:cubicBezTo>
                <a:cubicBezTo>
                  <a:pt x="3184217" y="428056"/>
                  <a:pt x="3210062" y="402211"/>
                  <a:pt x="3210062" y="370330"/>
                </a:cubicBezTo>
                <a:cubicBezTo>
                  <a:pt x="3210062" y="338449"/>
                  <a:pt x="3184217" y="312604"/>
                  <a:pt x="3152336" y="312604"/>
                </a:cubicBezTo>
                <a:close/>
                <a:moveTo>
                  <a:pt x="113144" y="312604"/>
                </a:moveTo>
                <a:cubicBezTo>
                  <a:pt x="81263" y="312604"/>
                  <a:pt x="55418" y="338449"/>
                  <a:pt x="55418" y="370330"/>
                </a:cubicBezTo>
                <a:cubicBezTo>
                  <a:pt x="55418" y="402211"/>
                  <a:pt x="81263" y="428056"/>
                  <a:pt x="113144" y="428056"/>
                </a:cubicBezTo>
                <a:cubicBezTo>
                  <a:pt x="145025" y="428056"/>
                  <a:pt x="170870" y="402211"/>
                  <a:pt x="170870" y="370330"/>
                </a:cubicBezTo>
                <a:cubicBezTo>
                  <a:pt x="170870" y="338449"/>
                  <a:pt x="145025" y="312604"/>
                  <a:pt x="113144" y="312604"/>
                </a:cubicBezTo>
                <a:close/>
                <a:moveTo>
                  <a:pt x="1626247" y="561"/>
                </a:moveTo>
                <a:cubicBezTo>
                  <a:pt x="1744943" y="-5973"/>
                  <a:pt x="1864658" y="44652"/>
                  <a:pt x="1941927" y="146477"/>
                </a:cubicBezTo>
                <a:cubicBezTo>
                  <a:pt x="1972835" y="187207"/>
                  <a:pt x="1994025" y="232273"/>
                  <a:pt x="2005879" y="278893"/>
                </a:cubicBezTo>
                <a:lnTo>
                  <a:pt x="2006228" y="281172"/>
                </a:lnTo>
                <a:lnTo>
                  <a:pt x="3265666" y="281172"/>
                </a:lnTo>
                <a:lnTo>
                  <a:pt x="3265666" y="326932"/>
                </a:lnTo>
                <a:lnTo>
                  <a:pt x="3265666" y="413728"/>
                </a:lnTo>
                <a:lnTo>
                  <a:pt x="3265666" y="469401"/>
                </a:lnTo>
                <a:lnTo>
                  <a:pt x="2002302" y="469401"/>
                </a:lnTo>
                <a:lnTo>
                  <a:pt x="1997491" y="489783"/>
                </a:lnTo>
                <a:cubicBezTo>
                  <a:pt x="1974547" y="557317"/>
                  <a:pt x="1931884" y="618960"/>
                  <a:pt x="1870789" y="665321"/>
                </a:cubicBezTo>
                <a:cubicBezTo>
                  <a:pt x="1707870" y="788951"/>
                  <a:pt x="1475576" y="757102"/>
                  <a:pt x="1351946" y="594182"/>
                </a:cubicBezTo>
                <a:cubicBezTo>
                  <a:pt x="1336492" y="573818"/>
                  <a:pt x="1323468" y="552369"/>
                  <a:pt x="1312825" y="530184"/>
                </a:cubicBezTo>
                <a:lnTo>
                  <a:pt x="1291516" y="471472"/>
                </a:lnTo>
                <a:lnTo>
                  <a:pt x="0" y="471472"/>
                </a:lnTo>
                <a:lnTo>
                  <a:pt x="0" y="449065"/>
                </a:lnTo>
                <a:lnTo>
                  <a:pt x="0" y="297322"/>
                </a:lnTo>
                <a:lnTo>
                  <a:pt x="0" y="283243"/>
                </a:lnTo>
                <a:lnTo>
                  <a:pt x="1288742" y="283243"/>
                </a:lnTo>
                <a:lnTo>
                  <a:pt x="1296382" y="250877"/>
                </a:lnTo>
                <a:cubicBezTo>
                  <a:pt x="1319326" y="183343"/>
                  <a:pt x="1361989" y="121701"/>
                  <a:pt x="1423084" y="75339"/>
                </a:cubicBezTo>
                <a:cubicBezTo>
                  <a:pt x="1484179" y="28978"/>
                  <a:pt x="1555029" y="4480"/>
                  <a:pt x="1626247" y="56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1589718" y="2320860"/>
            <a:ext cx="4613822" cy="197176"/>
          </a:xfrm>
          <a:custGeom>
            <a:avLst/>
            <a:gdLst>
              <a:gd name="connsiteX0" fmla="*/ 4492375 w 4613822"/>
              <a:gd name="connsiteY0" fmla="*/ 40862 h 197176"/>
              <a:gd name="connsiteX1" fmla="*/ 4434649 w 4613822"/>
              <a:gd name="connsiteY1" fmla="*/ 98588 h 197176"/>
              <a:gd name="connsiteX2" fmla="*/ 4492375 w 4613822"/>
              <a:gd name="connsiteY2" fmla="*/ 156314 h 197176"/>
              <a:gd name="connsiteX3" fmla="*/ 4550101 w 4613822"/>
              <a:gd name="connsiteY3" fmla="*/ 98588 h 197176"/>
              <a:gd name="connsiteX4" fmla="*/ 4492375 w 4613822"/>
              <a:gd name="connsiteY4" fmla="*/ 40862 h 197176"/>
              <a:gd name="connsiteX5" fmla="*/ 0 w 4613822"/>
              <a:gd name="connsiteY5" fmla="*/ 0 h 197176"/>
              <a:gd name="connsiteX6" fmla="*/ 4613822 w 4613822"/>
              <a:gd name="connsiteY6" fmla="*/ 0 h 197176"/>
              <a:gd name="connsiteX7" fmla="*/ 4613822 w 4613822"/>
              <a:gd name="connsiteY7" fmla="*/ 197176 h 197176"/>
              <a:gd name="connsiteX8" fmla="*/ 0 w 4613822"/>
              <a:gd name="connsiteY8" fmla="*/ 197176 h 19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3822" h="197176">
                <a:moveTo>
                  <a:pt x="4492375" y="40862"/>
                </a:moveTo>
                <a:cubicBezTo>
                  <a:pt x="4460494" y="40862"/>
                  <a:pt x="4434649" y="66707"/>
                  <a:pt x="4434649" y="98588"/>
                </a:cubicBezTo>
                <a:cubicBezTo>
                  <a:pt x="4434649" y="130469"/>
                  <a:pt x="4460494" y="156314"/>
                  <a:pt x="4492375" y="156314"/>
                </a:cubicBezTo>
                <a:cubicBezTo>
                  <a:pt x="4524256" y="156314"/>
                  <a:pt x="4550101" y="130469"/>
                  <a:pt x="4550101" y="98588"/>
                </a:cubicBezTo>
                <a:cubicBezTo>
                  <a:pt x="4550101" y="66707"/>
                  <a:pt x="4524256" y="40862"/>
                  <a:pt x="4492375" y="40862"/>
                </a:cubicBezTo>
                <a:close/>
                <a:moveTo>
                  <a:pt x="0" y="0"/>
                </a:moveTo>
                <a:lnTo>
                  <a:pt x="4613822" y="0"/>
                </a:lnTo>
                <a:lnTo>
                  <a:pt x="4613822" y="197176"/>
                </a:lnTo>
                <a:lnTo>
                  <a:pt x="0" y="19717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 55"/>
          <p:cNvSpPr/>
          <p:nvPr/>
        </p:nvSpPr>
        <p:spPr>
          <a:xfrm rot="734434">
            <a:off x="6135669" y="993093"/>
            <a:ext cx="172995" cy="1534700"/>
          </a:xfrm>
          <a:custGeom>
            <a:avLst/>
            <a:gdLst>
              <a:gd name="connsiteX0" fmla="*/ 86497 w 172995"/>
              <a:gd name="connsiteY0" fmla="*/ 1379670 h 1534700"/>
              <a:gd name="connsiteX1" fmla="*/ 28771 w 172995"/>
              <a:gd name="connsiteY1" fmla="*/ 1437396 h 1534700"/>
              <a:gd name="connsiteX2" fmla="*/ 86497 w 172995"/>
              <a:gd name="connsiteY2" fmla="*/ 1495122 h 1534700"/>
              <a:gd name="connsiteX3" fmla="*/ 144223 w 172995"/>
              <a:gd name="connsiteY3" fmla="*/ 1437396 h 1534700"/>
              <a:gd name="connsiteX4" fmla="*/ 86497 w 172995"/>
              <a:gd name="connsiteY4" fmla="*/ 1379670 h 1534700"/>
              <a:gd name="connsiteX5" fmla="*/ 86497 w 172995"/>
              <a:gd name="connsiteY5" fmla="*/ 66376 h 1534700"/>
              <a:gd name="connsiteX6" fmla="*/ 28771 w 172995"/>
              <a:gd name="connsiteY6" fmla="*/ 124102 h 1534700"/>
              <a:gd name="connsiteX7" fmla="*/ 86497 w 172995"/>
              <a:gd name="connsiteY7" fmla="*/ 181828 h 1534700"/>
              <a:gd name="connsiteX8" fmla="*/ 144223 w 172995"/>
              <a:gd name="connsiteY8" fmla="*/ 124102 h 1534700"/>
              <a:gd name="connsiteX9" fmla="*/ 86497 w 172995"/>
              <a:gd name="connsiteY9" fmla="*/ 66376 h 1534700"/>
              <a:gd name="connsiteX10" fmla="*/ 0 w 172995"/>
              <a:gd name="connsiteY10" fmla="*/ 0 h 1534700"/>
              <a:gd name="connsiteX11" fmla="*/ 172995 w 172995"/>
              <a:gd name="connsiteY11" fmla="*/ 0 h 1534700"/>
              <a:gd name="connsiteX12" fmla="*/ 172995 w 172995"/>
              <a:gd name="connsiteY12" fmla="*/ 1534700 h 1534700"/>
              <a:gd name="connsiteX13" fmla="*/ 0 w 172995"/>
              <a:gd name="connsiteY13" fmla="*/ 1534700 h 153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2995" h="1534700">
                <a:moveTo>
                  <a:pt x="86497" y="1379670"/>
                </a:moveTo>
                <a:cubicBezTo>
                  <a:pt x="54616" y="1379670"/>
                  <a:pt x="28771" y="1405515"/>
                  <a:pt x="28771" y="1437396"/>
                </a:cubicBezTo>
                <a:cubicBezTo>
                  <a:pt x="28771" y="1469277"/>
                  <a:pt x="54616" y="1495122"/>
                  <a:pt x="86497" y="1495122"/>
                </a:cubicBezTo>
                <a:cubicBezTo>
                  <a:pt x="118378" y="1495122"/>
                  <a:pt x="144223" y="1469277"/>
                  <a:pt x="144223" y="1437396"/>
                </a:cubicBezTo>
                <a:cubicBezTo>
                  <a:pt x="144223" y="1405515"/>
                  <a:pt x="118378" y="1379670"/>
                  <a:pt x="86497" y="1379670"/>
                </a:cubicBezTo>
                <a:close/>
                <a:moveTo>
                  <a:pt x="86497" y="66376"/>
                </a:moveTo>
                <a:cubicBezTo>
                  <a:pt x="54616" y="66376"/>
                  <a:pt x="28771" y="92221"/>
                  <a:pt x="28771" y="124102"/>
                </a:cubicBezTo>
                <a:cubicBezTo>
                  <a:pt x="28771" y="155983"/>
                  <a:pt x="54616" y="181828"/>
                  <a:pt x="86497" y="181828"/>
                </a:cubicBezTo>
                <a:cubicBezTo>
                  <a:pt x="118378" y="181828"/>
                  <a:pt x="144223" y="155983"/>
                  <a:pt x="144223" y="124102"/>
                </a:cubicBezTo>
                <a:cubicBezTo>
                  <a:pt x="144223" y="92221"/>
                  <a:pt x="118378" y="66376"/>
                  <a:pt x="86497" y="66376"/>
                </a:cubicBezTo>
                <a:close/>
                <a:moveTo>
                  <a:pt x="0" y="0"/>
                </a:moveTo>
                <a:lnTo>
                  <a:pt x="172995" y="0"/>
                </a:lnTo>
                <a:lnTo>
                  <a:pt x="172995" y="1534700"/>
                </a:lnTo>
                <a:lnTo>
                  <a:pt x="0" y="15347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/>
          <p:cNvCxnSpPr/>
          <p:nvPr/>
        </p:nvCxnSpPr>
        <p:spPr>
          <a:xfrm>
            <a:off x="1589718" y="397115"/>
            <a:ext cx="0" cy="50942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74138" y="3306025"/>
            <a:ext cx="1989668" cy="1960767"/>
            <a:chOff x="7404097" y="3849117"/>
            <a:chExt cx="1989668" cy="1960767"/>
          </a:xfrm>
        </p:grpSpPr>
        <p:sp>
          <p:nvSpPr>
            <p:cNvPr id="63" name="手繪多邊形 62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手繪多邊形 73"/>
          <p:cNvSpPr/>
          <p:nvPr/>
        </p:nvSpPr>
        <p:spPr>
          <a:xfrm rot="1824933">
            <a:off x="3299005" y="3558658"/>
            <a:ext cx="3265666" cy="740660"/>
          </a:xfrm>
          <a:custGeom>
            <a:avLst/>
            <a:gdLst>
              <a:gd name="connsiteX0" fmla="*/ 1654778 w 3265666"/>
              <a:gd name="connsiteY0" fmla="*/ 313139 h 740660"/>
              <a:gd name="connsiteX1" fmla="*/ 1612041 w 3265666"/>
              <a:gd name="connsiteY1" fmla="*/ 324345 h 740660"/>
              <a:gd name="connsiteX2" fmla="*/ 1600952 w 3265666"/>
              <a:gd name="connsiteY2" fmla="*/ 405225 h 740660"/>
              <a:gd name="connsiteX3" fmla="*/ 1681832 w 3265666"/>
              <a:gd name="connsiteY3" fmla="*/ 416315 h 740660"/>
              <a:gd name="connsiteX4" fmla="*/ 1692921 w 3265666"/>
              <a:gd name="connsiteY4" fmla="*/ 335435 h 740660"/>
              <a:gd name="connsiteX5" fmla="*/ 1654778 w 3265666"/>
              <a:gd name="connsiteY5" fmla="*/ 313139 h 740660"/>
              <a:gd name="connsiteX6" fmla="*/ 3152336 w 3265666"/>
              <a:gd name="connsiteY6" fmla="*/ 312604 h 740660"/>
              <a:gd name="connsiteX7" fmla="*/ 3094610 w 3265666"/>
              <a:gd name="connsiteY7" fmla="*/ 370330 h 740660"/>
              <a:gd name="connsiteX8" fmla="*/ 3152336 w 3265666"/>
              <a:gd name="connsiteY8" fmla="*/ 428056 h 740660"/>
              <a:gd name="connsiteX9" fmla="*/ 3210062 w 3265666"/>
              <a:gd name="connsiteY9" fmla="*/ 370330 h 740660"/>
              <a:gd name="connsiteX10" fmla="*/ 3152336 w 3265666"/>
              <a:gd name="connsiteY10" fmla="*/ 312604 h 740660"/>
              <a:gd name="connsiteX11" fmla="*/ 113144 w 3265666"/>
              <a:gd name="connsiteY11" fmla="*/ 312604 h 740660"/>
              <a:gd name="connsiteX12" fmla="*/ 55418 w 3265666"/>
              <a:gd name="connsiteY12" fmla="*/ 370330 h 740660"/>
              <a:gd name="connsiteX13" fmla="*/ 113144 w 3265666"/>
              <a:gd name="connsiteY13" fmla="*/ 428056 h 740660"/>
              <a:gd name="connsiteX14" fmla="*/ 170870 w 3265666"/>
              <a:gd name="connsiteY14" fmla="*/ 370330 h 740660"/>
              <a:gd name="connsiteX15" fmla="*/ 113144 w 3265666"/>
              <a:gd name="connsiteY15" fmla="*/ 312604 h 740660"/>
              <a:gd name="connsiteX16" fmla="*/ 1626247 w 3265666"/>
              <a:gd name="connsiteY16" fmla="*/ 561 h 740660"/>
              <a:gd name="connsiteX17" fmla="*/ 1941927 w 3265666"/>
              <a:gd name="connsiteY17" fmla="*/ 146477 h 740660"/>
              <a:gd name="connsiteX18" fmla="*/ 2005879 w 3265666"/>
              <a:gd name="connsiteY18" fmla="*/ 278893 h 740660"/>
              <a:gd name="connsiteX19" fmla="*/ 2006228 w 3265666"/>
              <a:gd name="connsiteY19" fmla="*/ 281172 h 740660"/>
              <a:gd name="connsiteX20" fmla="*/ 3265666 w 3265666"/>
              <a:gd name="connsiteY20" fmla="*/ 281172 h 740660"/>
              <a:gd name="connsiteX21" fmla="*/ 3265666 w 3265666"/>
              <a:gd name="connsiteY21" fmla="*/ 326932 h 740660"/>
              <a:gd name="connsiteX22" fmla="*/ 3265666 w 3265666"/>
              <a:gd name="connsiteY22" fmla="*/ 413728 h 740660"/>
              <a:gd name="connsiteX23" fmla="*/ 3265666 w 3265666"/>
              <a:gd name="connsiteY23" fmla="*/ 469401 h 740660"/>
              <a:gd name="connsiteX24" fmla="*/ 2002302 w 3265666"/>
              <a:gd name="connsiteY24" fmla="*/ 469401 h 740660"/>
              <a:gd name="connsiteX25" fmla="*/ 1997491 w 3265666"/>
              <a:gd name="connsiteY25" fmla="*/ 489783 h 740660"/>
              <a:gd name="connsiteX26" fmla="*/ 1870789 w 3265666"/>
              <a:gd name="connsiteY26" fmla="*/ 665321 h 740660"/>
              <a:gd name="connsiteX27" fmla="*/ 1351946 w 3265666"/>
              <a:gd name="connsiteY27" fmla="*/ 594182 h 740660"/>
              <a:gd name="connsiteX28" fmla="*/ 1312825 w 3265666"/>
              <a:gd name="connsiteY28" fmla="*/ 530184 h 740660"/>
              <a:gd name="connsiteX29" fmla="*/ 1291516 w 3265666"/>
              <a:gd name="connsiteY29" fmla="*/ 471472 h 740660"/>
              <a:gd name="connsiteX30" fmla="*/ 0 w 3265666"/>
              <a:gd name="connsiteY30" fmla="*/ 471472 h 740660"/>
              <a:gd name="connsiteX31" fmla="*/ 0 w 3265666"/>
              <a:gd name="connsiteY31" fmla="*/ 449065 h 740660"/>
              <a:gd name="connsiteX32" fmla="*/ 0 w 3265666"/>
              <a:gd name="connsiteY32" fmla="*/ 297322 h 740660"/>
              <a:gd name="connsiteX33" fmla="*/ 0 w 3265666"/>
              <a:gd name="connsiteY33" fmla="*/ 283243 h 740660"/>
              <a:gd name="connsiteX34" fmla="*/ 1288742 w 3265666"/>
              <a:gd name="connsiteY34" fmla="*/ 283243 h 740660"/>
              <a:gd name="connsiteX35" fmla="*/ 1296382 w 3265666"/>
              <a:gd name="connsiteY35" fmla="*/ 250877 h 740660"/>
              <a:gd name="connsiteX36" fmla="*/ 1423084 w 3265666"/>
              <a:gd name="connsiteY36" fmla="*/ 75339 h 740660"/>
              <a:gd name="connsiteX37" fmla="*/ 1626247 w 3265666"/>
              <a:gd name="connsiteY37" fmla="*/ 561 h 74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65666" h="740660">
                <a:moveTo>
                  <a:pt x="1654778" y="313139"/>
                </a:moveTo>
                <a:cubicBezTo>
                  <a:pt x="1640141" y="311133"/>
                  <a:pt x="1624739" y="314709"/>
                  <a:pt x="1612041" y="324345"/>
                </a:cubicBezTo>
                <a:cubicBezTo>
                  <a:pt x="1586645" y="343617"/>
                  <a:pt x="1581680" y="379829"/>
                  <a:pt x="1600952" y="405225"/>
                </a:cubicBezTo>
                <a:cubicBezTo>
                  <a:pt x="1620224" y="430622"/>
                  <a:pt x="1656435" y="435587"/>
                  <a:pt x="1681832" y="416315"/>
                </a:cubicBezTo>
                <a:cubicBezTo>
                  <a:pt x="1707229" y="397043"/>
                  <a:pt x="1712193" y="360831"/>
                  <a:pt x="1692921" y="335435"/>
                </a:cubicBezTo>
                <a:cubicBezTo>
                  <a:pt x="1683285" y="322737"/>
                  <a:pt x="1669414" y="315146"/>
                  <a:pt x="1654778" y="313139"/>
                </a:cubicBezTo>
                <a:close/>
                <a:moveTo>
                  <a:pt x="3152336" y="312604"/>
                </a:moveTo>
                <a:cubicBezTo>
                  <a:pt x="3120455" y="312604"/>
                  <a:pt x="3094610" y="338449"/>
                  <a:pt x="3094610" y="370330"/>
                </a:cubicBezTo>
                <a:cubicBezTo>
                  <a:pt x="3094610" y="402211"/>
                  <a:pt x="3120455" y="428056"/>
                  <a:pt x="3152336" y="428056"/>
                </a:cubicBezTo>
                <a:cubicBezTo>
                  <a:pt x="3184217" y="428056"/>
                  <a:pt x="3210062" y="402211"/>
                  <a:pt x="3210062" y="370330"/>
                </a:cubicBezTo>
                <a:cubicBezTo>
                  <a:pt x="3210062" y="338449"/>
                  <a:pt x="3184217" y="312604"/>
                  <a:pt x="3152336" y="312604"/>
                </a:cubicBezTo>
                <a:close/>
                <a:moveTo>
                  <a:pt x="113144" y="312604"/>
                </a:moveTo>
                <a:cubicBezTo>
                  <a:pt x="81263" y="312604"/>
                  <a:pt x="55418" y="338449"/>
                  <a:pt x="55418" y="370330"/>
                </a:cubicBezTo>
                <a:cubicBezTo>
                  <a:pt x="55418" y="402211"/>
                  <a:pt x="81263" y="428056"/>
                  <a:pt x="113144" y="428056"/>
                </a:cubicBezTo>
                <a:cubicBezTo>
                  <a:pt x="145025" y="428056"/>
                  <a:pt x="170870" y="402211"/>
                  <a:pt x="170870" y="370330"/>
                </a:cubicBezTo>
                <a:cubicBezTo>
                  <a:pt x="170870" y="338449"/>
                  <a:pt x="145025" y="312604"/>
                  <a:pt x="113144" y="312604"/>
                </a:cubicBezTo>
                <a:close/>
                <a:moveTo>
                  <a:pt x="1626247" y="561"/>
                </a:moveTo>
                <a:cubicBezTo>
                  <a:pt x="1744943" y="-5973"/>
                  <a:pt x="1864658" y="44652"/>
                  <a:pt x="1941927" y="146477"/>
                </a:cubicBezTo>
                <a:cubicBezTo>
                  <a:pt x="1972835" y="187207"/>
                  <a:pt x="1994025" y="232273"/>
                  <a:pt x="2005879" y="278893"/>
                </a:cubicBezTo>
                <a:lnTo>
                  <a:pt x="2006228" y="281172"/>
                </a:lnTo>
                <a:lnTo>
                  <a:pt x="3265666" y="281172"/>
                </a:lnTo>
                <a:lnTo>
                  <a:pt x="3265666" y="326932"/>
                </a:lnTo>
                <a:lnTo>
                  <a:pt x="3265666" y="413728"/>
                </a:lnTo>
                <a:lnTo>
                  <a:pt x="3265666" y="469401"/>
                </a:lnTo>
                <a:lnTo>
                  <a:pt x="2002302" y="469401"/>
                </a:lnTo>
                <a:lnTo>
                  <a:pt x="1997491" y="489783"/>
                </a:lnTo>
                <a:cubicBezTo>
                  <a:pt x="1974547" y="557317"/>
                  <a:pt x="1931884" y="618960"/>
                  <a:pt x="1870789" y="665321"/>
                </a:cubicBezTo>
                <a:cubicBezTo>
                  <a:pt x="1707870" y="788951"/>
                  <a:pt x="1475576" y="757102"/>
                  <a:pt x="1351946" y="594182"/>
                </a:cubicBezTo>
                <a:cubicBezTo>
                  <a:pt x="1336492" y="573818"/>
                  <a:pt x="1323468" y="552369"/>
                  <a:pt x="1312825" y="530184"/>
                </a:cubicBezTo>
                <a:lnTo>
                  <a:pt x="1291516" y="471472"/>
                </a:lnTo>
                <a:lnTo>
                  <a:pt x="0" y="471472"/>
                </a:lnTo>
                <a:lnTo>
                  <a:pt x="0" y="449065"/>
                </a:lnTo>
                <a:lnTo>
                  <a:pt x="0" y="297322"/>
                </a:lnTo>
                <a:lnTo>
                  <a:pt x="0" y="283243"/>
                </a:lnTo>
                <a:lnTo>
                  <a:pt x="1288742" y="283243"/>
                </a:lnTo>
                <a:lnTo>
                  <a:pt x="1296382" y="250877"/>
                </a:lnTo>
                <a:cubicBezTo>
                  <a:pt x="1319326" y="183343"/>
                  <a:pt x="1361989" y="121701"/>
                  <a:pt x="1423084" y="75339"/>
                </a:cubicBezTo>
                <a:cubicBezTo>
                  <a:pt x="1484179" y="28978"/>
                  <a:pt x="1555029" y="4480"/>
                  <a:pt x="1626247" y="56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手繪多邊形 74"/>
          <p:cNvSpPr/>
          <p:nvPr/>
        </p:nvSpPr>
        <p:spPr>
          <a:xfrm>
            <a:off x="539418" y="5117247"/>
            <a:ext cx="4613822" cy="197176"/>
          </a:xfrm>
          <a:custGeom>
            <a:avLst/>
            <a:gdLst>
              <a:gd name="connsiteX0" fmla="*/ 4492375 w 4613822"/>
              <a:gd name="connsiteY0" fmla="*/ 40862 h 197176"/>
              <a:gd name="connsiteX1" fmla="*/ 4434649 w 4613822"/>
              <a:gd name="connsiteY1" fmla="*/ 98588 h 197176"/>
              <a:gd name="connsiteX2" fmla="*/ 4492375 w 4613822"/>
              <a:gd name="connsiteY2" fmla="*/ 156314 h 197176"/>
              <a:gd name="connsiteX3" fmla="*/ 4550101 w 4613822"/>
              <a:gd name="connsiteY3" fmla="*/ 98588 h 197176"/>
              <a:gd name="connsiteX4" fmla="*/ 4492375 w 4613822"/>
              <a:gd name="connsiteY4" fmla="*/ 40862 h 197176"/>
              <a:gd name="connsiteX5" fmla="*/ 0 w 4613822"/>
              <a:gd name="connsiteY5" fmla="*/ 0 h 197176"/>
              <a:gd name="connsiteX6" fmla="*/ 4613822 w 4613822"/>
              <a:gd name="connsiteY6" fmla="*/ 0 h 197176"/>
              <a:gd name="connsiteX7" fmla="*/ 4613822 w 4613822"/>
              <a:gd name="connsiteY7" fmla="*/ 197176 h 197176"/>
              <a:gd name="connsiteX8" fmla="*/ 0 w 4613822"/>
              <a:gd name="connsiteY8" fmla="*/ 197176 h 19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3822" h="197176">
                <a:moveTo>
                  <a:pt x="4492375" y="40862"/>
                </a:moveTo>
                <a:cubicBezTo>
                  <a:pt x="4460494" y="40862"/>
                  <a:pt x="4434649" y="66707"/>
                  <a:pt x="4434649" y="98588"/>
                </a:cubicBezTo>
                <a:cubicBezTo>
                  <a:pt x="4434649" y="130469"/>
                  <a:pt x="4460494" y="156314"/>
                  <a:pt x="4492375" y="156314"/>
                </a:cubicBezTo>
                <a:cubicBezTo>
                  <a:pt x="4524256" y="156314"/>
                  <a:pt x="4550101" y="130469"/>
                  <a:pt x="4550101" y="98588"/>
                </a:cubicBezTo>
                <a:cubicBezTo>
                  <a:pt x="4550101" y="66707"/>
                  <a:pt x="4524256" y="40862"/>
                  <a:pt x="4492375" y="40862"/>
                </a:cubicBezTo>
                <a:close/>
                <a:moveTo>
                  <a:pt x="0" y="0"/>
                </a:moveTo>
                <a:lnTo>
                  <a:pt x="4613822" y="0"/>
                </a:lnTo>
                <a:lnTo>
                  <a:pt x="4613822" y="197176"/>
                </a:lnTo>
                <a:lnTo>
                  <a:pt x="0" y="19717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4" name="群組 123"/>
          <p:cNvGrpSpPr/>
          <p:nvPr/>
        </p:nvGrpSpPr>
        <p:grpSpPr>
          <a:xfrm>
            <a:off x="919996" y="5978526"/>
            <a:ext cx="5390306" cy="2898940"/>
            <a:chOff x="919996" y="5978526"/>
            <a:chExt cx="5390306" cy="2898940"/>
          </a:xfrm>
        </p:grpSpPr>
        <p:sp>
          <p:nvSpPr>
            <p:cNvPr id="121" name="手繪多邊形 120"/>
            <p:cNvSpPr/>
            <p:nvPr/>
          </p:nvSpPr>
          <p:spPr>
            <a:xfrm>
              <a:off x="919996" y="8084934"/>
              <a:ext cx="4613822" cy="197176"/>
            </a:xfrm>
            <a:custGeom>
              <a:avLst/>
              <a:gdLst>
                <a:gd name="connsiteX0" fmla="*/ 4492375 w 4613822"/>
                <a:gd name="connsiteY0" fmla="*/ 40862 h 197176"/>
                <a:gd name="connsiteX1" fmla="*/ 4434649 w 4613822"/>
                <a:gd name="connsiteY1" fmla="*/ 98588 h 197176"/>
                <a:gd name="connsiteX2" fmla="*/ 4492375 w 4613822"/>
                <a:gd name="connsiteY2" fmla="*/ 156314 h 197176"/>
                <a:gd name="connsiteX3" fmla="*/ 4550101 w 4613822"/>
                <a:gd name="connsiteY3" fmla="*/ 98588 h 197176"/>
                <a:gd name="connsiteX4" fmla="*/ 4492375 w 4613822"/>
                <a:gd name="connsiteY4" fmla="*/ 40862 h 197176"/>
                <a:gd name="connsiteX5" fmla="*/ 0 w 4613822"/>
                <a:gd name="connsiteY5" fmla="*/ 0 h 197176"/>
                <a:gd name="connsiteX6" fmla="*/ 4613822 w 4613822"/>
                <a:gd name="connsiteY6" fmla="*/ 0 h 197176"/>
                <a:gd name="connsiteX7" fmla="*/ 4613822 w 4613822"/>
                <a:gd name="connsiteY7" fmla="*/ 197176 h 197176"/>
                <a:gd name="connsiteX8" fmla="*/ 0 w 4613822"/>
                <a:gd name="connsiteY8" fmla="*/ 197176 h 19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3822" h="197176">
                  <a:moveTo>
                    <a:pt x="4492375" y="40862"/>
                  </a:moveTo>
                  <a:cubicBezTo>
                    <a:pt x="4460494" y="40862"/>
                    <a:pt x="4434649" y="66707"/>
                    <a:pt x="4434649" y="98588"/>
                  </a:cubicBezTo>
                  <a:cubicBezTo>
                    <a:pt x="4434649" y="130469"/>
                    <a:pt x="4460494" y="156314"/>
                    <a:pt x="4492375" y="156314"/>
                  </a:cubicBezTo>
                  <a:cubicBezTo>
                    <a:pt x="4524256" y="156314"/>
                    <a:pt x="4550101" y="130469"/>
                    <a:pt x="4550101" y="98588"/>
                  </a:cubicBezTo>
                  <a:cubicBezTo>
                    <a:pt x="4550101" y="66707"/>
                    <a:pt x="4524256" y="40862"/>
                    <a:pt x="4492375" y="40862"/>
                  </a:cubicBezTo>
                  <a:close/>
                  <a:moveTo>
                    <a:pt x="0" y="0"/>
                  </a:moveTo>
                  <a:lnTo>
                    <a:pt x="4613822" y="0"/>
                  </a:lnTo>
                  <a:lnTo>
                    <a:pt x="4613822" y="197176"/>
                  </a:lnTo>
                  <a:lnTo>
                    <a:pt x="0" y="197176"/>
                  </a:lnTo>
                  <a:close/>
                </a:path>
              </a:pathLst>
            </a:custGeom>
            <a:scene3d>
              <a:camera prst="orthographicFront">
                <a:rot lat="4800000" lon="0" rev="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1517307" y="5978526"/>
              <a:ext cx="1989668" cy="1960767"/>
              <a:chOff x="7404097" y="3849117"/>
              <a:chExt cx="1989668" cy="1960767"/>
            </a:xfrm>
            <a:scene3d>
              <a:camera prst="orthographicFront">
                <a:rot lat="4800000" lon="0" rev="0"/>
              </a:camera>
              <a:lightRig rig="threePt" dir="t"/>
            </a:scene3d>
          </p:grpSpPr>
          <p:sp>
            <p:nvSpPr>
              <p:cNvPr id="80" name="手繪多邊形 79"/>
              <p:cNvSpPr/>
              <p:nvPr/>
            </p:nvSpPr>
            <p:spPr>
              <a:xfrm>
                <a:off x="7404097" y="3849117"/>
                <a:ext cx="1989668" cy="1960767"/>
              </a:xfrm>
              <a:custGeom>
                <a:avLst/>
                <a:gdLst>
                  <a:gd name="connsiteX0" fmla="*/ 994834 w 1989668"/>
                  <a:gd name="connsiteY0" fmla="*/ 828348 h 1960767"/>
                  <a:gd name="connsiteX1" fmla="*/ 857250 w 1989668"/>
                  <a:gd name="connsiteY1" fmla="*/ 965932 h 1960767"/>
                  <a:gd name="connsiteX2" fmla="*/ 994834 w 1989668"/>
                  <a:gd name="connsiteY2" fmla="*/ 1103516 h 1960767"/>
                  <a:gd name="connsiteX3" fmla="*/ 1132418 w 1989668"/>
                  <a:gd name="connsiteY3" fmla="*/ 965932 h 1960767"/>
                  <a:gd name="connsiteX4" fmla="*/ 994834 w 1989668"/>
                  <a:gd name="connsiteY4" fmla="*/ 828348 h 1960767"/>
                  <a:gd name="connsiteX5" fmla="*/ 765086 w 1989668"/>
                  <a:gd name="connsiteY5" fmla="*/ 0 h 1960767"/>
                  <a:gd name="connsiteX6" fmla="*/ 874185 w 1989668"/>
                  <a:gd name="connsiteY6" fmla="*/ 161169 h 1960767"/>
                  <a:gd name="connsiteX7" fmla="*/ 874185 w 1989668"/>
                  <a:gd name="connsiteY7" fmla="*/ 703466 h 1960767"/>
                  <a:gd name="connsiteX8" fmla="*/ 1115484 w 1989668"/>
                  <a:gd name="connsiteY8" fmla="*/ 703466 h 1960767"/>
                  <a:gd name="connsiteX9" fmla="*/ 1115484 w 1989668"/>
                  <a:gd name="connsiteY9" fmla="*/ 161170 h 1960767"/>
                  <a:gd name="connsiteX10" fmla="*/ 1224584 w 1989668"/>
                  <a:gd name="connsiteY10" fmla="*/ 0 h 1960767"/>
                  <a:gd name="connsiteX11" fmla="*/ 1359615 w 1989668"/>
                  <a:gd name="connsiteY11" fmla="*/ 40104 h 1960767"/>
                  <a:gd name="connsiteX12" fmla="*/ 1989668 w 1989668"/>
                  <a:gd name="connsiteY12" fmla="*/ 965933 h 1960767"/>
                  <a:gd name="connsiteX13" fmla="*/ 994834 w 1989668"/>
                  <a:gd name="connsiteY13" fmla="*/ 1960767 h 1960767"/>
                  <a:gd name="connsiteX14" fmla="*/ 0 w 1989668"/>
                  <a:gd name="connsiteY14" fmla="*/ 965933 h 1960767"/>
                  <a:gd name="connsiteX15" fmla="*/ 630053 w 1989668"/>
                  <a:gd name="connsiteY15" fmla="*/ 40104 h 196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9668" h="1960767">
                    <a:moveTo>
                      <a:pt x="994834" y="828348"/>
                    </a:moveTo>
                    <a:cubicBezTo>
                      <a:pt x="918848" y="828348"/>
                      <a:pt x="857250" y="889946"/>
                      <a:pt x="857250" y="965932"/>
                    </a:cubicBezTo>
                    <a:cubicBezTo>
                      <a:pt x="857250" y="1041918"/>
                      <a:pt x="918848" y="1103516"/>
                      <a:pt x="994834" y="1103516"/>
                    </a:cubicBezTo>
                    <a:cubicBezTo>
                      <a:pt x="1070820" y="1103516"/>
                      <a:pt x="1132418" y="1041918"/>
                      <a:pt x="1132418" y="965932"/>
                    </a:cubicBezTo>
                    <a:cubicBezTo>
                      <a:pt x="1132418" y="889946"/>
                      <a:pt x="1070820" y="828348"/>
                      <a:pt x="994834" y="828348"/>
                    </a:cubicBezTo>
                    <a:close/>
                    <a:moveTo>
                      <a:pt x="765086" y="0"/>
                    </a:moveTo>
                    <a:lnTo>
                      <a:pt x="874185" y="161169"/>
                    </a:lnTo>
                    <a:lnTo>
                      <a:pt x="874185" y="703466"/>
                    </a:lnTo>
                    <a:lnTo>
                      <a:pt x="1115484" y="703466"/>
                    </a:lnTo>
                    <a:lnTo>
                      <a:pt x="1115484" y="161170"/>
                    </a:lnTo>
                    <a:lnTo>
                      <a:pt x="1224584" y="0"/>
                    </a:lnTo>
                    <a:lnTo>
                      <a:pt x="1359615" y="40104"/>
                    </a:lnTo>
                    <a:cubicBezTo>
                      <a:pt x="1728582" y="185596"/>
                      <a:pt x="1989668" y="545274"/>
                      <a:pt x="1989668" y="965933"/>
                    </a:cubicBezTo>
                    <a:cubicBezTo>
                      <a:pt x="1989668" y="1515365"/>
                      <a:pt x="1544266" y="1960767"/>
                      <a:pt x="994834" y="1960767"/>
                    </a:cubicBezTo>
                    <a:cubicBezTo>
                      <a:pt x="445402" y="1960767"/>
                      <a:pt x="0" y="1515365"/>
                      <a:pt x="0" y="965933"/>
                    </a:cubicBezTo>
                    <a:cubicBezTo>
                      <a:pt x="0" y="545274"/>
                      <a:pt x="261087" y="185596"/>
                      <a:pt x="630053" y="40104"/>
                    </a:cubicBezTo>
                    <a:close/>
                  </a:path>
                </a:pathLst>
              </a:custGeom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 rot="18470484">
                <a:off x="7656870" y="4154754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 rot="20535343">
                <a:off x="8044779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 rot="1093448">
                <a:off x="8576850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 rot="3129063">
                <a:off x="8957551" y="414522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 rot="5400000">
                <a:off x="9122933" y="464660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 rot="18470484">
                <a:off x="8948985" y="514797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 rot="20535343">
                <a:off x="8543704" y="5416683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 rot="1093448">
                <a:off x="8069060" y="5415576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 rot="3129063">
                <a:off x="7673526" y="5144785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 rot="5400000">
                <a:off x="7496601" y="4656611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1" name="群組 90"/>
            <p:cNvGrpSpPr/>
            <p:nvPr/>
          </p:nvGrpSpPr>
          <p:grpSpPr>
            <a:xfrm>
              <a:off x="1526019" y="6373658"/>
              <a:ext cx="1989668" cy="1960767"/>
              <a:chOff x="7404097" y="3849117"/>
              <a:chExt cx="1989668" cy="1960767"/>
            </a:xfrm>
            <a:scene3d>
              <a:camera prst="orthographicFront">
                <a:rot lat="4800000" lon="0" rev="0"/>
              </a:camera>
              <a:lightRig rig="threePt" dir="t"/>
            </a:scene3d>
          </p:grpSpPr>
          <p:sp>
            <p:nvSpPr>
              <p:cNvPr id="92" name="手繪多邊形 91"/>
              <p:cNvSpPr/>
              <p:nvPr/>
            </p:nvSpPr>
            <p:spPr>
              <a:xfrm>
                <a:off x="7404097" y="3849117"/>
                <a:ext cx="1989668" cy="1960767"/>
              </a:xfrm>
              <a:custGeom>
                <a:avLst/>
                <a:gdLst>
                  <a:gd name="connsiteX0" fmla="*/ 994834 w 1989668"/>
                  <a:gd name="connsiteY0" fmla="*/ 828348 h 1960767"/>
                  <a:gd name="connsiteX1" fmla="*/ 857250 w 1989668"/>
                  <a:gd name="connsiteY1" fmla="*/ 965932 h 1960767"/>
                  <a:gd name="connsiteX2" fmla="*/ 994834 w 1989668"/>
                  <a:gd name="connsiteY2" fmla="*/ 1103516 h 1960767"/>
                  <a:gd name="connsiteX3" fmla="*/ 1132418 w 1989668"/>
                  <a:gd name="connsiteY3" fmla="*/ 965932 h 1960767"/>
                  <a:gd name="connsiteX4" fmla="*/ 994834 w 1989668"/>
                  <a:gd name="connsiteY4" fmla="*/ 828348 h 1960767"/>
                  <a:gd name="connsiteX5" fmla="*/ 765086 w 1989668"/>
                  <a:gd name="connsiteY5" fmla="*/ 0 h 1960767"/>
                  <a:gd name="connsiteX6" fmla="*/ 874185 w 1989668"/>
                  <a:gd name="connsiteY6" fmla="*/ 161169 h 1960767"/>
                  <a:gd name="connsiteX7" fmla="*/ 874185 w 1989668"/>
                  <a:gd name="connsiteY7" fmla="*/ 703466 h 1960767"/>
                  <a:gd name="connsiteX8" fmla="*/ 1115484 w 1989668"/>
                  <a:gd name="connsiteY8" fmla="*/ 703466 h 1960767"/>
                  <a:gd name="connsiteX9" fmla="*/ 1115484 w 1989668"/>
                  <a:gd name="connsiteY9" fmla="*/ 161170 h 1960767"/>
                  <a:gd name="connsiteX10" fmla="*/ 1224584 w 1989668"/>
                  <a:gd name="connsiteY10" fmla="*/ 0 h 1960767"/>
                  <a:gd name="connsiteX11" fmla="*/ 1359615 w 1989668"/>
                  <a:gd name="connsiteY11" fmla="*/ 40104 h 1960767"/>
                  <a:gd name="connsiteX12" fmla="*/ 1989668 w 1989668"/>
                  <a:gd name="connsiteY12" fmla="*/ 965933 h 1960767"/>
                  <a:gd name="connsiteX13" fmla="*/ 994834 w 1989668"/>
                  <a:gd name="connsiteY13" fmla="*/ 1960767 h 1960767"/>
                  <a:gd name="connsiteX14" fmla="*/ 0 w 1989668"/>
                  <a:gd name="connsiteY14" fmla="*/ 965933 h 1960767"/>
                  <a:gd name="connsiteX15" fmla="*/ 630053 w 1989668"/>
                  <a:gd name="connsiteY15" fmla="*/ 40104 h 196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9668" h="1960767">
                    <a:moveTo>
                      <a:pt x="994834" y="828348"/>
                    </a:moveTo>
                    <a:cubicBezTo>
                      <a:pt x="918848" y="828348"/>
                      <a:pt x="857250" y="889946"/>
                      <a:pt x="857250" y="965932"/>
                    </a:cubicBezTo>
                    <a:cubicBezTo>
                      <a:pt x="857250" y="1041918"/>
                      <a:pt x="918848" y="1103516"/>
                      <a:pt x="994834" y="1103516"/>
                    </a:cubicBezTo>
                    <a:cubicBezTo>
                      <a:pt x="1070820" y="1103516"/>
                      <a:pt x="1132418" y="1041918"/>
                      <a:pt x="1132418" y="965932"/>
                    </a:cubicBezTo>
                    <a:cubicBezTo>
                      <a:pt x="1132418" y="889946"/>
                      <a:pt x="1070820" y="828348"/>
                      <a:pt x="994834" y="828348"/>
                    </a:cubicBezTo>
                    <a:close/>
                    <a:moveTo>
                      <a:pt x="765086" y="0"/>
                    </a:moveTo>
                    <a:lnTo>
                      <a:pt x="874185" y="161169"/>
                    </a:lnTo>
                    <a:lnTo>
                      <a:pt x="874185" y="703466"/>
                    </a:lnTo>
                    <a:lnTo>
                      <a:pt x="1115484" y="703466"/>
                    </a:lnTo>
                    <a:lnTo>
                      <a:pt x="1115484" y="161170"/>
                    </a:lnTo>
                    <a:lnTo>
                      <a:pt x="1224584" y="0"/>
                    </a:lnTo>
                    <a:lnTo>
                      <a:pt x="1359615" y="40104"/>
                    </a:lnTo>
                    <a:cubicBezTo>
                      <a:pt x="1728582" y="185596"/>
                      <a:pt x="1989668" y="545274"/>
                      <a:pt x="1989668" y="965933"/>
                    </a:cubicBezTo>
                    <a:cubicBezTo>
                      <a:pt x="1989668" y="1515365"/>
                      <a:pt x="1544266" y="1960767"/>
                      <a:pt x="994834" y="1960767"/>
                    </a:cubicBezTo>
                    <a:cubicBezTo>
                      <a:pt x="445402" y="1960767"/>
                      <a:pt x="0" y="1515365"/>
                      <a:pt x="0" y="965933"/>
                    </a:cubicBezTo>
                    <a:cubicBezTo>
                      <a:pt x="0" y="545274"/>
                      <a:pt x="261087" y="185596"/>
                      <a:pt x="630053" y="40104"/>
                    </a:cubicBezTo>
                    <a:close/>
                  </a:path>
                </a:pathLst>
              </a:custGeom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 rot="18470484">
                <a:off x="7656870" y="4154754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 rot="20535343">
                <a:off x="8044779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 rot="1093448">
                <a:off x="8576850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 rot="3129063">
                <a:off x="8957551" y="414522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 rot="5400000">
                <a:off x="9122933" y="464660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 rot="18470484">
                <a:off x="8948985" y="514797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 rot="20535343">
                <a:off x="8543704" y="5416683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 rot="1093448">
                <a:off x="8069060" y="5415576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3129063">
                <a:off x="7673526" y="5144785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5400000">
                <a:off x="7496601" y="4656611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3" name="群組 102"/>
            <p:cNvGrpSpPr/>
            <p:nvPr/>
          </p:nvGrpSpPr>
          <p:grpSpPr>
            <a:xfrm>
              <a:off x="1534731" y="6779199"/>
              <a:ext cx="1989668" cy="1960767"/>
              <a:chOff x="7404097" y="3849117"/>
              <a:chExt cx="1989668" cy="1960767"/>
            </a:xfrm>
            <a:scene3d>
              <a:camera prst="orthographicFront">
                <a:rot lat="4800000" lon="0" rev="0"/>
              </a:camera>
              <a:lightRig rig="threePt" dir="t"/>
            </a:scene3d>
          </p:grpSpPr>
          <p:sp>
            <p:nvSpPr>
              <p:cNvPr id="104" name="手繪多邊形 103"/>
              <p:cNvSpPr/>
              <p:nvPr/>
            </p:nvSpPr>
            <p:spPr>
              <a:xfrm>
                <a:off x="7404097" y="3849117"/>
                <a:ext cx="1989668" cy="1960767"/>
              </a:xfrm>
              <a:custGeom>
                <a:avLst/>
                <a:gdLst>
                  <a:gd name="connsiteX0" fmla="*/ 994834 w 1989668"/>
                  <a:gd name="connsiteY0" fmla="*/ 828348 h 1960767"/>
                  <a:gd name="connsiteX1" fmla="*/ 857250 w 1989668"/>
                  <a:gd name="connsiteY1" fmla="*/ 965932 h 1960767"/>
                  <a:gd name="connsiteX2" fmla="*/ 994834 w 1989668"/>
                  <a:gd name="connsiteY2" fmla="*/ 1103516 h 1960767"/>
                  <a:gd name="connsiteX3" fmla="*/ 1132418 w 1989668"/>
                  <a:gd name="connsiteY3" fmla="*/ 965932 h 1960767"/>
                  <a:gd name="connsiteX4" fmla="*/ 994834 w 1989668"/>
                  <a:gd name="connsiteY4" fmla="*/ 828348 h 1960767"/>
                  <a:gd name="connsiteX5" fmla="*/ 765086 w 1989668"/>
                  <a:gd name="connsiteY5" fmla="*/ 0 h 1960767"/>
                  <a:gd name="connsiteX6" fmla="*/ 874185 w 1989668"/>
                  <a:gd name="connsiteY6" fmla="*/ 161169 h 1960767"/>
                  <a:gd name="connsiteX7" fmla="*/ 874185 w 1989668"/>
                  <a:gd name="connsiteY7" fmla="*/ 703466 h 1960767"/>
                  <a:gd name="connsiteX8" fmla="*/ 1115484 w 1989668"/>
                  <a:gd name="connsiteY8" fmla="*/ 703466 h 1960767"/>
                  <a:gd name="connsiteX9" fmla="*/ 1115484 w 1989668"/>
                  <a:gd name="connsiteY9" fmla="*/ 161170 h 1960767"/>
                  <a:gd name="connsiteX10" fmla="*/ 1224584 w 1989668"/>
                  <a:gd name="connsiteY10" fmla="*/ 0 h 1960767"/>
                  <a:gd name="connsiteX11" fmla="*/ 1359615 w 1989668"/>
                  <a:gd name="connsiteY11" fmla="*/ 40104 h 1960767"/>
                  <a:gd name="connsiteX12" fmla="*/ 1989668 w 1989668"/>
                  <a:gd name="connsiteY12" fmla="*/ 965933 h 1960767"/>
                  <a:gd name="connsiteX13" fmla="*/ 994834 w 1989668"/>
                  <a:gd name="connsiteY13" fmla="*/ 1960767 h 1960767"/>
                  <a:gd name="connsiteX14" fmla="*/ 0 w 1989668"/>
                  <a:gd name="connsiteY14" fmla="*/ 965933 h 1960767"/>
                  <a:gd name="connsiteX15" fmla="*/ 630053 w 1989668"/>
                  <a:gd name="connsiteY15" fmla="*/ 40104 h 196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9668" h="1960767">
                    <a:moveTo>
                      <a:pt x="994834" y="828348"/>
                    </a:moveTo>
                    <a:cubicBezTo>
                      <a:pt x="918848" y="828348"/>
                      <a:pt x="857250" y="889946"/>
                      <a:pt x="857250" y="965932"/>
                    </a:cubicBezTo>
                    <a:cubicBezTo>
                      <a:pt x="857250" y="1041918"/>
                      <a:pt x="918848" y="1103516"/>
                      <a:pt x="994834" y="1103516"/>
                    </a:cubicBezTo>
                    <a:cubicBezTo>
                      <a:pt x="1070820" y="1103516"/>
                      <a:pt x="1132418" y="1041918"/>
                      <a:pt x="1132418" y="965932"/>
                    </a:cubicBezTo>
                    <a:cubicBezTo>
                      <a:pt x="1132418" y="889946"/>
                      <a:pt x="1070820" y="828348"/>
                      <a:pt x="994834" y="828348"/>
                    </a:cubicBezTo>
                    <a:close/>
                    <a:moveTo>
                      <a:pt x="765086" y="0"/>
                    </a:moveTo>
                    <a:lnTo>
                      <a:pt x="874185" y="161169"/>
                    </a:lnTo>
                    <a:lnTo>
                      <a:pt x="874185" y="703466"/>
                    </a:lnTo>
                    <a:lnTo>
                      <a:pt x="1115484" y="703466"/>
                    </a:lnTo>
                    <a:lnTo>
                      <a:pt x="1115484" y="161170"/>
                    </a:lnTo>
                    <a:lnTo>
                      <a:pt x="1224584" y="0"/>
                    </a:lnTo>
                    <a:lnTo>
                      <a:pt x="1359615" y="40104"/>
                    </a:lnTo>
                    <a:cubicBezTo>
                      <a:pt x="1728582" y="185596"/>
                      <a:pt x="1989668" y="545274"/>
                      <a:pt x="1989668" y="965933"/>
                    </a:cubicBezTo>
                    <a:cubicBezTo>
                      <a:pt x="1989668" y="1515365"/>
                      <a:pt x="1544266" y="1960767"/>
                      <a:pt x="994834" y="1960767"/>
                    </a:cubicBezTo>
                    <a:cubicBezTo>
                      <a:pt x="445402" y="1960767"/>
                      <a:pt x="0" y="1515365"/>
                      <a:pt x="0" y="965933"/>
                    </a:cubicBezTo>
                    <a:cubicBezTo>
                      <a:pt x="0" y="545274"/>
                      <a:pt x="261087" y="185596"/>
                      <a:pt x="630053" y="40104"/>
                    </a:cubicBezTo>
                    <a:close/>
                  </a:path>
                </a:pathLst>
              </a:custGeom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18470484">
                <a:off x="7656870" y="4154754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0535343">
                <a:off x="8044779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1093448">
                <a:off x="8576850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3129063">
                <a:off x="8957551" y="414522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5400000">
                <a:off x="9122933" y="464660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18470484">
                <a:off x="8948985" y="514797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 rot="20535343">
                <a:off x="8543704" y="5416683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1093448">
                <a:off x="8069060" y="5415576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 rot="3129063">
                <a:off x="7673526" y="5144785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 rot="5400000">
                <a:off x="7496601" y="4656611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5" name="橢圓 114"/>
            <p:cNvSpPr/>
            <p:nvPr/>
          </p:nvSpPr>
          <p:spPr>
            <a:xfrm>
              <a:off x="2461343" y="7846250"/>
              <a:ext cx="117565" cy="1689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4800002" lon="0" rev="0"/>
              </a:camera>
              <a:lightRig rig="threePt" dir="t"/>
            </a:scene3d>
            <a:sp3d extrusionH="152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手繪多邊形 115"/>
            <p:cNvSpPr/>
            <p:nvPr/>
          </p:nvSpPr>
          <p:spPr>
            <a:xfrm>
              <a:off x="2419195" y="7572919"/>
              <a:ext cx="3265666" cy="740660"/>
            </a:xfrm>
            <a:custGeom>
              <a:avLst/>
              <a:gdLst>
                <a:gd name="connsiteX0" fmla="*/ 1654778 w 3265666"/>
                <a:gd name="connsiteY0" fmla="*/ 313139 h 740660"/>
                <a:gd name="connsiteX1" fmla="*/ 1612041 w 3265666"/>
                <a:gd name="connsiteY1" fmla="*/ 324345 h 740660"/>
                <a:gd name="connsiteX2" fmla="*/ 1600952 w 3265666"/>
                <a:gd name="connsiteY2" fmla="*/ 405225 h 740660"/>
                <a:gd name="connsiteX3" fmla="*/ 1681832 w 3265666"/>
                <a:gd name="connsiteY3" fmla="*/ 416315 h 740660"/>
                <a:gd name="connsiteX4" fmla="*/ 1692921 w 3265666"/>
                <a:gd name="connsiteY4" fmla="*/ 335435 h 740660"/>
                <a:gd name="connsiteX5" fmla="*/ 1654778 w 3265666"/>
                <a:gd name="connsiteY5" fmla="*/ 313139 h 740660"/>
                <a:gd name="connsiteX6" fmla="*/ 3152336 w 3265666"/>
                <a:gd name="connsiteY6" fmla="*/ 312604 h 740660"/>
                <a:gd name="connsiteX7" fmla="*/ 3094610 w 3265666"/>
                <a:gd name="connsiteY7" fmla="*/ 370330 h 740660"/>
                <a:gd name="connsiteX8" fmla="*/ 3152336 w 3265666"/>
                <a:gd name="connsiteY8" fmla="*/ 428056 h 740660"/>
                <a:gd name="connsiteX9" fmla="*/ 3210062 w 3265666"/>
                <a:gd name="connsiteY9" fmla="*/ 370330 h 740660"/>
                <a:gd name="connsiteX10" fmla="*/ 3152336 w 3265666"/>
                <a:gd name="connsiteY10" fmla="*/ 312604 h 740660"/>
                <a:gd name="connsiteX11" fmla="*/ 113144 w 3265666"/>
                <a:gd name="connsiteY11" fmla="*/ 312604 h 740660"/>
                <a:gd name="connsiteX12" fmla="*/ 55418 w 3265666"/>
                <a:gd name="connsiteY12" fmla="*/ 370330 h 740660"/>
                <a:gd name="connsiteX13" fmla="*/ 113144 w 3265666"/>
                <a:gd name="connsiteY13" fmla="*/ 428056 h 740660"/>
                <a:gd name="connsiteX14" fmla="*/ 170870 w 3265666"/>
                <a:gd name="connsiteY14" fmla="*/ 370330 h 740660"/>
                <a:gd name="connsiteX15" fmla="*/ 113144 w 3265666"/>
                <a:gd name="connsiteY15" fmla="*/ 312604 h 740660"/>
                <a:gd name="connsiteX16" fmla="*/ 1626247 w 3265666"/>
                <a:gd name="connsiteY16" fmla="*/ 561 h 740660"/>
                <a:gd name="connsiteX17" fmla="*/ 1941927 w 3265666"/>
                <a:gd name="connsiteY17" fmla="*/ 146477 h 740660"/>
                <a:gd name="connsiteX18" fmla="*/ 2005879 w 3265666"/>
                <a:gd name="connsiteY18" fmla="*/ 278893 h 740660"/>
                <a:gd name="connsiteX19" fmla="*/ 2006228 w 3265666"/>
                <a:gd name="connsiteY19" fmla="*/ 281172 h 740660"/>
                <a:gd name="connsiteX20" fmla="*/ 3265666 w 3265666"/>
                <a:gd name="connsiteY20" fmla="*/ 281172 h 740660"/>
                <a:gd name="connsiteX21" fmla="*/ 3265666 w 3265666"/>
                <a:gd name="connsiteY21" fmla="*/ 326932 h 740660"/>
                <a:gd name="connsiteX22" fmla="*/ 3265666 w 3265666"/>
                <a:gd name="connsiteY22" fmla="*/ 413728 h 740660"/>
                <a:gd name="connsiteX23" fmla="*/ 3265666 w 3265666"/>
                <a:gd name="connsiteY23" fmla="*/ 469401 h 740660"/>
                <a:gd name="connsiteX24" fmla="*/ 2002302 w 3265666"/>
                <a:gd name="connsiteY24" fmla="*/ 469401 h 740660"/>
                <a:gd name="connsiteX25" fmla="*/ 1997491 w 3265666"/>
                <a:gd name="connsiteY25" fmla="*/ 489783 h 740660"/>
                <a:gd name="connsiteX26" fmla="*/ 1870789 w 3265666"/>
                <a:gd name="connsiteY26" fmla="*/ 665321 h 740660"/>
                <a:gd name="connsiteX27" fmla="*/ 1351946 w 3265666"/>
                <a:gd name="connsiteY27" fmla="*/ 594182 h 740660"/>
                <a:gd name="connsiteX28" fmla="*/ 1312825 w 3265666"/>
                <a:gd name="connsiteY28" fmla="*/ 530184 h 740660"/>
                <a:gd name="connsiteX29" fmla="*/ 1291516 w 3265666"/>
                <a:gd name="connsiteY29" fmla="*/ 471472 h 740660"/>
                <a:gd name="connsiteX30" fmla="*/ 0 w 3265666"/>
                <a:gd name="connsiteY30" fmla="*/ 471472 h 740660"/>
                <a:gd name="connsiteX31" fmla="*/ 0 w 3265666"/>
                <a:gd name="connsiteY31" fmla="*/ 449065 h 740660"/>
                <a:gd name="connsiteX32" fmla="*/ 0 w 3265666"/>
                <a:gd name="connsiteY32" fmla="*/ 297322 h 740660"/>
                <a:gd name="connsiteX33" fmla="*/ 0 w 3265666"/>
                <a:gd name="connsiteY33" fmla="*/ 283243 h 740660"/>
                <a:gd name="connsiteX34" fmla="*/ 1288742 w 3265666"/>
                <a:gd name="connsiteY34" fmla="*/ 283243 h 740660"/>
                <a:gd name="connsiteX35" fmla="*/ 1296382 w 3265666"/>
                <a:gd name="connsiteY35" fmla="*/ 250877 h 740660"/>
                <a:gd name="connsiteX36" fmla="*/ 1423084 w 3265666"/>
                <a:gd name="connsiteY36" fmla="*/ 75339 h 740660"/>
                <a:gd name="connsiteX37" fmla="*/ 1626247 w 3265666"/>
                <a:gd name="connsiteY37" fmla="*/ 561 h 74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65666" h="740660">
                  <a:moveTo>
                    <a:pt x="1654778" y="313139"/>
                  </a:moveTo>
                  <a:cubicBezTo>
                    <a:pt x="1640141" y="311133"/>
                    <a:pt x="1624739" y="314709"/>
                    <a:pt x="1612041" y="324345"/>
                  </a:cubicBezTo>
                  <a:cubicBezTo>
                    <a:pt x="1586645" y="343617"/>
                    <a:pt x="1581680" y="379829"/>
                    <a:pt x="1600952" y="405225"/>
                  </a:cubicBezTo>
                  <a:cubicBezTo>
                    <a:pt x="1620224" y="430622"/>
                    <a:pt x="1656435" y="435587"/>
                    <a:pt x="1681832" y="416315"/>
                  </a:cubicBezTo>
                  <a:cubicBezTo>
                    <a:pt x="1707229" y="397043"/>
                    <a:pt x="1712193" y="360831"/>
                    <a:pt x="1692921" y="335435"/>
                  </a:cubicBezTo>
                  <a:cubicBezTo>
                    <a:pt x="1683285" y="322737"/>
                    <a:pt x="1669414" y="315146"/>
                    <a:pt x="1654778" y="313139"/>
                  </a:cubicBezTo>
                  <a:close/>
                  <a:moveTo>
                    <a:pt x="3152336" y="312604"/>
                  </a:moveTo>
                  <a:cubicBezTo>
                    <a:pt x="3120455" y="312604"/>
                    <a:pt x="3094610" y="338449"/>
                    <a:pt x="3094610" y="370330"/>
                  </a:cubicBezTo>
                  <a:cubicBezTo>
                    <a:pt x="3094610" y="402211"/>
                    <a:pt x="3120455" y="428056"/>
                    <a:pt x="3152336" y="428056"/>
                  </a:cubicBezTo>
                  <a:cubicBezTo>
                    <a:pt x="3184217" y="428056"/>
                    <a:pt x="3210062" y="402211"/>
                    <a:pt x="3210062" y="370330"/>
                  </a:cubicBezTo>
                  <a:cubicBezTo>
                    <a:pt x="3210062" y="338449"/>
                    <a:pt x="3184217" y="312604"/>
                    <a:pt x="3152336" y="312604"/>
                  </a:cubicBezTo>
                  <a:close/>
                  <a:moveTo>
                    <a:pt x="113144" y="312604"/>
                  </a:moveTo>
                  <a:cubicBezTo>
                    <a:pt x="81263" y="312604"/>
                    <a:pt x="55418" y="338449"/>
                    <a:pt x="55418" y="370330"/>
                  </a:cubicBezTo>
                  <a:cubicBezTo>
                    <a:pt x="55418" y="402211"/>
                    <a:pt x="81263" y="428056"/>
                    <a:pt x="113144" y="428056"/>
                  </a:cubicBezTo>
                  <a:cubicBezTo>
                    <a:pt x="145025" y="428056"/>
                    <a:pt x="170870" y="402211"/>
                    <a:pt x="170870" y="370330"/>
                  </a:cubicBezTo>
                  <a:cubicBezTo>
                    <a:pt x="170870" y="338449"/>
                    <a:pt x="145025" y="312604"/>
                    <a:pt x="113144" y="312604"/>
                  </a:cubicBezTo>
                  <a:close/>
                  <a:moveTo>
                    <a:pt x="1626247" y="561"/>
                  </a:moveTo>
                  <a:cubicBezTo>
                    <a:pt x="1744943" y="-5973"/>
                    <a:pt x="1864658" y="44652"/>
                    <a:pt x="1941927" y="146477"/>
                  </a:cubicBezTo>
                  <a:cubicBezTo>
                    <a:pt x="1972835" y="187207"/>
                    <a:pt x="1994025" y="232273"/>
                    <a:pt x="2005879" y="278893"/>
                  </a:cubicBezTo>
                  <a:lnTo>
                    <a:pt x="2006228" y="281172"/>
                  </a:lnTo>
                  <a:lnTo>
                    <a:pt x="3265666" y="281172"/>
                  </a:lnTo>
                  <a:lnTo>
                    <a:pt x="3265666" y="326932"/>
                  </a:lnTo>
                  <a:lnTo>
                    <a:pt x="3265666" y="413728"/>
                  </a:lnTo>
                  <a:lnTo>
                    <a:pt x="3265666" y="469401"/>
                  </a:lnTo>
                  <a:lnTo>
                    <a:pt x="2002302" y="469401"/>
                  </a:lnTo>
                  <a:lnTo>
                    <a:pt x="1997491" y="489783"/>
                  </a:lnTo>
                  <a:cubicBezTo>
                    <a:pt x="1974547" y="557317"/>
                    <a:pt x="1931884" y="618960"/>
                    <a:pt x="1870789" y="665321"/>
                  </a:cubicBezTo>
                  <a:cubicBezTo>
                    <a:pt x="1707870" y="788951"/>
                    <a:pt x="1475576" y="757102"/>
                    <a:pt x="1351946" y="594182"/>
                  </a:cubicBezTo>
                  <a:cubicBezTo>
                    <a:pt x="1336492" y="573818"/>
                    <a:pt x="1323468" y="552369"/>
                    <a:pt x="1312825" y="530184"/>
                  </a:cubicBezTo>
                  <a:lnTo>
                    <a:pt x="1291516" y="471472"/>
                  </a:lnTo>
                  <a:lnTo>
                    <a:pt x="0" y="471472"/>
                  </a:lnTo>
                  <a:lnTo>
                    <a:pt x="0" y="449065"/>
                  </a:lnTo>
                  <a:lnTo>
                    <a:pt x="0" y="297322"/>
                  </a:lnTo>
                  <a:lnTo>
                    <a:pt x="0" y="283243"/>
                  </a:lnTo>
                  <a:lnTo>
                    <a:pt x="1288742" y="283243"/>
                  </a:lnTo>
                  <a:lnTo>
                    <a:pt x="1296382" y="250877"/>
                  </a:lnTo>
                  <a:cubicBezTo>
                    <a:pt x="1319326" y="183343"/>
                    <a:pt x="1361989" y="121701"/>
                    <a:pt x="1423084" y="75339"/>
                  </a:cubicBezTo>
                  <a:cubicBezTo>
                    <a:pt x="1484179" y="28978"/>
                    <a:pt x="1555029" y="4480"/>
                    <a:pt x="1626247" y="561"/>
                  </a:cubicBezTo>
                  <a:close/>
                </a:path>
              </a:pathLst>
            </a:custGeom>
            <a:scene3d>
              <a:camera prst="orthographicFront">
                <a:rot lat="4800000" lon="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手繪多邊形 116"/>
            <p:cNvSpPr/>
            <p:nvPr/>
          </p:nvSpPr>
          <p:spPr>
            <a:xfrm>
              <a:off x="2427907" y="6194799"/>
              <a:ext cx="3265666" cy="740660"/>
            </a:xfrm>
            <a:custGeom>
              <a:avLst/>
              <a:gdLst>
                <a:gd name="connsiteX0" fmla="*/ 1654778 w 3265666"/>
                <a:gd name="connsiteY0" fmla="*/ 313139 h 740660"/>
                <a:gd name="connsiteX1" fmla="*/ 1612041 w 3265666"/>
                <a:gd name="connsiteY1" fmla="*/ 324345 h 740660"/>
                <a:gd name="connsiteX2" fmla="*/ 1600952 w 3265666"/>
                <a:gd name="connsiteY2" fmla="*/ 405225 h 740660"/>
                <a:gd name="connsiteX3" fmla="*/ 1681832 w 3265666"/>
                <a:gd name="connsiteY3" fmla="*/ 416315 h 740660"/>
                <a:gd name="connsiteX4" fmla="*/ 1692921 w 3265666"/>
                <a:gd name="connsiteY4" fmla="*/ 335435 h 740660"/>
                <a:gd name="connsiteX5" fmla="*/ 1654778 w 3265666"/>
                <a:gd name="connsiteY5" fmla="*/ 313139 h 740660"/>
                <a:gd name="connsiteX6" fmla="*/ 3152336 w 3265666"/>
                <a:gd name="connsiteY6" fmla="*/ 312604 h 740660"/>
                <a:gd name="connsiteX7" fmla="*/ 3094610 w 3265666"/>
                <a:gd name="connsiteY7" fmla="*/ 370330 h 740660"/>
                <a:gd name="connsiteX8" fmla="*/ 3152336 w 3265666"/>
                <a:gd name="connsiteY8" fmla="*/ 428056 h 740660"/>
                <a:gd name="connsiteX9" fmla="*/ 3210062 w 3265666"/>
                <a:gd name="connsiteY9" fmla="*/ 370330 h 740660"/>
                <a:gd name="connsiteX10" fmla="*/ 3152336 w 3265666"/>
                <a:gd name="connsiteY10" fmla="*/ 312604 h 740660"/>
                <a:gd name="connsiteX11" fmla="*/ 113144 w 3265666"/>
                <a:gd name="connsiteY11" fmla="*/ 312604 h 740660"/>
                <a:gd name="connsiteX12" fmla="*/ 55418 w 3265666"/>
                <a:gd name="connsiteY12" fmla="*/ 370330 h 740660"/>
                <a:gd name="connsiteX13" fmla="*/ 113144 w 3265666"/>
                <a:gd name="connsiteY13" fmla="*/ 428056 h 740660"/>
                <a:gd name="connsiteX14" fmla="*/ 170870 w 3265666"/>
                <a:gd name="connsiteY14" fmla="*/ 370330 h 740660"/>
                <a:gd name="connsiteX15" fmla="*/ 113144 w 3265666"/>
                <a:gd name="connsiteY15" fmla="*/ 312604 h 740660"/>
                <a:gd name="connsiteX16" fmla="*/ 1626247 w 3265666"/>
                <a:gd name="connsiteY16" fmla="*/ 561 h 740660"/>
                <a:gd name="connsiteX17" fmla="*/ 1941927 w 3265666"/>
                <a:gd name="connsiteY17" fmla="*/ 146477 h 740660"/>
                <a:gd name="connsiteX18" fmla="*/ 2005879 w 3265666"/>
                <a:gd name="connsiteY18" fmla="*/ 278893 h 740660"/>
                <a:gd name="connsiteX19" fmla="*/ 2006228 w 3265666"/>
                <a:gd name="connsiteY19" fmla="*/ 281172 h 740660"/>
                <a:gd name="connsiteX20" fmla="*/ 3265666 w 3265666"/>
                <a:gd name="connsiteY20" fmla="*/ 281172 h 740660"/>
                <a:gd name="connsiteX21" fmla="*/ 3265666 w 3265666"/>
                <a:gd name="connsiteY21" fmla="*/ 326932 h 740660"/>
                <a:gd name="connsiteX22" fmla="*/ 3265666 w 3265666"/>
                <a:gd name="connsiteY22" fmla="*/ 413728 h 740660"/>
                <a:gd name="connsiteX23" fmla="*/ 3265666 w 3265666"/>
                <a:gd name="connsiteY23" fmla="*/ 469401 h 740660"/>
                <a:gd name="connsiteX24" fmla="*/ 2002302 w 3265666"/>
                <a:gd name="connsiteY24" fmla="*/ 469401 h 740660"/>
                <a:gd name="connsiteX25" fmla="*/ 1997491 w 3265666"/>
                <a:gd name="connsiteY25" fmla="*/ 489783 h 740660"/>
                <a:gd name="connsiteX26" fmla="*/ 1870789 w 3265666"/>
                <a:gd name="connsiteY26" fmla="*/ 665321 h 740660"/>
                <a:gd name="connsiteX27" fmla="*/ 1351946 w 3265666"/>
                <a:gd name="connsiteY27" fmla="*/ 594182 h 740660"/>
                <a:gd name="connsiteX28" fmla="*/ 1312825 w 3265666"/>
                <a:gd name="connsiteY28" fmla="*/ 530184 h 740660"/>
                <a:gd name="connsiteX29" fmla="*/ 1291516 w 3265666"/>
                <a:gd name="connsiteY29" fmla="*/ 471472 h 740660"/>
                <a:gd name="connsiteX30" fmla="*/ 0 w 3265666"/>
                <a:gd name="connsiteY30" fmla="*/ 471472 h 740660"/>
                <a:gd name="connsiteX31" fmla="*/ 0 w 3265666"/>
                <a:gd name="connsiteY31" fmla="*/ 449065 h 740660"/>
                <a:gd name="connsiteX32" fmla="*/ 0 w 3265666"/>
                <a:gd name="connsiteY32" fmla="*/ 297322 h 740660"/>
                <a:gd name="connsiteX33" fmla="*/ 0 w 3265666"/>
                <a:gd name="connsiteY33" fmla="*/ 283243 h 740660"/>
                <a:gd name="connsiteX34" fmla="*/ 1288742 w 3265666"/>
                <a:gd name="connsiteY34" fmla="*/ 283243 h 740660"/>
                <a:gd name="connsiteX35" fmla="*/ 1296382 w 3265666"/>
                <a:gd name="connsiteY35" fmla="*/ 250877 h 740660"/>
                <a:gd name="connsiteX36" fmla="*/ 1423084 w 3265666"/>
                <a:gd name="connsiteY36" fmla="*/ 75339 h 740660"/>
                <a:gd name="connsiteX37" fmla="*/ 1626247 w 3265666"/>
                <a:gd name="connsiteY37" fmla="*/ 561 h 74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65666" h="740660">
                  <a:moveTo>
                    <a:pt x="1654778" y="313139"/>
                  </a:moveTo>
                  <a:cubicBezTo>
                    <a:pt x="1640141" y="311133"/>
                    <a:pt x="1624739" y="314709"/>
                    <a:pt x="1612041" y="324345"/>
                  </a:cubicBezTo>
                  <a:cubicBezTo>
                    <a:pt x="1586645" y="343617"/>
                    <a:pt x="1581680" y="379829"/>
                    <a:pt x="1600952" y="405225"/>
                  </a:cubicBezTo>
                  <a:cubicBezTo>
                    <a:pt x="1620224" y="430622"/>
                    <a:pt x="1656435" y="435587"/>
                    <a:pt x="1681832" y="416315"/>
                  </a:cubicBezTo>
                  <a:cubicBezTo>
                    <a:pt x="1707229" y="397043"/>
                    <a:pt x="1712193" y="360831"/>
                    <a:pt x="1692921" y="335435"/>
                  </a:cubicBezTo>
                  <a:cubicBezTo>
                    <a:pt x="1683285" y="322737"/>
                    <a:pt x="1669414" y="315146"/>
                    <a:pt x="1654778" y="313139"/>
                  </a:cubicBezTo>
                  <a:close/>
                  <a:moveTo>
                    <a:pt x="3152336" y="312604"/>
                  </a:moveTo>
                  <a:cubicBezTo>
                    <a:pt x="3120455" y="312604"/>
                    <a:pt x="3094610" y="338449"/>
                    <a:pt x="3094610" y="370330"/>
                  </a:cubicBezTo>
                  <a:cubicBezTo>
                    <a:pt x="3094610" y="402211"/>
                    <a:pt x="3120455" y="428056"/>
                    <a:pt x="3152336" y="428056"/>
                  </a:cubicBezTo>
                  <a:cubicBezTo>
                    <a:pt x="3184217" y="428056"/>
                    <a:pt x="3210062" y="402211"/>
                    <a:pt x="3210062" y="370330"/>
                  </a:cubicBezTo>
                  <a:cubicBezTo>
                    <a:pt x="3210062" y="338449"/>
                    <a:pt x="3184217" y="312604"/>
                    <a:pt x="3152336" y="312604"/>
                  </a:cubicBezTo>
                  <a:close/>
                  <a:moveTo>
                    <a:pt x="113144" y="312604"/>
                  </a:moveTo>
                  <a:cubicBezTo>
                    <a:pt x="81263" y="312604"/>
                    <a:pt x="55418" y="338449"/>
                    <a:pt x="55418" y="370330"/>
                  </a:cubicBezTo>
                  <a:cubicBezTo>
                    <a:pt x="55418" y="402211"/>
                    <a:pt x="81263" y="428056"/>
                    <a:pt x="113144" y="428056"/>
                  </a:cubicBezTo>
                  <a:cubicBezTo>
                    <a:pt x="145025" y="428056"/>
                    <a:pt x="170870" y="402211"/>
                    <a:pt x="170870" y="370330"/>
                  </a:cubicBezTo>
                  <a:cubicBezTo>
                    <a:pt x="170870" y="338449"/>
                    <a:pt x="145025" y="312604"/>
                    <a:pt x="113144" y="312604"/>
                  </a:cubicBezTo>
                  <a:close/>
                  <a:moveTo>
                    <a:pt x="1626247" y="561"/>
                  </a:moveTo>
                  <a:cubicBezTo>
                    <a:pt x="1744943" y="-5973"/>
                    <a:pt x="1864658" y="44652"/>
                    <a:pt x="1941927" y="146477"/>
                  </a:cubicBezTo>
                  <a:cubicBezTo>
                    <a:pt x="1972835" y="187207"/>
                    <a:pt x="1994025" y="232273"/>
                    <a:pt x="2005879" y="278893"/>
                  </a:cubicBezTo>
                  <a:lnTo>
                    <a:pt x="2006228" y="281172"/>
                  </a:lnTo>
                  <a:lnTo>
                    <a:pt x="3265666" y="281172"/>
                  </a:lnTo>
                  <a:lnTo>
                    <a:pt x="3265666" y="326932"/>
                  </a:lnTo>
                  <a:lnTo>
                    <a:pt x="3265666" y="413728"/>
                  </a:lnTo>
                  <a:lnTo>
                    <a:pt x="3265666" y="469401"/>
                  </a:lnTo>
                  <a:lnTo>
                    <a:pt x="2002302" y="469401"/>
                  </a:lnTo>
                  <a:lnTo>
                    <a:pt x="1997491" y="489783"/>
                  </a:lnTo>
                  <a:cubicBezTo>
                    <a:pt x="1974547" y="557317"/>
                    <a:pt x="1931884" y="618960"/>
                    <a:pt x="1870789" y="665321"/>
                  </a:cubicBezTo>
                  <a:cubicBezTo>
                    <a:pt x="1707870" y="788951"/>
                    <a:pt x="1475576" y="757102"/>
                    <a:pt x="1351946" y="594182"/>
                  </a:cubicBezTo>
                  <a:cubicBezTo>
                    <a:pt x="1336492" y="573818"/>
                    <a:pt x="1323468" y="552369"/>
                    <a:pt x="1312825" y="530184"/>
                  </a:cubicBezTo>
                  <a:lnTo>
                    <a:pt x="1291516" y="471472"/>
                  </a:lnTo>
                  <a:lnTo>
                    <a:pt x="0" y="471472"/>
                  </a:lnTo>
                  <a:lnTo>
                    <a:pt x="0" y="449065"/>
                  </a:lnTo>
                  <a:lnTo>
                    <a:pt x="0" y="297322"/>
                  </a:lnTo>
                  <a:lnTo>
                    <a:pt x="0" y="283243"/>
                  </a:lnTo>
                  <a:lnTo>
                    <a:pt x="1288742" y="283243"/>
                  </a:lnTo>
                  <a:lnTo>
                    <a:pt x="1296382" y="250877"/>
                  </a:lnTo>
                  <a:cubicBezTo>
                    <a:pt x="1319326" y="183343"/>
                    <a:pt x="1361989" y="121701"/>
                    <a:pt x="1423084" y="75339"/>
                  </a:cubicBezTo>
                  <a:cubicBezTo>
                    <a:pt x="1484179" y="28978"/>
                    <a:pt x="1555029" y="4480"/>
                    <a:pt x="1626247" y="561"/>
                  </a:cubicBezTo>
                  <a:close/>
                </a:path>
              </a:pathLst>
            </a:custGeom>
            <a:scene3d>
              <a:camera prst="orthographicFront">
                <a:rot lat="4800000" lon="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4021138" y="8708482"/>
              <a:ext cx="117565" cy="1689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4800002" lon="0" rev="0"/>
              </a:camera>
              <a:lightRig rig="threePt" dir="t"/>
            </a:scene3d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/>
            <p:nvPr/>
          </p:nvSpPr>
          <p:spPr>
            <a:xfrm>
              <a:off x="5564617" y="8080093"/>
              <a:ext cx="117565" cy="1689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4800002" lon="0" rev="0"/>
              </a:camera>
              <a:lightRig rig="threePt" dir="t"/>
            </a:scene3d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手繪多邊形 119"/>
            <p:cNvSpPr/>
            <p:nvPr/>
          </p:nvSpPr>
          <p:spPr>
            <a:xfrm rot="5400000">
              <a:off x="5456454" y="7465610"/>
              <a:ext cx="172995" cy="1534700"/>
            </a:xfrm>
            <a:custGeom>
              <a:avLst/>
              <a:gdLst>
                <a:gd name="connsiteX0" fmla="*/ 86497 w 172995"/>
                <a:gd name="connsiteY0" fmla="*/ 1379670 h 1534700"/>
                <a:gd name="connsiteX1" fmla="*/ 28771 w 172995"/>
                <a:gd name="connsiteY1" fmla="*/ 1437396 h 1534700"/>
                <a:gd name="connsiteX2" fmla="*/ 86497 w 172995"/>
                <a:gd name="connsiteY2" fmla="*/ 1495122 h 1534700"/>
                <a:gd name="connsiteX3" fmla="*/ 144223 w 172995"/>
                <a:gd name="connsiteY3" fmla="*/ 1437396 h 1534700"/>
                <a:gd name="connsiteX4" fmla="*/ 86497 w 172995"/>
                <a:gd name="connsiteY4" fmla="*/ 1379670 h 1534700"/>
                <a:gd name="connsiteX5" fmla="*/ 86497 w 172995"/>
                <a:gd name="connsiteY5" fmla="*/ 66376 h 1534700"/>
                <a:gd name="connsiteX6" fmla="*/ 28771 w 172995"/>
                <a:gd name="connsiteY6" fmla="*/ 124102 h 1534700"/>
                <a:gd name="connsiteX7" fmla="*/ 86497 w 172995"/>
                <a:gd name="connsiteY7" fmla="*/ 181828 h 1534700"/>
                <a:gd name="connsiteX8" fmla="*/ 144223 w 172995"/>
                <a:gd name="connsiteY8" fmla="*/ 124102 h 1534700"/>
                <a:gd name="connsiteX9" fmla="*/ 86497 w 172995"/>
                <a:gd name="connsiteY9" fmla="*/ 66376 h 1534700"/>
                <a:gd name="connsiteX10" fmla="*/ 0 w 172995"/>
                <a:gd name="connsiteY10" fmla="*/ 0 h 1534700"/>
                <a:gd name="connsiteX11" fmla="*/ 172995 w 172995"/>
                <a:gd name="connsiteY11" fmla="*/ 0 h 1534700"/>
                <a:gd name="connsiteX12" fmla="*/ 172995 w 172995"/>
                <a:gd name="connsiteY12" fmla="*/ 1534700 h 1534700"/>
                <a:gd name="connsiteX13" fmla="*/ 0 w 172995"/>
                <a:gd name="connsiteY13" fmla="*/ 1534700 h 153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995" h="1534700">
                  <a:moveTo>
                    <a:pt x="86497" y="1379670"/>
                  </a:moveTo>
                  <a:cubicBezTo>
                    <a:pt x="54616" y="1379670"/>
                    <a:pt x="28771" y="1405515"/>
                    <a:pt x="28771" y="1437396"/>
                  </a:cubicBezTo>
                  <a:cubicBezTo>
                    <a:pt x="28771" y="1469277"/>
                    <a:pt x="54616" y="1495122"/>
                    <a:pt x="86497" y="1495122"/>
                  </a:cubicBezTo>
                  <a:cubicBezTo>
                    <a:pt x="118378" y="1495122"/>
                    <a:pt x="144223" y="1469277"/>
                    <a:pt x="144223" y="1437396"/>
                  </a:cubicBezTo>
                  <a:cubicBezTo>
                    <a:pt x="144223" y="1405515"/>
                    <a:pt x="118378" y="1379670"/>
                    <a:pt x="86497" y="1379670"/>
                  </a:cubicBezTo>
                  <a:close/>
                  <a:moveTo>
                    <a:pt x="86497" y="66376"/>
                  </a:moveTo>
                  <a:cubicBezTo>
                    <a:pt x="54616" y="66376"/>
                    <a:pt x="28771" y="92221"/>
                    <a:pt x="28771" y="124102"/>
                  </a:cubicBezTo>
                  <a:cubicBezTo>
                    <a:pt x="28771" y="155983"/>
                    <a:pt x="54616" y="181828"/>
                    <a:pt x="86497" y="181828"/>
                  </a:cubicBezTo>
                  <a:cubicBezTo>
                    <a:pt x="118378" y="181828"/>
                    <a:pt x="144223" y="155983"/>
                    <a:pt x="144223" y="124102"/>
                  </a:cubicBezTo>
                  <a:cubicBezTo>
                    <a:pt x="144223" y="92221"/>
                    <a:pt x="118378" y="66376"/>
                    <a:pt x="86497" y="66376"/>
                  </a:cubicBezTo>
                  <a:close/>
                  <a:moveTo>
                    <a:pt x="0" y="0"/>
                  </a:moveTo>
                  <a:lnTo>
                    <a:pt x="172995" y="0"/>
                  </a:lnTo>
                  <a:lnTo>
                    <a:pt x="172995" y="1534700"/>
                  </a:lnTo>
                  <a:lnTo>
                    <a:pt x="0" y="1534700"/>
                  </a:lnTo>
                  <a:close/>
                </a:path>
              </a:pathLst>
            </a:custGeom>
            <a:scene3d>
              <a:camera prst="orthographicFront">
                <a:rot lat="4800000" lon="18000000" rev="15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手繪多邊形 121"/>
            <p:cNvSpPr/>
            <p:nvPr/>
          </p:nvSpPr>
          <p:spPr>
            <a:xfrm rot="5400000">
              <a:off x="4663639" y="7969238"/>
              <a:ext cx="172995" cy="1534700"/>
            </a:xfrm>
            <a:custGeom>
              <a:avLst/>
              <a:gdLst>
                <a:gd name="connsiteX0" fmla="*/ 86497 w 172995"/>
                <a:gd name="connsiteY0" fmla="*/ 1379670 h 1534700"/>
                <a:gd name="connsiteX1" fmla="*/ 28771 w 172995"/>
                <a:gd name="connsiteY1" fmla="*/ 1437396 h 1534700"/>
                <a:gd name="connsiteX2" fmla="*/ 86497 w 172995"/>
                <a:gd name="connsiteY2" fmla="*/ 1495122 h 1534700"/>
                <a:gd name="connsiteX3" fmla="*/ 144223 w 172995"/>
                <a:gd name="connsiteY3" fmla="*/ 1437396 h 1534700"/>
                <a:gd name="connsiteX4" fmla="*/ 86497 w 172995"/>
                <a:gd name="connsiteY4" fmla="*/ 1379670 h 1534700"/>
                <a:gd name="connsiteX5" fmla="*/ 86497 w 172995"/>
                <a:gd name="connsiteY5" fmla="*/ 66376 h 1534700"/>
                <a:gd name="connsiteX6" fmla="*/ 28771 w 172995"/>
                <a:gd name="connsiteY6" fmla="*/ 124102 h 1534700"/>
                <a:gd name="connsiteX7" fmla="*/ 86497 w 172995"/>
                <a:gd name="connsiteY7" fmla="*/ 181828 h 1534700"/>
                <a:gd name="connsiteX8" fmla="*/ 144223 w 172995"/>
                <a:gd name="connsiteY8" fmla="*/ 124102 h 1534700"/>
                <a:gd name="connsiteX9" fmla="*/ 86497 w 172995"/>
                <a:gd name="connsiteY9" fmla="*/ 66376 h 1534700"/>
                <a:gd name="connsiteX10" fmla="*/ 0 w 172995"/>
                <a:gd name="connsiteY10" fmla="*/ 0 h 1534700"/>
                <a:gd name="connsiteX11" fmla="*/ 172995 w 172995"/>
                <a:gd name="connsiteY11" fmla="*/ 0 h 1534700"/>
                <a:gd name="connsiteX12" fmla="*/ 172995 w 172995"/>
                <a:gd name="connsiteY12" fmla="*/ 1534700 h 1534700"/>
                <a:gd name="connsiteX13" fmla="*/ 0 w 172995"/>
                <a:gd name="connsiteY13" fmla="*/ 1534700 h 153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995" h="1534700">
                  <a:moveTo>
                    <a:pt x="86497" y="1379670"/>
                  </a:moveTo>
                  <a:cubicBezTo>
                    <a:pt x="54616" y="1379670"/>
                    <a:pt x="28771" y="1405515"/>
                    <a:pt x="28771" y="1437396"/>
                  </a:cubicBezTo>
                  <a:cubicBezTo>
                    <a:pt x="28771" y="1469277"/>
                    <a:pt x="54616" y="1495122"/>
                    <a:pt x="86497" y="1495122"/>
                  </a:cubicBezTo>
                  <a:cubicBezTo>
                    <a:pt x="118378" y="1495122"/>
                    <a:pt x="144223" y="1469277"/>
                    <a:pt x="144223" y="1437396"/>
                  </a:cubicBezTo>
                  <a:cubicBezTo>
                    <a:pt x="144223" y="1405515"/>
                    <a:pt x="118378" y="1379670"/>
                    <a:pt x="86497" y="1379670"/>
                  </a:cubicBezTo>
                  <a:close/>
                  <a:moveTo>
                    <a:pt x="86497" y="66376"/>
                  </a:moveTo>
                  <a:cubicBezTo>
                    <a:pt x="54616" y="66376"/>
                    <a:pt x="28771" y="92221"/>
                    <a:pt x="28771" y="124102"/>
                  </a:cubicBezTo>
                  <a:cubicBezTo>
                    <a:pt x="28771" y="155983"/>
                    <a:pt x="54616" y="181828"/>
                    <a:pt x="86497" y="181828"/>
                  </a:cubicBezTo>
                  <a:cubicBezTo>
                    <a:pt x="118378" y="181828"/>
                    <a:pt x="144223" y="155983"/>
                    <a:pt x="144223" y="124102"/>
                  </a:cubicBezTo>
                  <a:cubicBezTo>
                    <a:pt x="144223" y="92221"/>
                    <a:pt x="118378" y="66376"/>
                    <a:pt x="86497" y="66376"/>
                  </a:cubicBezTo>
                  <a:close/>
                  <a:moveTo>
                    <a:pt x="0" y="0"/>
                  </a:moveTo>
                  <a:lnTo>
                    <a:pt x="172995" y="0"/>
                  </a:lnTo>
                  <a:lnTo>
                    <a:pt x="172995" y="1534700"/>
                  </a:lnTo>
                  <a:lnTo>
                    <a:pt x="0" y="1534700"/>
                  </a:lnTo>
                  <a:close/>
                </a:path>
              </a:pathLst>
            </a:custGeom>
            <a:scene3d>
              <a:camera prst="orthographicFront">
                <a:rot lat="0" lon="18000000" rev="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6" name="手繪多邊形 75"/>
          <p:cNvSpPr/>
          <p:nvPr/>
        </p:nvSpPr>
        <p:spPr>
          <a:xfrm rot="4032552">
            <a:off x="5564062" y="4180537"/>
            <a:ext cx="172995" cy="1534700"/>
          </a:xfrm>
          <a:custGeom>
            <a:avLst/>
            <a:gdLst>
              <a:gd name="connsiteX0" fmla="*/ 86497 w 172995"/>
              <a:gd name="connsiteY0" fmla="*/ 1379670 h 1534700"/>
              <a:gd name="connsiteX1" fmla="*/ 28771 w 172995"/>
              <a:gd name="connsiteY1" fmla="*/ 1437396 h 1534700"/>
              <a:gd name="connsiteX2" fmla="*/ 86497 w 172995"/>
              <a:gd name="connsiteY2" fmla="*/ 1495122 h 1534700"/>
              <a:gd name="connsiteX3" fmla="*/ 144223 w 172995"/>
              <a:gd name="connsiteY3" fmla="*/ 1437396 h 1534700"/>
              <a:gd name="connsiteX4" fmla="*/ 86497 w 172995"/>
              <a:gd name="connsiteY4" fmla="*/ 1379670 h 1534700"/>
              <a:gd name="connsiteX5" fmla="*/ 86497 w 172995"/>
              <a:gd name="connsiteY5" fmla="*/ 66376 h 1534700"/>
              <a:gd name="connsiteX6" fmla="*/ 28771 w 172995"/>
              <a:gd name="connsiteY6" fmla="*/ 124102 h 1534700"/>
              <a:gd name="connsiteX7" fmla="*/ 86497 w 172995"/>
              <a:gd name="connsiteY7" fmla="*/ 181828 h 1534700"/>
              <a:gd name="connsiteX8" fmla="*/ 144223 w 172995"/>
              <a:gd name="connsiteY8" fmla="*/ 124102 h 1534700"/>
              <a:gd name="connsiteX9" fmla="*/ 86497 w 172995"/>
              <a:gd name="connsiteY9" fmla="*/ 66376 h 1534700"/>
              <a:gd name="connsiteX10" fmla="*/ 0 w 172995"/>
              <a:gd name="connsiteY10" fmla="*/ 0 h 1534700"/>
              <a:gd name="connsiteX11" fmla="*/ 172995 w 172995"/>
              <a:gd name="connsiteY11" fmla="*/ 0 h 1534700"/>
              <a:gd name="connsiteX12" fmla="*/ 172995 w 172995"/>
              <a:gd name="connsiteY12" fmla="*/ 1534700 h 1534700"/>
              <a:gd name="connsiteX13" fmla="*/ 0 w 172995"/>
              <a:gd name="connsiteY13" fmla="*/ 1534700 h 153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2995" h="1534700">
                <a:moveTo>
                  <a:pt x="86497" y="1379670"/>
                </a:moveTo>
                <a:cubicBezTo>
                  <a:pt x="54616" y="1379670"/>
                  <a:pt x="28771" y="1405515"/>
                  <a:pt x="28771" y="1437396"/>
                </a:cubicBezTo>
                <a:cubicBezTo>
                  <a:pt x="28771" y="1469277"/>
                  <a:pt x="54616" y="1495122"/>
                  <a:pt x="86497" y="1495122"/>
                </a:cubicBezTo>
                <a:cubicBezTo>
                  <a:pt x="118378" y="1495122"/>
                  <a:pt x="144223" y="1469277"/>
                  <a:pt x="144223" y="1437396"/>
                </a:cubicBezTo>
                <a:cubicBezTo>
                  <a:pt x="144223" y="1405515"/>
                  <a:pt x="118378" y="1379670"/>
                  <a:pt x="86497" y="1379670"/>
                </a:cubicBezTo>
                <a:close/>
                <a:moveTo>
                  <a:pt x="86497" y="66376"/>
                </a:moveTo>
                <a:cubicBezTo>
                  <a:pt x="54616" y="66376"/>
                  <a:pt x="28771" y="92221"/>
                  <a:pt x="28771" y="124102"/>
                </a:cubicBezTo>
                <a:cubicBezTo>
                  <a:pt x="28771" y="155983"/>
                  <a:pt x="54616" y="181828"/>
                  <a:pt x="86497" y="181828"/>
                </a:cubicBezTo>
                <a:cubicBezTo>
                  <a:pt x="118378" y="181828"/>
                  <a:pt x="144223" y="155983"/>
                  <a:pt x="144223" y="124102"/>
                </a:cubicBezTo>
                <a:cubicBezTo>
                  <a:pt x="144223" y="92221"/>
                  <a:pt x="118378" y="66376"/>
                  <a:pt x="86497" y="66376"/>
                </a:cubicBezTo>
                <a:close/>
                <a:moveTo>
                  <a:pt x="0" y="0"/>
                </a:moveTo>
                <a:lnTo>
                  <a:pt x="172995" y="0"/>
                </a:lnTo>
                <a:lnTo>
                  <a:pt x="172995" y="1534700"/>
                </a:lnTo>
                <a:lnTo>
                  <a:pt x="0" y="15347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09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20</Words>
  <Application>Microsoft Office PowerPoint</Application>
  <PresentationFormat>A4 紙張 (210x297 公釐)</PresentationFormat>
  <Paragraphs>20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pablo</dc:creator>
  <cp:lastModifiedBy>pablo</cp:lastModifiedBy>
  <cp:revision>10</cp:revision>
  <cp:lastPrinted>2016-05-14T15:10:33Z</cp:lastPrinted>
  <dcterms:created xsi:type="dcterms:W3CDTF">2016-05-02T15:13:53Z</dcterms:created>
  <dcterms:modified xsi:type="dcterms:W3CDTF">2016-05-14T15:22:55Z</dcterms:modified>
</cp:coreProperties>
</file>