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FB50-1D41-4FFC-A8AE-65A839C55B5E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BE8CA98-10BA-49D1-A169-EF7AB529F56F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07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FB50-1D41-4FFC-A8AE-65A839C55B5E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CA98-10BA-49D1-A169-EF7AB529F56F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31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FB50-1D41-4FFC-A8AE-65A839C55B5E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CA98-10BA-49D1-A169-EF7AB529F56F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96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FB50-1D41-4FFC-A8AE-65A839C55B5E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CA98-10BA-49D1-A169-EF7AB529F56F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3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FB50-1D41-4FFC-A8AE-65A839C55B5E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CA98-10BA-49D1-A169-EF7AB529F56F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06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FB50-1D41-4FFC-A8AE-65A839C55B5E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CA98-10BA-49D1-A169-EF7AB529F56F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77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FB50-1D41-4FFC-A8AE-65A839C55B5E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CA98-10BA-49D1-A169-EF7AB529F56F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61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FB50-1D41-4FFC-A8AE-65A839C55B5E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CA98-10BA-49D1-A169-EF7AB529F56F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12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FB50-1D41-4FFC-A8AE-65A839C55B5E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CA98-10BA-49D1-A169-EF7AB529F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43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FB50-1D41-4FFC-A8AE-65A839C55B5E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CA98-10BA-49D1-A169-EF7AB529F56F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6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EBEFB50-1D41-4FFC-A8AE-65A839C55B5E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CA98-10BA-49D1-A169-EF7AB529F56F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80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EFB50-1D41-4FFC-A8AE-65A839C55B5E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BE8CA98-10BA-49D1-A169-EF7AB529F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55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74001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Gamble</dc:creator>
  <cp:lastModifiedBy>Grant Gamble</cp:lastModifiedBy>
  <cp:revision>2</cp:revision>
  <dcterms:created xsi:type="dcterms:W3CDTF">2017-04-01T07:03:18Z</dcterms:created>
  <dcterms:modified xsi:type="dcterms:W3CDTF">2017-04-01T07:32:46Z</dcterms:modified>
</cp:coreProperties>
</file>