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0229-2DA2-FF81-4290-62550EB67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DATA-RELATED JOBS IN 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95FA4B-E4B3-93A5-8AF6-1F2EF9B5E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FFFFFF"/>
                </a:solidFill>
                <a:effectLst/>
                <a:latin typeface="Tableau Book"/>
              </a:rPr>
              <a:t>By Pablo Sánchez Mérida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0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1F08D-FE9F-9291-593D-51BD6A1C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Context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9E93F-3C02-D005-AE87-BF1967E0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ableau Book"/>
              </a:rPr>
              <a:t>Dataset on Kaggle after scraping US Glassdoor webpage.</a:t>
            </a:r>
            <a:br>
              <a:rPr lang="en-GB" sz="1800" dirty="0">
                <a:solidFill>
                  <a:srgbClr val="000000"/>
                </a:solidFill>
                <a:effectLst/>
                <a:latin typeface="Tableau Book"/>
              </a:rPr>
            </a:br>
            <a:endParaRPr lang="en-GB" sz="1800" dirty="0">
              <a:solidFill>
                <a:srgbClr val="000000"/>
              </a:solidFill>
              <a:effectLst/>
              <a:latin typeface="Tableau Book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ableau Book"/>
              </a:rPr>
              <a:t>Analysis over jobs related with data: Data Scientist, Data Analyst, Data Engineer and Machine Learning Engineer.</a:t>
            </a:r>
            <a:br>
              <a:rPr lang="en-GB" sz="1800" dirty="0">
                <a:solidFill>
                  <a:srgbClr val="000000"/>
                </a:solidFill>
                <a:effectLst/>
                <a:latin typeface="Tableau Book"/>
              </a:rPr>
            </a:br>
            <a:endParaRPr lang="en-GB" sz="1800" dirty="0">
              <a:solidFill>
                <a:srgbClr val="000000"/>
              </a:solidFill>
              <a:effectLst/>
              <a:latin typeface="Tableau Book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ableau Book"/>
              </a:rPr>
              <a:t>My goal: Improve data cleaning, some EDA, transformations and apply several models. 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F01F2-173B-04DD-22B7-8D605366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5259"/>
            <a:ext cx="24003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F5B350-519A-ACBA-F4FD-66823B24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86" y="4631839"/>
            <a:ext cx="2968487" cy="19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BFA2-0077-3891-8CD9-2D73F3DD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6F17F-4B7A-83EB-FAC3-A917A809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4487"/>
            <a:ext cx="10178322" cy="4435105"/>
          </a:xfrm>
        </p:spPr>
        <p:txBody>
          <a:bodyPr/>
          <a:lstStyle/>
          <a:p>
            <a:r>
              <a:rPr lang="en-GB" dirty="0"/>
              <a:t>Columns: company attributes, location, skills encoded, role and experience.</a:t>
            </a:r>
          </a:p>
          <a:p>
            <a:endParaRPr lang="en-GB" dirty="0"/>
          </a:p>
          <a:p>
            <a:r>
              <a:rPr lang="en-GB" dirty="0"/>
              <a:t>A lot of </a:t>
            </a:r>
            <a:r>
              <a:rPr lang="en-GB" dirty="0" err="1"/>
              <a:t>NaN</a:t>
            </a:r>
            <a:r>
              <a:rPr lang="en-GB" dirty="0"/>
              <a:t> values mostly cleaned manually and with KNN Imputer.</a:t>
            </a:r>
          </a:p>
          <a:p>
            <a:endParaRPr lang="en-GB" dirty="0"/>
          </a:p>
          <a:p>
            <a:r>
              <a:rPr lang="en-GB" dirty="0"/>
              <a:t>Eliminated the job positions that doesn't fit into the categories </a:t>
            </a:r>
            <a:r>
              <a:rPr lang="en-GB" dirty="0" err="1"/>
              <a:t>analyzed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lot of duplicates (from almost 2100 rows and to around 720 rows).</a:t>
            </a:r>
          </a:p>
          <a:p>
            <a:endParaRPr lang="en-GB" dirty="0"/>
          </a:p>
          <a:p>
            <a:r>
              <a:rPr lang="en-GB" dirty="0"/>
              <a:t>Cardinality reduced.</a:t>
            </a:r>
          </a:p>
        </p:txBody>
      </p:sp>
    </p:spTree>
    <p:extLst>
      <p:ext uri="{BB962C8B-B14F-4D97-AF65-F5344CB8AC3E}">
        <p14:creationId xmlns:p14="http://schemas.microsoft.com/office/powerpoint/2010/main" val="377432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2D47-5398-9B80-5CEE-1911668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429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Exploratory</a:t>
            </a:r>
            <a:r>
              <a:rPr lang="es-ES" dirty="0"/>
              <a:t> data análisis (EDA)</a:t>
            </a:r>
            <a:endParaRPr lang="en-GB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AB37E6D-0CD2-21AB-CAB2-956D0B8971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955" y="1874517"/>
            <a:ext cx="5810861" cy="4358146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B28BAC6-3199-7ABA-D593-938882AF0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3233" y="1874517"/>
            <a:ext cx="5810861" cy="4358146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29EDF13-97B5-6DA6-F2E6-AD9DBD6A8DC2}"/>
              </a:ext>
            </a:extLst>
          </p:cNvPr>
          <p:cNvSpPr txBox="1"/>
          <p:nvPr/>
        </p:nvSpPr>
        <p:spPr>
          <a:xfrm>
            <a:off x="1961322" y="1444487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Target </a:t>
            </a: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8F284A-9360-1E70-7182-5C35AE95A2C8}"/>
              </a:ext>
            </a:extLst>
          </p:cNvPr>
          <p:cNvSpPr txBox="1"/>
          <p:nvPr/>
        </p:nvSpPr>
        <p:spPr>
          <a:xfrm>
            <a:off x="7046732" y="1444487"/>
            <a:ext cx="372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3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C3D904EB-2951-C914-0DDC-E4FBD8C58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287" y="0"/>
            <a:ext cx="12298017" cy="7487499"/>
          </a:xfrm>
        </p:spPr>
      </p:pic>
    </p:spTree>
    <p:extLst>
      <p:ext uri="{BB962C8B-B14F-4D97-AF65-F5344CB8AC3E}">
        <p14:creationId xmlns:p14="http://schemas.microsoft.com/office/powerpoint/2010/main" val="19825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2D47-5398-9B80-5CEE-1911668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43845"/>
            <a:ext cx="10178322" cy="49225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 err="1"/>
              <a:t>Skills</a:t>
            </a:r>
            <a:r>
              <a:rPr lang="es-ES" sz="3200" dirty="0"/>
              <a:t> </a:t>
            </a:r>
            <a:r>
              <a:rPr lang="es-ES" sz="3200" dirty="0" err="1"/>
              <a:t>encoded</a:t>
            </a:r>
            <a:endParaRPr lang="en-GB" sz="32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3D8F32-B5BB-FBA7-51F7-87B182ACA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4190" y="-265043"/>
            <a:ext cx="8763620" cy="7696785"/>
          </a:xfrm>
        </p:spPr>
      </p:pic>
    </p:spTree>
    <p:extLst>
      <p:ext uri="{BB962C8B-B14F-4D97-AF65-F5344CB8AC3E}">
        <p14:creationId xmlns:p14="http://schemas.microsoft.com/office/powerpoint/2010/main" val="301359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BFA2-0077-3891-8CD9-2D73F3DD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Transformations and models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6F17F-4B7A-83EB-FAC3-A917A809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4488"/>
            <a:ext cx="10178322" cy="98124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Transformers: Outliers removed, power transformer, min max scaler, one hot encoder</a:t>
            </a:r>
          </a:p>
          <a:p>
            <a:r>
              <a:rPr lang="en-GB" dirty="0">
                <a:solidFill>
                  <a:schemeClr val="tx1"/>
                </a:solidFill>
              </a:rPr>
              <a:t>Models: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40999A-6488-9493-644C-1F4E7856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54" y="2596420"/>
            <a:ext cx="775450" cy="775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DAF669-089A-38D4-B79D-31EE2764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54" y="3429000"/>
            <a:ext cx="775450" cy="775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1E7751-0CA6-DE5F-BD32-07302AD90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54" y="4261580"/>
            <a:ext cx="775450" cy="7754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99F285-B3BE-4FEE-4445-3C3ACDDC7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654" y="5094160"/>
            <a:ext cx="775450" cy="775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239DAFD-F24F-5C9F-B775-A57DD65880CE}"/>
              </a:ext>
            </a:extLst>
          </p:cNvPr>
          <p:cNvSpPr txBox="1"/>
          <p:nvPr/>
        </p:nvSpPr>
        <p:spPr>
          <a:xfrm>
            <a:off x="2279373" y="2799479"/>
            <a:ext cx="197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Linear </a:t>
            </a:r>
            <a:r>
              <a:rPr lang="es-ES" dirty="0" err="1"/>
              <a:t>Regression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8DCAD1-56B5-2107-519E-097C3C8DCF2B}"/>
              </a:ext>
            </a:extLst>
          </p:cNvPr>
          <p:cNvSpPr txBox="1"/>
          <p:nvPr/>
        </p:nvSpPr>
        <p:spPr>
          <a:xfrm>
            <a:off x="2279373" y="3632059"/>
            <a:ext cx="479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KNN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elbow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, Bayes and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FCDB9-B9C6-AE00-35A9-8112A8B3FB44}"/>
              </a:ext>
            </a:extLst>
          </p:cNvPr>
          <p:cNvSpPr txBox="1"/>
          <p:nvPr/>
        </p:nvSpPr>
        <p:spPr>
          <a:xfrm>
            <a:off x="2279373" y="4505739"/>
            <a:ext cx="43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with</a:t>
            </a:r>
            <a:r>
              <a:rPr lang="es-ES" dirty="0"/>
              <a:t> Bayes and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endParaRPr lang="en-GB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0E43EB-CB2A-7DC4-FFBF-7AAFA7492353}"/>
              </a:ext>
            </a:extLst>
          </p:cNvPr>
          <p:cNvSpPr txBox="1"/>
          <p:nvPr/>
        </p:nvSpPr>
        <p:spPr>
          <a:xfrm>
            <a:off x="2279373" y="5248820"/>
            <a:ext cx="458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Bayes and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4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BFA2-0077-3891-8CD9-2D73F3DD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 selected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1E7751-0CA6-DE5F-BD32-07302AD9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3" y="1232125"/>
            <a:ext cx="1381055" cy="13810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CB3862-06A6-86DA-366A-1E244F5787C2}"/>
              </a:ext>
            </a:extLst>
          </p:cNvPr>
          <p:cNvSpPr txBox="1"/>
          <p:nvPr/>
        </p:nvSpPr>
        <p:spPr>
          <a:xfrm>
            <a:off x="2293808" y="1183988"/>
            <a:ext cx="8156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CV: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dept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features =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Minimun</a:t>
            </a:r>
            <a:r>
              <a:rPr lang="en-GB" dirty="0"/>
              <a:t> samples leaf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estimators = 150</a:t>
            </a:r>
          </a:p>
          <a:p>
            <a:r>
              <a:rPr lang="en-GB" dirty="0"/>
              <a:t>R2 in the test set 0,17 and 0,80 in the train set</a:t>
            </a: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F65B0E45-E4A1-A98C-BDA3-C2A0F83D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280" y="2881515"/>
            <a:ext cx="5000645" cy="3594100"/>
          </a:xfr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C065D54-C8F2-F4FD-4C75-08604E57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69" y="2929650"/>
            <a:ext cx="5000645" cy="343794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831C060-5690-99E5-72B3-2AEA9304D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079" y="186154"/>
            <a:ext cx="2838846" cy="293410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E5CF500-8F0C-36CE-1AF6-F8B89DF0F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729" y="1774490"/>
            <a:ext cx="199100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BFA2-0077-3891-8CD9-2D73F3DD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6F17F-4B7A-83EB-FAC3-A917A809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4487"/>
            <a:ext cx="10178322" cy="4435105"/>
          </a:xfrm>
        </p:spPr>
        <p:txBody>
          <a:bodyPr/>
          <a:lstStyle/>
          <a:p>
            <a:r>
              <a:rPr lang="en-GB" dirty="0"/>
              <a:t>Columns: company attributes, location, skills encoded, role and experience.</a:t>
            </a:r>
          </a:p>
          <a:p>
            <a:endParaRPr lang="en-GB" dirty="0"/>
          </a:p>
          <a:p>
            <a:r>
              <a:rPr lang="en-GB" dirty="0"/>
              <a:t>A lot of </a:t>
            </a:r>
            <a:r>
              <a:rPr lang="en-GB" dirty="0" err="1"/>
              <a:t>NaN</a:t>
            </a:r>
            <a:r>
              <a:rPr lang="en-GB" dirty="0"/>
              <a:t> values mostly cleaned manually and with KNN Imputer.</a:t>
            </a:r>
          </a:p>
          <a:p>
            <a:endParaRPr lang="en-GB" dirty="0"/>
          </a:p>
          <a:p>
            <a:r>
              <a:rPr lang="en-GB" dirty="0"/>
              <a:t>Eliminated the job positions that doesn't fit into the categories </a:t>
            </a:r>
            <a:r>
              <a:rPr lang="en-GB" dirty="0" err="1"/>
              <a:t>analyzed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lot of duplicates (from almost 2100 rows and to around 720 rows).</a:t>
            </a:r>
          </a:p>
          <a:p>
            <a:endParaRPr lang="en-GB" dirty="0"/>
          </a:p>
          <a:p>
            <a:r>
              <a:rPr lang="en-GB" dirty="0"/>
              <a:t>Cardinality reduced.</a:t>
            </a:r>
          </a:p>
        </p:txBody>
      </p:sp>
    </p:spTree>
    <p:extLst>
      <p:ext uri="{BB962C8B-B14F-4D97-AF65-F5344CB8AC3E}">
        <p14:creationId xmlns:p14="http://schemas.microsoft.com/office/powerpoint/2010/main" val="230733782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{B778BBFC-AB69-4FE1-A493-EEEF872A5AA2}tf10001106</Template>
  <TotalTime>93</TotalTime>
  <Words>277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Tableau Book</vt:lpstr>
      <vt:lpstr>Distintivo</vt:lpstr>
      <vt:lpstr>DATA-RELATED JOBS IN US</vt:lpstr>
      <vt:lpstr>Context</vt:lpstr>
      <vt:lpstr>DATA CLEANING</vt:lpstr>
      <vt:lpstr>Exploratory data análisis (EDA)</vt:lpstr>
      <vt:lpstr>Presentación de PowerPoint</vt:lpstr>
      <vt:lpstr>Skills encoded</vt:lpstr>
      <vt:lpstr>Transformations and models</vt:lpstr>
      <vt:lpstr>Model selected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DATA-RELATED JOBS IN US</dc:title>
  <dc:creator>Pablo Sánchez</dc:creator>
  <cp:lastModifiedBy>Pablo Sánchez</cp:lastModifiedBy>
  <cp:revision>2</cp:revision>
  <dcterms:created xsi:type="dcterms:W3CDTF">2023-03-10T10:17:38Z</dcterms:created>
  <dcterms:modified xsi:type="dcterms:W3CDTF">2023-03-10T11:51:37Z</dcterms:modified>
</cp:coreProperties>
</file>