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D4F2-BDC6-C0DE-5299-E399B090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2" y="1827038"/>
            <a:ext cx="8181976" cy="2387600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Mid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bootcamp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r>
              <a:rPr lang="en-GB" dirty="0">
                <a:solidFill>
                  <a:schemeClr val="bg1"/>
                </a:solidFill>
              </a:rPr>
              <a:t> Bank marketing campaign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7DC2-697F-8CD3-A1DA-F0C05864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2" y="5640563"/>
            <a:ext cx="8791575" cy="1655762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pablo Sánchez </a:t>
            </a:r>
            <a:r>
              <a:rPr lang="es-ES" dirty="0" err="1"/>
              <a:t>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03323-B26E-B4BC-A2DB-4B450E91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" y="-279400"/>
            <a:ext cx="10377487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2F630-E5DC-8AED-B7E4-52F1AB99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7" y="-207963"/>
            <a:ext cx="10007205" cy="53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TRANSFORMATIONS APPLIED: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275127"/>
            <a:ext cx="9904459" cy="25062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Transformer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Min Max </a:t>
            </a:r>
            <a:r>
              <a:rPr lang="es-ES" dirty="0" err="1">
                <a:solidFill>
                  <a:schemeClr val="bg1"/>
                </a:solidFill>
              </a:rPr>
              <a:t>Scaler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One</a:t>
            </a:r>
            <a:r>
              <a:rPr lang="es-ES" dirty="0">
                <a:solidFill>
                  <a:schemeClr val="bg1"/>
                </a:solidFill>
              </a:rPr>
              <a:t> Hot </a:t>
            </a:r>
            <a:r>
              <a:rPr lang="es-ES" dirty="0" err="1">
                <a:solidFill>
                  <a:schemeClr val="bg1"/>
                </a:solidFill>
              </a:rPr>
              <a:t>Encoder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Oversampling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SMOTE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6540F-EAAB-C519-9DF5-A57A14C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5" y="1061948"/>
            <a:ext cx="5438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417877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Logistic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Regression</a:t>
            </a:r>
            <a:r>
              <a:rPr lang="es-ES" dirty="0">
                <a:solidFill>
                  <a:schemeClr val="bg1"/>
                </a:solidFill>
              </a:rPr>
              <a:t>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=3,5; </a:t>
            </a:r>
            <a:r>
              <a:rPr lang="es-ES" dirty="0" err="1">
                <a:solidFill>
                  <a:schemeClr val="bg1"/>
                </a:solidFill>
              </a:rPr>
              <a:t>weight</a:t>
            </a:r>
            <a:r>
              <a:rPr lang="es-ES" dirty="0">
                <a:solidFill>
                  <a:schemeClr val="bg1"/>
                </a:solidFill>
              </a:rPr>
              <a:t>=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distance</a:t>
            </a:r>
            <a:r>
              <a:rPr lang="es-ES" dirty="0">
                <a:solidFill>
                  <a:schemeClr val="bg1"/>
                </a:solidFill>
              </a:rPr>
              <a:t>; p=1,2,3;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BF7142-26D5-21CC-821A-1D155F50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105112"/>
            <a:ext cx="6096009" cy="3657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BB0EEE-8218-9484-288B-2D24D2DA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93" y="1976524"/>
            <a:ext cx="6524634" cy="39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(LOGISTIC REGRESSION):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LR SMOTE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AF494-1FCE-7111-47DC-E94EA623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" y="1275127"/>
            <a:ext cx="4392937" cy="32947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303EEC-1AF8-8358-20DD-3DF6E37C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7" y="1275126"/>
            <a:ext cx="4392937" cy="3294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94E1D7-732E-E05F-D0D4-8B6745F9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77" y="4528100"/>
            <a:ext cx="40867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Oversampled</a:t>
            </a:r>
            <a:r>
              <a:rPr lang="es-ES" dirty="0">
                <a:solidFill>
                  <a:schemeClr val="bg1"/>
                </a:solidFill>
              </a:rPr>
              <a:t> , N=3, </a:t>
            </a:r>
            <a:r>
              <a:rPr lang="es-ES" dirty="0" err="1">
                <a:solidFill>
                  <a:schemeClr val="bg1"/>
                </a:solidFill>
              </a:rPr>
              <a:t>weights</a:t>
            </a:r>
            <a:r>
              <a:rPr lang="es-ES" dirty="0">
                <a:solidFill>
                  <a:schemeClr val="bg1"/>
                </a:solidFill>
              </a:rPr>
              <a:t> = “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”, p=1 -&gt; Score = 0,819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F6ACC0-98B7-FB3E-369C-88F4E148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1" y="1404847"/>
            <a:ext cx="4451470" cy="33386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C191CB-D7ED-A767-31F3-63F321D4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89" y="1310711"/>
            <a:ext cx="4702499" cy="35268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AF8EC7-B163-65C8-FFF9-2B23441B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298" y="4548477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CASE OF STUDY: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436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marketing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performed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a portuguese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2008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promoted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was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term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deposit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represented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“y” </a:t>
            </a:r>
            <a:r>
              <a:rPr lang="es-ES" dirty="0" err="1">
                <a:solidFill>
                  <a:schemeClr val="bg1"/>
                </a:solidFill>
              </a:rPr>
              <a:t>column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categorical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answering</a:t>
            </a:r>
            <a:r>
              <a:rPr lang="es-ES" dirty="0">
                <a:solidFill>
                  <a:schemeClr val="bg1"/>
                </a:solidFill>
              </a:rPr>
              <a:t> “yes”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“no” </a:t>
            </a:r>
            <a:r>
              <a:rPr lang="en-GB" dirty="0">
                <a:solidFill>
                  <a:schemeClr val="bg1"/>
                </a:solidFill>
              </a:rPr>
              <a:t>depending on whether the client contracted this saving instrument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16 variables </a:t>
            </a:r>
            <a:r>
              <a:rPr lang="es-ES" dirty="0" err="1">
                <a:solidFill>
                  <a:schemeClr val="bg1"/>
                </a:solidFill>
              </a:rPr>
              <a:t>classified</a:t>
            </a:r>
            <a:r>
              <a:rPr lang="es-ES" dirty="0">
                <a:solidFill>
                  <a:schemeClr val="bg1"/>
                </a:solidFill>
              </a:rPr>
              <a:t> in: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clients</a:t>
            </a:r>
            <a:r>
              <a:rPr lang="es-ES" dirty="0">
                <a:solidFill>
                  <a:schemeClr val="bg1"/>
                </a:solidFill>
              </a:rPr>
              <a:t> data, variables </a:t>
            </a:r>
            <a:r>
              <a:rPr lang="es-ES" dirty="0" err="1">
                <a:solidFill>
                  <a:schemeClr val="bg1"/>
                </a:solidFill>
              </a:rPr>
              <a:t>related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other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attributes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6B3188-D6EC-F342-8F5D-FDEDBCE39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75" b="-2"/>
          <a:stretch/>
        </p:blipFill>
        <p:spPr bwMode="auto">
          <a:xfrm>
            <a:off x="3467417" y="3443287"/>
            <a:ext cx="4828540" cy="311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86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FIRST STEPS: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181178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Once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downloaded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can be </a:t>
            </a:r>
            <a:r>
              <a:rPr lang="es-ES" dirty="0" err="1">
                <a:solidFill>
                  <a:schemeClr val="bg1"/>
                </a:solidFill>
              </a:rPr>
              <a:t>found</a:t>
            </a:r>
            <a:r>
              <a:rPr lang="es-ES" dirty="0">
                <a:solidFill>
                  <a:schemeClr val="bg1"/>
                </a:solidFill>
              </a:rPr>
              <a:t> 2 zip files: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bank-additional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regular and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different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samples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first</a:t>
            </a:r>
            <a:r>
              <a:rPr lang="es-ES" dirty="0">
                <a:solidFill>
                  <a:schemeClr val="bg1"/>
                </a:solidFill>
              </a:rPr>
              <a:t> step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follow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explore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these</a:t>
            </a:r>
            <a:r>
              <a:rPr lang="es-ES" dirty="0">
                <a:solidFill>
                  <a:schemeClr val="bg1"/>
                </a:solidFill>
              </a:rPr>
              <a:t> files in </a:t>
            </a:r>
            <a:r>
              <a:rPr lang="es-ES" dirty="0" err="1">
                <a:solidFill>
                  <a:schemeClr val="bg1"/>
                </a:solidFill>
              </a:rPr>
              <a:t>order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select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convenient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file </a:t>
            </a:r>
            <a:r>
              <a:rPr lang="es-ES" dirty="0" err="1">
                <a:solidFill>
                  <a:schemeClr val="bg1"/>
                </a:solidFill>
              </a:rPr>
              <a:t>selected</a:t>
            </a:r>
            <a:r>
              <a:rPr lang="es-ES" dirty="0">
                <a:solidFill>
                  <a:schemeClr val="bg1"/>
                </a:solidFill>
              </a:rPr>
              <a:t>: bank-full.csv</a:t>
            </a:r>
          </a:p>
          <a:p>
            <a:r>
              <a:rPr lang="es-ES" dirty="0">
                <a:solidFill>
                  <a:schemeClr val="bg1"/>
                </a:solidFill>
              </a:rPr>
              <a:t>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additional</a:t>
            </a:r>
            <a:r>
              <a:rPr lang="es-ES" dirty="0">
                <a:solidFill>
                  <a:schemeClr val="bg1"/>
                </a:solidFill>
              </a:rPr>
              <a:t>-full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5F681-DD4E-F441-D920-2AC34FF4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3" y="3236802"/>
            <a:ext cx="1593267" cy="21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FFE64-54CE-1907-B889-4CCAB365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17" y="3243593"/>
            <a:ext cx="1720748" cy="2095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20D79-DDCD-B09D-69E7-B004C4AB3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639" y="3236802"/>
            <a:ext cx="1886192" cy="2095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47ED34-CF42-D5FB-EB1A-CEC3B1CD6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33" y="3089743"/>
            <a:ext cx="4642834" cy="3714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BAC22C-1851-2FF7-6C27-68A9D5DC2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11" y="3341590"/>
            <a:ext cx="4576418" cy="34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Neither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duplicates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Left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skewness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lot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C84BE-7B94-39E7-03E1-50F8BAF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54" y="1275127"/>
            <a:ext cx="3240157" cy="5400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90F9-09A9-74D1-86A9-8028A00C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6" y="2289036"/>
            <a:ext cx="3959364" cy="39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categoricals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54115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ideal </a:t>
            </a:r>
            <a:r>
              <a:rPr lang="es-ES" dirty="0" err="1">
                <a:solidFill>
                  <a:schemeClr val="bg1"/>
                </a:solidFill>
              </a:rPr>
              <a:t>customer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165DF-BC8F-6D5F-B823-56B1BFFE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56" y="1043622"/>
            <a:ext cx="10434637" cy="55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21EC53F-76D8-2DC3-9CCA-84E28C75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" y="220662"/>
            <a:ext cx="10758488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0E6EE-0277-4EEF-E3E2-E8246F00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" y="0"/>
            <a:ext cx="10729913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FEA653-CB45-EC65-1A5F-79BFF3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8" y="-179388"/>
            <a:ext cx="10596564" cy="56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F8F12-784F-23A1-49CD-6806E13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0"/>
            <a:ext cx="9915525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1059</TotalTime>
  <Words>260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Mid bootcamp project Bank marketing campaign</vt:lpstr>
      <vt:lpstr>CASE OF STUDY:</vt:lpstr>
      <vt:lpstr>FIRST STEPS:</vt:lpstr>
      <vt:lpstr>Exploratory data Analysis (Numericals):</vt:lpstr>
      <vt:lpstr>Exploratory data Analysis (categoricals):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TRANSFORMATIONS APPLIED:</vt:lpstr>
      <vt:lpstr>My models:</vt:lpstr>
      <vt:lpstr>ModelS SELECTED (LOGISTIC REGRESSION):</vt:lpstr>
      <vt:lpstr>ModelS SELECTED (KNN CLassifier):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marketing campaing</dc:title>
  <dc:creator>Pablo Sánchez</dc:creator>
  <cp:lastModifiedBy>Pablo Sánchez</cp:lastModifiedBy>
  <cp:revision>9</cp:revision>
  <dcterms:created xsi:type="dcterms:W3CDTF">2023-02-09T10:35:05Z</dcterms:created>
  <dcterms:modified xsi:type="dcterms:W3CDTF">2023-02-10T12:54:12Z</dcterms:modified>
</cp:coreProperties>
</file>