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AD4F2-BDC6-C0DE-5299-E399B0909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1222" y="1827038"/>
            <a:ext cx="8181976" cy="2387600"/>
          </a:xfrm>
        </p:spPr>
        <p:txBody>
          <a:bodyPr/>
          <a:lstStyle/>
          <a:p>
            <a:pPr algn="ctr"/>
            <a:r>
              <a:rPr lang="es-ES" dirty="0" err="1"/>
              <a:t>Mid</a:t>
            </a:r>
            <a:r>
              <a:rPr lang="es-ES" dirty="0"/>
              <a:t> </a:t>
            </a:r>
            <a:r>
              <a:rPr lang="es-ES" dirty="0" err="1"/>
              <a:t>bootcamp</a:t>
            </a:r>
            <a:r>
              <a:rPr lang="es-ES" dirty="0"/>
              <a:t> </a:t>
            </a:r>
            <a:r>
              <a:rPr lang="es-ES" dirty="0" err="1"/>
              <a:t>project</a:t>
            </a:r>
            <a:r>
              <a:rPr lang="en-GB" dirty="0"/>
              <a:t> Bank marketing campaign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4F7DC2-697F-8CD3-A1DA-F0C058645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1222" y="5640563"/>
            <a:ext cx="8791575" cy="1655762"/>
          </a:xfrm>
        </p:spPr>
        <p:txBody>
          <a:bodyPr/>
          <a:lstStyle/>
          <a:p>
            <a:r>
              <a:rPr lang="es-ES" dirty="0" err="1"/>
              <a:t>By</a:t>
            </a:r>
            <a:r>
              <a:rPr lang="es-ES" dirty="0"/>
              <a:t> pablo Sánchez </a:t>
            </a:r>
            <a:r>
              <a:rPr lang="es-ES" dirty="0" err="1"/>
              <a:t>mérida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45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/>
              <a:t>CASE OF STUDY:</a:t>
            </a:r>
            <a:endParaRPr lang="en-GB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56" y="609600"/>
            <a:ext cx="9904459" cy="43650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explains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marketing </a:t>
            </a:r>
            <a:r>
              <a:rPr lang="es-ES" dirty="0" err="1"/>
              <a:t>campaign</a:t>
            </a:r>
            <a:r>
              <a:rPr lang="es-ES" dirty="0"/>
              <a:t> </a:t>
            </a:r>
            <a:r>
              <a:rPr lang="es-ES" dirty="0" err="1"/>
              <a:t>performed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portuguese </a:t>
            </a:r>
            <a:r>
              <a:rPr lang="es-ES" dirty="0" err="1"/>
              <a:t>bank</a:t>
            </a:r>
            <a:r>
              <a:rPr lang="es-ES" dirty="0"/>
              <a:t> in 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promoted</a:t>
            </a:r>
            <a:r>
              <a:rPr lang="es-ES" dirty="0"/>
              <a:t> </a:t>
            </a:r>
            <a:r>
              <a:rPr lang="es-ES" dirty="0" err="1"/>
              <a:t>was</a:t>
            </a:r>
            <a:r>
              <a:rPr lang="es-ES" dirty="0"/>
              <a:t> a </a:t>
            </a: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deposit</a:t>
            </a:r>
            <a:r>
              <a:rPr lang="es-ES" dirty="0"/>
              <a:t>, </a:t>
            </a:r>
            <a:r>
              <a:rPr lang="es-ES" dirty="0" err="1"/>
              <a:t>represented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“y” </a:t>
            </a:r>
            <a:r>
              <a:rPr lang="es-ES" dirty="0" err="1"/>
              <a:t>column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categorical</a:t>
            </a:r>
            <a:r>
              <a:rPr lang="es-ES" dirty="0"/>
              <a:t> </a:t>
            </a:r>
            <a:r>
              <a:rPr lang="es-ES" dirty="0" err="1"/>
              <a:t>answering</a:t>
            </a:r>
            <a:r>
              <a:rPr lang="es-ES" dirty="0"/>
              <a:t> “yes” </a:t>
            </a:r>
            <a:r>
              <a:rPr lang="es-ES" dirty="0" err="1"/>
              <a:t>or</a:t>
            </a:r>
            <a:r>
              <a:rPr lang="es-ES" dirty="0"/>
              <a:t> “no” </a:t>
            </a:r>
            <a:r>
              <a:rPr lang="en-GB" dirty="0"/>
              <a:t>depending on whether the client contracted this savings instrument</a:t>
            </a:r>
            <a:r>
              <a:rPr lang="es-ES" dirty="0"/>
              <a:t>(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There</a:t>
            </a:r>
            <a:r>
              <a:rPr lang="es-ES" dirty="0"/>
              <a:t> are 16 variables </a:t>
            </a:r>
            <a:r>
              <a:rPr lang="es-ES" dirty="0" err="1"/>
              <a:t>classified</a:t>
            </a:r>
            <a:r>
              <a:rPr lang="es-ES" dirty="0"/>
              <a:t> in: </a:t>
            </a:r>
            <a:r>
              <a:rPr lang="es-ES" dirty="0" err="1"/>
              <a:t>bank</a:t>
            </a:r>
            <a:r>
              <a:rPr lang="es-ES" dirty="0"/>
              <a:t> </a:t>
            </a:r>
            <a:r>
              <a:rPr lang="es-ES" dirty="0" err="1"/>
              <a:t>clients</a:t>
            </a:r>
            <a:r>
              <a:rPr lang="es-ES" dirty="0"/>
              <a:t> data, variables </a:t>
            </a:r>
            <a:r>
              <a:rPr lang="es-ES" dirty="0" err="1"/>
              <a:t>related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</a:t>
            </a:r>
            <a:r>
              <a:rPr lang="es-ES" dirty="0" err="1"/>
              <a:t>contact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campaign</a:t>
            </a:r>
            <a:r>
              <a:rPr lang="es-ES" dirty="0"/>
              <a:t> and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attributes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campaign</a:t>
            </a:r>
            <a:r>
              <a:rPr lang="es-ES" dirty="0"/>
              <a:t>, </a:t>
            </a:r>
            <a:r>
              <a:rPr lang="es-ES" dirty="0" err="1"/>
              <a:t>pdays</a:t>
            </a:r>
            <a:r>
              <a:rPr lang="es-ES" dirty="0"/>
              <a:t>, </a:t>
            </a:r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poutcome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865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/>
              <a:t>FIRST STEPS:</a:t>
            </a:r>
            <a:endParaRPr lang="en-GB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770" y="1426128"/>
            <a:ext cx="9904459" cy="25062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Once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downloaded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can be </a:t>
            </a:r>
            <a:r>
              <a:rPr lang="es-ES" dirty="0" err="1"/>
              <a:t>found</a:t>
            </a:r>
            <a:r>
              <a:rPr lang="es-ES" dirty="0"/>
              <a:t> 2 zip files: </a:t>
            </a:r>
            <a:r>
              <a:rPr lang="es-ES" dirty="0" err="1"/>
              <a:t>bank</a:t>
            </a:r>
            <a:r>
              <a:rPr lang="es-ES" dirty="0"/>
              <a:t> and </a:t>
            </a:r>
            <a:r>
              <a:rPr lang="es-ES" dirty="0" err="1"/>
              <a:t>bank-additional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bank</a:t>
            </a:r>
            <a:r>
              <a:rPr lang="es-ES" dirty="0"/>
              <a:t> regular and </a:t>
            </a:r>
            <a:r>
              <a:rPr lang="es-ES" dirty="0" err="1"/>
              <a:t>bank</a:t>
            </a:r>
            <a:r>
              <a:rPr lang="es-ES" dirty="0"/>
              <a:t>-full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samples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step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follow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explore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these</a:t>
            </a:r>
            <a:r>
              <a:rPr lang="es-ES" dirty="0"/>
              <a:t> files 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convenient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The</a:t>
            </a:r>
            <a:r>
              <a:rPr lang="es-ES" dirty="0"/>
              <a:t> file </a:t>
            </a:r>
            <a:r>
              <a:rPr lang="es-ES" dirty="0" err="1"/>
              <a:t>selected</a:t>
            </a:r>
            <a:r>
              <a:rPr lang="es-ES" dirty="0"/>
              <a:t>: bank-full.csv</a:t>
            </a:r>
          </a:p>
          <a:p>
            <a:r>
              <a:rPr lang="es-ES" dirty="0"/>
              <a:t>         </a:t>
            </a:r>
            <a:r>
              <a:rPr lang="es-ES" dirty="0" err="1"/>
              <a:t>bank</a:t>
            </a:r>
            <a:r>
              <a:rPr lang="es-ES" dirty="0"/>
              <a:t>-full                                              </a:t>
            </a:r>
            <a:r>
              <a:rPr lang="es-ES" dirty="0" err="1"/>
              <a:t>bank</a:t>
            </a:r>
            <a:r>
              <a:rPr lang="es-ES" dirty="0"/>
              <a:t>                                             </a:t>
            </a:r>
            <a:r>
              <a:rPr lang="es-ES" dirty="0" err="1"/>
              <a:t>bank</a:t>
            </a:r>
            <a:r>
              <a:rPr lang="es-ES" dirty="0"/>
              <a:t>-</a:t>
            </a:r>
            <a:r>
              <a:rPr lang="es-ES" dirty="0" err="1"/>
              <a:t>additional</a:t>
            </a:r>
            <a:r>
              <a:rPr lang="es-ES" dirty="0"/>
              <a:t>-full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45F681-DD4E-F441-D920-2AC34FF4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724" y="3715967"/>
            <a:ext cx="1593267" cy="2163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BFFE64-54CE-1907-B889-4CCAB365E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069" y="3722758"/>
            <a:ext cx="1720748" cy="2095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8820D79-DDCD-B09D-69E7-B004C4AB3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319" y="3722757"/>
            <a:ext cx="1886192" cy="20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18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776</TotalTime>
  <Words>164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Circuito</vt:lpstr>
      <vt:lpstr>Mid bootcamp project Bank marketing campaign</vt:lpstr>
      <vt:lpstr>CASE OF STUDY:</vt:lpstr>
      <vt:lpstr>FIRST STEPS: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bootcamp project Bank marketing campaing</dc:title>
  <dc:creator>Pablo Sánchez</dc:creator>
  <cp:lastModifiedBy>Pablo Sánchez</cp:lastModifiedBy>
  <cp:revision>3</cp:revision>
  <dcterms:created xsi:type="dcterms:W3CDTF">2023-02-09T10:35:05Z</dcterms:created>
  <dcterms:modified xsi:type="dcterms:W3CDTF">2023-02-09T23:31:24Z</dcterms:modified>
</cp:coreProperties>
</file>