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68" r:id="rId5"/>
    <p:sldId id="269" r:id="rId6"/>
    <p:sldId id="267" r:id="rId7"/>
    <p:sldId id="271" r:id="rId8"/>
    <p:sldId id="272" r:id="rId9"/>
    <p:sldId id="273" r:id="rId10"/>
    <p:sldId id="274" r:id="rId11"/>
    <p:sldId id="261" r:id="rId12"/>
    <p:sldId id="266" r:id="rId13"/>
    <p:sldId id="26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71F87-5455-525E-3C0C-636706674F7D}" v="347" dt="2021-10-26T04:22:42.693"/>
    <p1510:client id="{2A73261C-8504-5BC8-5543-381FB7B63447}" v="4" dt="2021-10-26T17:42:34.954"/>
    <p1510:client id="{31060570-F551-B801-696F-1EBF6949653C}" v="8" dt="2021-10-26T17:44:57.634"/>
    <p1510:client id="{3FDE76BA-B891-B190-96B0-D9CBA303233F}" v="97" dt="2021-10-26T02:06:39.404"/>
    <p1510:client id="{6204BCC3-C172-1F9C-AAB3-F9269AE2DCA4}" v="21" dt="2021-10-29T13:46:17.996"/>
    <p1510:client id="{89296652-14F4-4D23-8385-10B797D204C1}" v="1278" dt="2021-10-26T04:29:17.228"/>
    <p1510:client id="{9C2A92A8-9E37-CDEB-65D9-A64743307657}" v="780" dt="2021-10-26T03:52:33.072"/>
    <p1510:client id="{C30A5463-26E4-C1B1-4D1D-BAD059A5AF79}" v="20" dt="2021-10-29T02:07:27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af15b2a6cc03eaead59217e5f2dd3dfed72cbd76b3bea8f8a3b8bd751b808a0::" providerId="AD" clId="Web-{16E71F87-5455-525E-3C0C-636706674F7D}"/>
    <pc:docChg chg="addSld modSld">
      <pc:chgData name="Guest User" userId="S::urn:spo:anon#1af15b2a6cc03eaead59217e5f2dd3dfed72cbd76b3bea8f8a3b8bd751b808a0::" providerId="AD" clId="Web-{16E71F87-5455-525E-3C0C-636706674F7D}" dt="2021-10-26T04:22:42.693" v="285" actId="1076"/>
      <pc:docMkLst>
        <pc:docMk/>
      </pc:docMkLst>
      <pc:sldChg chg="addSp delSp modSp">
        <pc:chgData name="Guest User" userId="S::urn:spo:anon#1af15b2a6cc03eaead59217e5f2dd3dfed72cbd76b3bea8f8a3b8bd751b808a0::" providerId="AD" clId="Web-{16E71F87-5455-525E-3C0C-636706674F7D}" dt="2021-10-26T02:40:49.420" v="89" actId="20577"/>
        <pc:sldMkLst>
          <pc:docMk/>
          <pc:sldMk cId="486538310" sldId="257"/>
        </pc:sldMkLst>
        <pc:spChg chg="add mod">
          <ac:chgData name="Guest User" userId="S::urn:spo:anon#1af15b2a6cc03eaead59217e5f2dd3dfed72cbd76b3bea8f8a3b8bd751b808a0::" providerId="AD" clId="Web-{16E71F87-5455-525E-3C0C-636706674F7D}" dt="2021-10-26T02:40:49.420" v="89" actId="20577"/>
          <ac:spMkLst>
            <pc:docMk/>
            <pc:sldMk cId="486538310" sldId="257"/>
            <ac:spMk id="3" creationId="{8668846E-7DF1-47C1-A265-AC89CD40061F}"/>
          </ac:spMkLst>
        </pc:spChg>
        <pc:spChg chg="del">
          <ac:chgData name="Guest User" userId="S::urn:spo:anon#1af15b2a6cc03eaead59217e5f2dd3dfed72cbd76b3bea8f8a3b8bd751b808a0::" providerId="AD" clId="Web-{16E71F87-5455-525E-3C0C-636706674F7D}" dt="2021-10-26T01:31:45.115" v="0"/>
          <ac:spMkLst>
            <pc:docMk/>
            <pc:sldMk cId="486538310" sldId="257"/>
            <ac:spMk id="5" creationId="{344E35B5-789C-4A06-91FE-A83BF3A374AC}"/>
          </ac:spMkLst>
        </pc:spChg>
        <pc:picChg chg="mod">
          <ac:chgData name="Guest User" userId="S::urn:spo:anon#1af15b2a6cc03eaead59217e5f2dd3dfed72cbd76b3bea8f8a3b8bd751b808a0::" providerId="AD" clId="Web-{16E71F87-5455-525E-3C0C-636706674F7D}" dt="2021-10-26T01:39:48.068" v="48" actId="1076"/>
          <ac:picMkLst>
            <pc:docMk/>
            <pc:sldMk cId="486538310" sldId="257"/>
            <ac:picMk id="4" creationId="{8F1B8CCE-2787-43D8-A9F0-E0E99F7B7CB1}"/>
          </ac:picMkLst>
        </pc:picChg>
      </pc:sldChg>
      <pc:sldChg chg="addSp delSp modSp">
        <pc:chgData name="Guest User" userId="S::urn:spo:anon#1af15b2a6cc03eaead59217e5f2dd3dfed72cbd76b3bea8f8a3b8bd751b808a0::" providerId="AD" clId="Web-{16E71F87-5455-525E-3C0C-636706674F7D}" dt="2021-10-26T04:08:01.101" v="163" actId="14100"/>
        <pc:sldMkLst>
          <pc:docMk/>
          <pc:sldMk cId="3714849141" sldId="261"/>
        </pc:sldMkLst>
        <pc:spChg chg="del">
          <ac:chgData name="Guest User" userId="S::urn:spo:anon#1af15b2a6cc03eaead59217e5f2dd3dfed72cbd76b3bea8f8a3b8bd751b808a0::" providerId="AD" clId="Web-{16E71F87-5455-525E-3C0C-636706674F7D}" dt="2021-10-26T03:49:38.078" v="107"/>
          <ac:spMkLst>
            <pc:docMk/>
            <pc:sldMk cId="3714849141" sldId="261"/>
            <ac:spMk id="14" creationId="{0DFE0625-A4F8-4728-9DD6-D1365AB40824}"/>
          </ac:spMkLst>
        </pc:spChg>
        <pc:spChg chg="mod">
          <ac:chgData name="Guest User" userId="S::urn:spo:anon#1af15b2a6cc03eaead59217e5f2dd3dfed72cbd76b3bea8f8a3b8bd751b808a0::" providerId="AD" clId="Web-{16E71F87-5455-525E-3C0C-636706674F7D}" dt="2021-10-26T04:07:38.819" v="160" actId="20577"/>
          <ac:spMkLst>
            <pc:docMk/>
            <pc:sldMk cId="3714849141" sldId="261"/>
            <ac:spMk id="16" creationId="{9C9F5117-4049-485A-B6DC-D1D5FFDC0B25}"/>
          </ac:spMkLst>
        </pc:spChg>
        <pc:picChg chg="add mod">
          <ac:chgData name="Guest User" userId="S::urn:spo:anon#1af15b2a6cc03eaead59217e5f2dd3dfed72cbd76b3bea8f8a3b8bd751b808a0::" providerId="AD" clId="Web-{16E71F87-5455-525E-3C0C-636706674F7D}" dt="2021-10-26T03:57:30.720" v="136" actId="1076"/>
          <ac:picMkLst>
            <pc:docMk/>
            <pc:sldMk cId="3714849141" sldId="261"/>
            <ac:picMk id="3" creationId="{A785EF2B-EB32-4AA4-ADBF-10D993139D0F}"/>
          </ac:picMkLst>
        </pc:picChg>
        <pc:picChg chg="mod">
          <ac:chgData name="Guest User" userId="S::urn:spo:anon#1af15b2a6cc03eaead59217e5f2dd3dfed72cbd76b3bea8f8a3b8bd751b808a0::" providerId="AD" clId="Web-{16E71F87-5455-525E-3C0C-636706674F7D}" dt="2021-10-26T03:54:33.198" v="115" actId="14100"/>
          <ac:picMkLst>
            <pc:docMk/>
            <pc:sldMk cId="3714849141" sldId="261"/>
            <ac:picMk id="4" creationId="{1BCD38C1-32C0-483B-950A-F412BA6B0D9D}"/>
          </ac:picMkLst>
        </pc:picChg>
        <pc:picChg chg="mod">
          <ac:chgData name="Guest User" userId="S::urn:spo:anon#1af15b2a6cc03eaead59217e5f2dd3dfed72cbd76b3bea8f8a3b8bd751b808a0::" providerId="AD" clId="Web-{16E71F87-5455-525E-3C0C-636706674F7D}" dt="2021-10-26T03:54:35.573" v="116" actId="1076"/>
          <ac:picMkLst>
            <pc:docMk/>
            <pc:sldMk cId="3714849141" sldId="261"/>
            <ac:picMk id="5" creationId="{25E46212-5A55-49F3-91AD-D7D7DCF5C4C7}"/>
          </ac:picMkLst>
        </pc:picChg>
        <pc:picChg chg="mod modCrop">
          <ac:chgData name="Guest User" userId="S::urn:spo:anon#1af15b2a6cc03eaead59217e5f2dd3dfed72cbd76b3bea8f8a3b8bd751b808a0::" providerId="AD" clId="Web-{16E71F87-5455-525E-3C0C-636706674F7D}" dt="2021-10-26T04:07:55.741" v="161" actId="14100"/>
          <ac:picMkLst>
            <pc:docMk/>
            <pc:sldMk cId="3714849141" sldId="261"/>
            <ac:picMk id="6" creationId="{103527FD-BD6F-4B23-95A2-B08A99EF7F9E}"/>
          </ac:picMkLst>
        </pc:picChg>
        <pc:picChg chg="mod modCrop">
          <ac:chgData name="Guest User" userId="S::urn:spo:anon#1af15b2a6cc03eaead59217e5f2dd3dfed72cbd76b3bea8f8a3b8bd751b808a0::" providerId="AD" clId="Web-{16E71F87-5455-525E-3C0C-636706674F7D}" dt="2021-10-26T04:07:58.647" v="162" actId="14100"/>
          <ac:picMkLst>
            <pc:docMk/>
            <pc:sldMk cId="3714849141" sldId="261"/>
            <ac:picMk id="7" creationId="{46E27005-55E1-4D99-B455-87B075EA7035}"/>
          </ac:picMkLst>
        </pc:picChg>
        <pc:picChg chg="add del">
          <ac:chgData name="Guest User" userId="S::urn:spo:anon#1af15b2a6cc03eaead59217e5f2dd3dfed72cbd76b3bea8f8a3b8bd751b808a0::" providerId="AD" clId="Web-{16E71F87-5455-525E-3C0C-636706674F7D}" dt="2021-10-26T03:39:59.637" v="93"/>
          <ac:picMkLst>
            <pc:docMk/>
            <pc:sldMk cId="3714849141" sldId="261"/>
            <ac:picMk id="8" creationId="{4A6CDA26-C337-4068-8644-C17AF2377BEB}"/>
          </ac:picMkLst>
        </pc:picChg>
        <pc:picChg chg="add mod">
          <ac:chgData name="Guest User" userId="S::urn:spo:anon#1af15b2a6cc03eaead59217e5f2dd3dfed72cbd76b3bea8f8a3b8bd751b808a0::" providerId="AD" clId="Web-{16E71F87-5455-525E-3C0C-636706674F7D}" dt="2021-10-26T04:08:01.101" v="163" actId="14100"/>
          <ac:picMkLst>
            <pc:docMk/>
            <pc:sldMk cId="3714849141" sldId="261"/>
            <ac:picMk id="9" creationId="{779DDE36-B9CC-4AF3-A0EE-17810107D7E0}"/>
          </ac:picMkLst>
        </pc:picChg>
        <pc:picChg chg="add mod">
          <ac:chgData name="Guest User" userId="S::urn:spo:anon#1af15b2a6cc03eaead59217e5f2dd3dfed72cbd76b3bea8f8a3b8bd751b808a0::" providerId="AD" clId="Web-{16E71F87-5455-525E-3C0C-636706674F7D}" dt="2021-10-26T03:57:25.392" v="135" actId="1076"/>
          <ac:picMkLst>
            <pc:docMk/>
            <pc:sldMk cId="3714849141" sldId="261"/>
            <ac:picMk id="10" creationId="{AF025AE0-2A2B-49BA-95C3-D231FA032ED5}"/>
          </ac:picMkLst>
        </pc:picChg>
      </pc:sldChg>
      <pc:sldChg chg="modSp">
        <pc:chgData name="Guest User" userId="S::urn:spo:anon#1af15b2a6cc03eaead59217e5f2dd3dfed72cbd76b3bea8f8a3b8bd751b808a0::" providerId="AD" clId="Web-{16E71F87-5455-525E-3C0C-636706674F7D}" dt="2021-10-26T01:49:14.555" v="50" actId="20577"/>
        <pc:sldMkLst>
          <pc:docMk/>
          <pc:sldMk cId="2718995003" sldId="262"/>
        </pc:sldMkLst>
        <pc:spChg chg="mod">
          <ac:chgData name="Guest User" userId="S::urn:spo:anon#1af15b2a6cc03eaead59217e5f2dd3dfed72cbd76b3bea8f8a3b8bd751b808a0::" providerId="AD" clId="Web-{16E71F87-5455-525E-3C0C-636706674F7D}" dt="2021-10-26T01:49:14.555" v="50" actId="20577"/>
          <ac:spMkLst>
            <pc:docMk/>
            <pc:sldMk cId="2718995003" sldId="262"/>
            <ac:spMk id="2" creationId="{E306FD70-2125-4333-A047-08E5E1251145}"/>
          </ac:spMkLst>
        </pc:spChg>
      </pc:sldChg>
      <pc:sldChg chg="addSp delSp modSp">
        <pc:chgData name="Guest User" userId="S::urn:spo:anon#1af15b2a6cc03eaead59217e5f2dd3dfed72cbd76b3bea8f8a3b8bd751b808a0::" providerId="AD" clId="Web-{16E71F87-5455-525E-3C0C-636706674F7D}" dt="2021-10-26T04:00:09.288" v="143" actId="1076"/>
        <pc:sldMkLst>
          <pc:docMk/>
          <pc:sldMk cId="1971231282" sldId="266"/>
        </pc:sldMkLst>
        <pc:spChg chg="del">
          <ac:chgData name="Guest User" userId="S::urn:spo:anon#1af15b2a6cc03eaead59217e5f2dd3dfed72cbd76b3bea8f8a3b8bd751b808a0::" providerId="AD" clId="Web-{16E71F87-5455-525E-3C0C-636706674F7D}" dt="2021-10-26T03:57:42.236" v="138"/>
          <ac:spMkLst>
            <pc:docMk/>
            <pc:sldMk cId="1971231282" sldId="266"/>
            <ac:spMk id="3" creationId="{1C30F388-CC39-41C9-8900-544C546B5A1C}"/>
          </ac:spMkLst>
        </pc:spChg>
        <pc:picChg chg="add del mod">
          <ac:chgData name="Guest User" userId="S::urn:spo:anon#1af15b2a6cc03eaead59217e5f2dd3dfed72cbd76b3bea8f8a3b8bd751b808a0::" providerId="AD" clId="Web-{16E71F87-5455-525E-3C0C-636706674F7D}" dt="2021-10-26T03:42:58.641" v="99"/>
          <ac:picMkLst>
            <pc:docMk/>
            <pc:sldMk cId="1971231282" sldId="266"/>
            <ac:picMk id="5" creationId="{210B4E0B-6712-49C0-8488-C5FC334B0B85}"/>
          </ac:picMkLst>
        </pc:picChg>
        <pc:picChg chg="add mod">
          <ac:chgData name="Guest User" userId="S::urn:spo:anon#1af15b2a6cc03eaead59217e5f2dd3dfed72cbd76b3bea8f8a3b8bd751b808a0::" providerId="AD" clId="Web-{16E71F87-5455-525E-3C0C-636706674F7D}" dt="2021-10-26T04:00:09.288" v="143" actId="1076"/>
          <ac:picMkLst>
            <pc:docMk/>
            <pc:sldMk cId="1971231282" sldId="266"/>
            <ac:picMk id="6" creationId="{E601DB7B-1B41-4BC1-89B2-447A08551AC2}"/>
          </ac:picMkLst>
        </pc:picChg>
      </pc:sldChg>
      <pc:sldChg chg="modSp new">
        <pc:chgData name="Guest User" userId="S::urn:spo:anon#1af15b2a6cc03eaead59217e5f2dd3dfed72cbd76b3bea8f8a3b8bd751b808a0::" providerId="AD" clId="Web-{16E71F87-5455-525E-3C0C-636706674F7D}" dt="2021-10-26T04:22:42.693" v="285" actId="1076"/>
        <pc:sldMkLst>
          <pc:docMk/>
          <pc:sldMk cId="3268808872" sldId="275"/>
        </pc:sldMkLst>
        <pc:spChg chg="mod">
          <ac:chgData name="Guest User" userId="S::urn:spo:anon#1af15b2a6cc03eaead59217e5f2dd3dfed72cbd76b3bea8f8a3b8bd751b808a0::" providerId="AD" clId="Web-{16E71F87-5455-525E-3C0C-636706674F7D}" dt="2021-10-26T04:16:35.587" v="165" actId="20577"/>
          <ac:spMkLst>
            <pc:docMk/>
            <pc:sldMk cId="3268808872" sldId="275"/>
            <ac:spMk id="2" creationId="{91532D15-9767-4A3C-9A96-FD9ED20C6A69}"/>
          </ac:spMkLst>
        </pc:spChg>
        <pc:spChg chg="mod">
          <ac:chgData name="Guest User" userId="S::urn:spo:anon#1af15b2a6cc03eaead59217e5f2dd3dfed72cbd76b3bea8f8a3b8bd751b808a0::" providerId="AD" clId="Web-{16E71F87-5455-525E-3C0C-636706674F7D}" dt="2021-10-26T04:22:42.693" v="285" actId="1076"/>
          <ac:spMkLst>
            <pc:docMk/>
            <pc:sldMk cId="3268808872" sldId="275"/>
            <ac:spMk id="3" creationId="{272423C7-72D7-4FF8-A882-4E1097E6C0FB}"/>
          </ac:spMkLst>
        </pc:spChg>
      </pc:sldChg>
    </pc:docChg>
  </pc:docChgLst>
  <pc:docChgLst>
    <pc:chgData name="Pablo Santander Alvarez" userId="S::santander_p@javeriana.edu.co::1f677d66-6025-4b8b-9b08-bd469dbb1f00" providerId="AD" clId="Web-{89296652-14F4-4D23-8385-10B797D204C1}"/>
    <pc:docChg chg="addSld delSld modSld sldOrd addMainMaster delMainMaster">
      <pc:chgData name="Pablo Santander Alvarez" userId="S::santander_p@javeriana.edu.co::1f677d66-6025-4b8b-9b08-bd469dbb1f00" providerId="AD" clId="Web-{89296652-14F4-4D23-8385-10B797D204C1}" dt="2021-10-26T04:29:26.759" v="1053"/>
      <pc:docMkLst>
        <pc:docMk/>
      </pc:docMkLst>
      <pc:sldChg chg="addSp modSp del mod setBg modClrScheme chgLayout">
        <pc:chgData name="Pablo Santander Alvarez" userId="S::santander_p@javeriana.edu.co::1f677d66-6025-4b8b-9b08-bd469dbb1f00" providerId="AD" clId="Web-{89296652-14F4-4D23-8385-10B797D204C1}" dt="2021-10-26T01:17:16.309" v="3"/>
        <pc:sldMkLst>
          <pc:docMk/>
          <pc:sldMk cId="109857222" sldId="256"/>
        </pc:sldMkLst>
        <pc:spChg chg="mod">
          <ac:chgData name="Pablo Santander Alvarez" userId="S::santander_p@javeriana.edu.co::1f677d66-6025-4b8b-9b08-bd469dbb1f00" providerId="AD" clId="Web-{89296652-14F4-4D23-8385-10B797D204C1}" dt="2021-10-26T01:16:44.230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blo Santander Alvarez" userId="S::santander_p@javeriana.edu.co::1f677d66-6025-4b8b-9b08-bd469dbb1f00" providerId="AD" clId="Web-{89296652-14F4-4D23-8385-10B797D204C1}" dt="2021-10-26T01:16:44.23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1:16:44.230" v="0"/>
          <ac:spMkLst>
            <pc:docMk/>
            <pc:sldMk cId="109857222" sldId="256"/>
            <ac:spMk id="9" creationId="{86230F49-7FFF-4471-8A64-33B1F4CF119D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1:16:44.230" v="0"/>
          <ac:spMkLst>
            <pc:docMk/>
            <pc:sldMk cId="109857222" sldId="256"/>
            <ac:spMk id="11" creationId="{ABCED6B1-E99D-4963-BCB1-2C5FC2B7E9DF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1:16:44.230" v="0"/>
          <ac:spMkLst>
            <pc:docMk/>
            <pc:sldMk cId="109857222" sldId="256"/>
            <ac:spMk id="13" creationId="{13A48C6C-3CC4-4EE5-A773-EC1EB7F59CD4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1:16:44.230" v="0"/>
          <ac:spMkLst>
            <pc:docMk/>
            <pc:sldMk cId="109857222" sldId="256"/>
            <ac:spMk id="15" creationId="{48B13CA8-CBEA-4805-955D-CEBE32236560}"/>
          </ac:spMkLst>
        </pc:spChg>
        <pc:picChg chg="add">
          <ac:chgData name="Pablo Santander Alvarez" userId="S::santander_p@javeriana.edu.co::1f677d66-6025-4b8b-9b08-bd469dbb1f00" providerId="AD" clId="Web-{89296652-14F4-4D23-8385-10B797D204C1}" dt="2021-10-26T01:16:44.230" v="0"/>
          <ac:picMkLst>
            <pc:docMk/>
            <pc:sldMk cId="109857222" sldId="256"/>
            <ac:picMk id="4" creationId="{5CD09C43-6F59-49BE-A9DF-9D41E15C1882}"/>
          </ac:picMkLst>
        </pc:picChg>
        <pc:cxnChg chg="add">
          <ac:chgData name="Pablo Santander Alvarez" userId="S::santander_p@javeriana.edu.co::1f677d66-6025-4b8b-9b08-bd469dbb1f00" providerId="AD" clId="Web-{89296652-14F4-4D23-8385-10B797D204C1}" dt="2021-10-26T01:16:44.230" v="0"/>
          <ac:cxnSpMkLst>
            <pc:docMk/>
            <pc:sldMk cId="109857222" sldId="256"/>
            <ac:cxnSpMk id="17" creationId="{B6297268-1B4B-4EAB-B8C5-91187E87FFFE}"/>
          </ac:cxnSpMkLst>
        </pc:cxnChg>
      </pc:sldChg>
      <pc:sldChg chg="addSp delSp modSp new mod setBg modClrScheme chgLayout">
        <pc:chgData name="Pablo Santander Alvarez" userId="S::santander_p@javeriana.edu.co::1f677d66-6025-4b8b-9b08-bd469dbb1f00" providerId="AD" clId="Web-{89296652-14F4-4D23-8385-10B797D204C1}" dt="2021-10-26T01:19:22.030" v="88" actId="20577"/>
        <pc:sldMkLst>
          <pc:docMk/>
          <pc:sldMk cId="4112575155" sldId="256"/>
        </pc:sldMkLst>
        <pc:spChg chg="mod ord">
          <ac:chgData name="Pablo Santander Alvarez" userId="S::santander_p@javeriana.edu.co::1f677d66-6025-4b8b-9b08-bd469dbb1f00" providerId="AD" clId="Web-{89296652-14F4-4D23-8385-10B797D204C1}" dt="2021-10-26T01:18:36.045" v="54" actId="20577"/>
          <ac:spMkLst>
            <pc:docMk/>
            <pc:sldMk cId="4112575155" sldId="256"/>
            <ac:spMk id="2" creationId="{F85C4E58-D524-43F1-AF1B-2B6EBEB92D67}"/>
          </ac:spMkLst>
        </pc:spChg>
        <pc:spChg chg="mod ord">
          <ac:chgData name="Pablo Santander Alvarez" userId="S::santander_p@javeriana.edu.co::1f677d66-6025-4b8b-9b08-bd469dbb1f00" providerId="AD" clId="Web-{89296652-14F4-4D23-8385-10B797D204C1}" dt="2021-10-26T01:19:22.030" v="88" actId="20577"/>
          <ac:spMkLst>
            <pc:docMk/>
            <pc:sldMk cId="4112575155" sldId="256"/>
            <ac:spMk id="3" creationId="{6A6E81C2-3EC5-40CD-9DFE-0041324EF0C5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1:17:50.981" v="8"/>
          <ac:spMkLst>
            <pc:docMk/>
            <pc:sldMk cId="4112575155" sldId="256"/>
            <ac:spMk id="5" creationId="{72CA733A-8D25-4E63-8273-CC14052E0E8A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1:17:50.809" v="7"/>
          <ac:spMkLst>
            <pc:docMk/>
            <pc:sldMk cId="4112575155" sldId="256"/>
            <ac:spMk id="9" creationId="{99D89EBB-72B3-43C9-BAA0-C3D3A97AD3AC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1:17:50.809" v="7"/>
          <ac:spMkLst>
            <pc:docMk/>
            <pc:sldMk cId="4112575155" sldId="256"/>
            <ac:spMk id="11" creationId="{5A6BA549-E7EA-4091-94B3-7B2B3044E387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1:17:50.809" v="7"/>
          <ac:spMkLst>
            <pc:docMk/>
            <pc:sldMk cId="4112575155" sldId="256"/>
            <ac:spMk id="23" creationId="{613F3963-915E-4812-8B39-BE6EA7CC82DA}"/>
          </ac:spMkLst>
        </pc:spChg>
        <pc:grpChg chg="add del">
          <ac:chgData name="Pablo Santander Alvarez" userId="S::santander_p@javeriana.edu.co::1f677d66-6025-4b8b-9b08-bd469dbb1f00" providerId="AD" clId="Web-{89296652-14F4-4D23-8385-10B797D204C1}" dt="2021-10-26T01:17:50.809" v="7"/>
          <ac:grpSpMkLst>
            <pc:docMk/>
            <pc:sldMk cId="4112575155" sldId="256"/>
            <ac:grpSpMk id="13" creationId="{C8F3AECA-1E28-4DB0-901D-747B827596E9}"/>
          </ac:grpSpMkLst>
        </pc:grpChg>
        <pc:grpChg chg="add del">
          <ac:chgData name="Pablo Santander Alvarez" userId="S::santander_p@javeriana.edu.co::1f677d66-6025-4b8b-9b08-bd469dbb1f00" providerId="AD" clId="Web-{89296652-14F4-4D23-8385-10B797D204C1}" dt="2021-10-26T01:17:50.809" v="7"/>
          <ac:grpSpMkLst>
            <pc:docMk/>
            <pc:sldMk cId="4112575155" sldId="256"/>
            <ac:grpSpMk id="18" creationId="{3214C51D-3B74-4CCB-82B8-A184460FCAA2}"/>
          </ac:grpSpMkLst>
        </pc:grpChg>
        <pc:picChg chg="add del">
          <ac:chgData name="Pablo Santander Alvarez" userId="S::santander_p@javeriana.edu.co::1f677d66-6025-4b8b-9b08-bd469dbb1f00" providerId="AD" clId="Web-{89296652-14F4-4D23-8385-10B797D204C1}" dt="2021-10-26T01:17:50.809" v="7"/>
          <ac:picMkLst>
            <pc:docMk/>
            <pc:sldMk cId="4112575155" sldId="256"/>
            <ac:picMk id="4" creationId="{44B69C85-C4F2-410D-8191-9FBB1C1BFA96}"/>
          </ac:picMkLst>
        </pc:picChg>
        <pc:picChg chg="add">
          <ac:chgData name="Pablo Santander Alvarez" userId="S::santander_p@javeriana.edu.co::1f677d66-6025-4b8b-9b08-bd469dbb1f00" providerId="AD" clId="Web-{89296652-14F4-4D23-8385-10B797D204C1}" dt="2021-10-26T01:17:50.981" v="8"/>
          <ac:picMkLst>
            <pc:docMk/>
            <pc:sldMk cId="4112575155" sldId="256"/>
            <ac:picMk id="6" creationId="{2BFB581C-2142-4222-9A3B-905AD6C09535}"/>
          </ac:picMkLst>
        </pc:picChg>
        <pc:picChg chg="add">
          <ac:chgData name="Pablo Santander Alvarez" userId="S::santander_p@javeriana.edu.co::1f677d66-6025-4b8b-9b08-bd469dbb1f00" providerId="AD" clId="Web-{89296652-14F4-4D23-8385-10B797D204C1}" dt="2021-10-26T01:17:50.981" v="8"/>
          <ac:picMkLst>
            <pc:docMk/>
            <pc:sldMk cId="4112575155" sldId="256"/>
            <ac:picMk id="7" creationId="{84B36AE2-8429-4BA4-AE0A-154EDA5CAA7A}"/>
          </ac:picMkLst>
        </pc:picChg>
      </pc:sldChg>
      <pc:sldChg chg="addSp delSp modSp new">
        <pc:chgData name="Pablo Santander Alvarez" userId="S::santander_p@javeriana.edu.co::1f677d66-6025-4b8b-9b08-bd469dbb1f00" providerId="AD" clId="Web-{89296652-14F4-4D23-8385-10B797D204C1}" dt="2021-10-26T01:28:39.028" v="221" actId="20577"/>
        <pc:sldMkLst>
          <pc:docMk/>
          <pc:sldMk cId="486538310" sldId="257"/>
        </pc:sldMkLst>
        <pc:spChg chg="mod">
          <ac:chgData name="Pablo Santander Alvarez" userId="S::santander_p@javeriana.edu.co::1f677d66-6025-4b8b-9b08-bd469dbb1f00" providerId="AD" clId="Web-{89296652-14F4-4D23-8385-10B797D204C1}" dt="2021-10-26T01:24:44.616" v="203" actId="20577"/>
          <ac:spMkLst>
            <pc:docMk/>
            <pc:sldMk cId="486538310" sldId="257"/>
            <ac:spMk id="2" creationId="{39BD3317-11DD-4BDD-B057-94FA8306B9D2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1:21:30.221" v="123"/>
          <ac:spMkLst>
            <pc:docMk/>
            <pc:sldMk cId="486538310" sldId="257"/>
            <ac:spMk id="3" creationId="{FC7D6C0B-B950-4AFB-B243-B45A0DD210FD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1:28:39.028" v="221" actId="20577"/>
          <ac:spMkLst>
            <pc:docMk/>
            <pc:sldMk cId="486538310" sldId="257"/>
            <ac:spMk id="5" creationId="{344E35B5-789C-4A06-91FE-A83BF3A374AC}"/>
          </ac:spMkLst>
        </pc:spChg>
        <pc:picChg chg="add mod ord">
          <ac:chgData name="Pablo Santander Alvarez" userId="S::santander_p@javeriana.edu.co::1f677d66-6025-4b8b-9b08-bd469dbb1f00" providerId="AD" clId="Web-{89296652-14F4-4D23-8385-10B797D204C1}" dt="2021-10-26T01:21:36.471" v="125" actId="1076"/>
          <ac:picMkLst>
            <pc:docMk/>
            <pc:sldMk cId="486538310" sldId="257"/>
            <ac:picMk id="4" creationId="{8F1B8CCE-2787-43D8-A9F0-E0E99F7B7CB1}"/>
          </ac:picMkLst>
        </pc:picChg>
      </pc:sldChg>
      <pc:sldChg chg="new del">
        <pc:chgData name="Pablo Santander Alvarez" userId="S::santander_p@javeriana.edu.co::1f677d66-6025-4b8b-9b08-bd469dbb1f00" providerId="AD" clId="Web-{89296652-14F4-4D23-8385-10B797D204C1}" dt="2021-10-26T01:17:16.058" v="2"/>
        <pc:sldMkLst>
          <pc:docMk/>
          <pc:sldMk cId="1593327146" sldId="257"/>
        </pc:sldMkLst>
      </pc:sldChg>
      <pc:sldChg chg="modSp new del">
        <pc:chgData name="Pablo Santander Alvarez" userId="S::santander_p@javeriana.edu.co::1f677d66-6025-4b8b-9b08-bd469dbb1f00" providerId="AD" clId="Web-{89296652-14F4-4D23-8385-10B797D204C1}" dt="2021-10-26T01:51:24.842" v="310"/>
        <pc:sldMkLst>
          <pc:docMk/>
          <pc:sldMk cId="2161589929" sldId="258"/>
        </pc:sldMkLst>
        <pc:spChg chg="mod">
          <ac:chgData name="Pablo Santander Alvarez" userId="S::santander_p@javeriana.edu.co::1f677d66-6025-4b8b-9b08-bd469dbb1f00" providerId="AD" clId="Web-{89296652-14F4-4D23-8385-10B797D204C1}" dt="2021-10-26T01:42:49.189" v="308" actId="20577"/>
          <ac:spMkLst>
            <pc:docMk/>
            <pc:sldMk cId="2161589929" sldId="258"/>
            <ac:spMk id="2" creationId="{ABCA2125-D60D-4F53-BD85-765D3AA79B83}"/>
          </ac:spMkLst>
        </pc:spChg>
      </pc:sldChg>
      <pc:sldChg chg="modSp new del">
        <pc:chgData name="Pablo Santander Alvarez" userId="S::santander_p@javeriana.edu.co::1f677d66-6025-4b8b-9b08-bd469dbb1f00" providerId="AD" clId="Web-{89296652-14F4-4D23-8385-10B797D204C1}" dt="2021-10-26T03:16:38.811" v="446"/>
        <pc:sldMkLst>
          <pc:docMk/>
          <pc:sldMk cId="1446603119" sldId="260"/>
        </pc:sldMkLst>
        <pc:spChg chg="mod">
          <ac:chgData name="Pablo Santander Alvarez" userId="S::santander_p@javeriana.edu.co::1f677d66-6025-4b8b-9b08-bd469dbb1f00" providerId="AD" clId="Web-{89296652-14F4-4D23-8385-10B797D204C1}" dt="2021-10-26T01:42:52.673" v="309" actId="20577"/>
          <ac:spMkLst>
            <pc:docMk/>
            <pc:sldMk cId="1446603119" sldId="260"/>
            <ac:spMk id="2" creationId="{E35D1B4D-E645-408C-B4C5-7D10EE5DE334}"/>
          </ac:spMkLst>
        </pc:spChg>
      </pc:sldChg>
      <pc:sldChg chg="addSp delSp modSp new ord">
        <pc:chgData name="Pablo Santander Alvarez" userId="S::santander_p@javeriana.edu.co::1f677d66-6025-4b8b-9b08-bd469dbb1f00" providerId="AD" clId="Web-{89296652-14F4-4D23-8385-10B797D204C1}" dt="2021-10-26T04:15:14.799" v="1042" actId="14100"/>
        <pc:sldMkLst>
          <pc:docMk/>
          <pc:sldMk cId="3714849141" sldId="261"/>
        </pc:sldMkLst>
        <pc:spChg chg="del mod">
          <ac:chgData name="Pablo Santander Alvarez" userId="S::santander_p@javeriana.edu.co::1f677d66-6025-4b8b-9b08-bd469dbb1f00" providerId="AD" clId="Web-{89296652-14F4-4D23-8385-10B797D204C1}" dt="2021-10-26T03:36:35.376" v="696"/>
          <ac:spMkLst>
            <pc:docMk/>
            <pc:sldMk cId="3714849141" sldId="261"/>
            <ac:spMk id="2" creationId="{3C002D58-A28B-4B8B-BC2D-90E7335CA386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2:12:14.539" v="318"/>
          <ac:spMkLst>
            <pc:docMk/>
            <pc:sldMk cId="3714849141" sldId="261"/>
            <ac:spMk id="3" creationId="{F2D0014A-7F52-48A3-A755-EB063D4773ED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3:36:35.376" v="696"/>
          <ac:spMkLst>
            <pc:docMk/>
            <pc:sldMk cId="3714849141" sldId="261"/>
            <ac:spMk id="14" creationId="{0DFE0625-A4F8-4728-9DD6-D1365AB40824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4:04:26.281" v="930" actId="1076"/>
          <ac:spMkLst>
            <pc:docMk/>
            <pc:sldMk cId="3714849141" sldId="261"/>
            <ac:spMk id="15" creationId="{FB4764F8-A7DE-43E4-9AC8-4AA320B3F471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4:06:07.534" v="1009" actId="1076"/>
          <ac:spMkLst>
            <pc:docMk/>
            <pc:sldMk cId="3714849141" sldId="261"/>
            <ac:spMk id="16" creationId="{9C9F5117-4049-485A-B6DC-D1D5FFDC0B25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4:06:07.643" v="1011"/>
          <ac:spMkLst>
            <pc:docMk/>
            <pc:sldMk cId="3714849141" sldId="261"/>
            <ac:spMk id="17" creationId="{BAA7BA8E-3A3E-4925-89D3-96AECD6FE888}"/>
          </ac:spMkLst>
        </pc:spChg>
        <pc:picChg chg="add del mod">
          <ac:chgData name="Pablo Santander Alvarez" userId="S::santander_p@javeriana.edu.co::1f677d66-6025-4b8b-9b08-bd469dbb1f00" providerId="AD" clId="Web-{89296652-14F4-4D23-8385-10B797D204C1}" dt="2021-10-26T03:36:45.392" v="700"/>
          <ac:picMkLst>
            <pc:docMk/>
            <pc:sldMk cId="3714849141" sldId="261"/>
            <ac:picMk id="3" creationId="{61A5D720-5355-4BD1-9C87-B9712F113675}"/>
          </ac:picMkLst>
        </pc:picChg>
        <pc:picChg chg="mod">
          <ac:chgData name="Pablo Santander Alvarez" userId="S::santander_p@javeriana.edu.co::1f677d66-6025-4b8b-9b08-bd469dbb1f00" providerId="AD" clId="Web-{89296652-14F4-4D23-8385-10B797D204C1}" dt="2021-10-26T04:03:55.858" v="905" actId="1076"/>
          <ac:picMkLst>
            <pc:docMk/>
            <pc:sldMk cId="3714849141" sldId="261"/>
            <ac:picMk id="3" creationId="{A785EF2B-EB32-4AA4-ADBF-10D993139D0F}"/>
          </ac:picMkLst>
        </pc:picChg>
        <pc:picChg chg="add mod ord">
          <ac:chgData name="Pablo Santander Alvarez" userId="S::santander_p@javeriana.edu.co::1f677d66-6025-4b8b-9b08-bd469dbb1f00" providerId="AD" clId="Web-{89296652-14F4-4D23-8385-10B797D204C1}" dt="2021-10-26T04:04:55.469" v="949" actId="14100"/>
          <ac:picMkLst>
            <pc:docMk/>
            <pc:sldMk cId="3714849141" sldId="261"/>
            <ac:picMk id="4" creationId="{1BCD38C1-32C0-483B-950A-F412BA6B0D9D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4:15:14.799" v="1042" actId="14100"/>
          <ac:picMkLst>
            <pc:docMk/>
            <pc:sldMk cId="3714849141" sldId="261"/>
            <ac:picMk id="5" creationId="{25E46212-5A55-49F3-91AD-D7D7DCF5C4C7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4:15:03.673" v="1037" actId="14100"/>
          <ac:picMkLst>
            <pc:docMk/>
            <pc:sldMk cId="3714849141" sldId="261"/>
            <ac:picMk id="6" creationId="{103527FD-BD6F-4B23-95A2-B08A99EF7F9E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4:15:06.502" v="1039" actId="14100"/>
          <ac:picMkLst>
            <pc:docMk/>
            <pc:sldMk cId="3714849141" sldId="261"/>
            <ac:picMk id="7" creationId="{46E27005-55E1-4D99-B455-87B075EA7035}"/>
          </ac:picMkLst>
        </pc:picChg>
        <pc:picChg chg="mod">
          <ac:chgData name="Pablo Santander Alvarez" userId="S::santander_p@javeriana.edu.co::1f677d66-6025-4b8b-9b08-bd469dbb1f00" providerId="AD" clId="Web-{89296652-14F4-4D23-8385-10B797D204C1}" dt="2021-10-26T04:15:07.830" v="1040" actId="14100"/>
          <ac:picMkLst>
            <pc:docMk/>
            <pc:sldMk cId="3714849141" sldId="261"/>
            <ac:picMk id="9" creationId="{779DDE36-B9CC-4AF3-A0EE-17810107D7E0}"/>
          </ac:picMkLst>
        </pc:picChg>
        <pc:picChg chg="del">
          <ac:chgData name="Pablo Santander Alvarez" userId="S::santander_p@javeriana.edu.co::1f677d66-6025-4b8b-9b08-bd469dbb1f00" providerId="AD" clId="Web-{89296652-14F4-4D23-8385-10B797D204C1}" dt="2021-10-26T04:02:35.919" v="880"/>
          <ac:picMkLst>
            <pc:docMk/>
            <pc:sldMk cId="3714849141" sldId="261"/>
            <ac:picMk id="10" creationId="{AF025AE0-2A2B-49BA-95C3-D231FA032ED5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30:47.147" v="608"/>
          <ac:picMkLst>
            <pc:docMk/>
            <pc:sldMk cId="3714849141" sldId="261"/>
            <ac:picMk id="10" creationId="{C128DA43-88CB-41A8-9CF7-75006B3CF415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29:59.380" v="592"/>
          <ac:picMkLst>
            <pc:docMk/>
            <pc:sldMk cId="3714849141" sldId="261"/>
            <ac:picMk id="11" creationId="{8548CD3B-9E07-4613-B33A-E5446CF22056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38:14.457" v="749"/>
          <ac:picMkLst>
            <pc:docMk/>
            <pc:sldMk cId="3714849141" sldId="261"/>
            <ac:picMk id="12" creationId="{87B15193-1AAD-4546-B71B-B76903BF50FB}"/>
          </ac:picMkLst>
        </pc:picChg>
      </pc:sldChg>
      <pc:sldChg chg="addSp delSp modSp ord">
        <pc:chgData name="Pablo Santander Alvarez" userId="S::santander_p@javeriana.edu.co::1f677d66-6025-4b8b-9b08-bd469dbb1f00" providerId="AD" clId="Web-{89296652-14F4-4D23-8385-10B797D204C1}" dt="2021-10-26T03:50:30.696" v="809" actId="1076"/>
        <pc:sldMkLst>
          <pc:docMk/>
          <pc:sldMk cId="1023180436" sldId="263"/>
        </pc:sldMkLst>
        <pc:spChg chg="del">
          <ac:chgData name="Pablo Santander Alvarez" userId="S::santander_p@javeriana.edu.co::1f677d66-6025-4b8b-9b08-bd469dbb1f00" providerId="AD" clId="Web-{89296652-14F4-4D23-8385-10B797D204C1}" dt="2021-10-26T03:50:05.007" v="790"/>
          <ac:spMkLst>
            <pc:docMk/>
            <pc:sldMk cId="1023180436" sldId="263"/>
            <ac:spMk id="3" creationId="{40868D53-E54D-459C-83E1-BD6FE8F805EC}"/>
          </ac:spMkLst>
        </pc:spChg>
        <pc:spChg chg="mod">
          <ac:chgData name="Pablo Santander Alvarez" userId="S::santander_p@javeriana.edu.co::1f677d66-6025-4b8b-9b08-bd469dbb1f00" providerId="AD" clId="Web-{89296652-14F4-4D23-8385-10B797D204C1}" dt="2021-10-26T03:50:17.789" v="801" actId="1076"/>
          <ac:spMkLst>
            <pc:docMk/>
            <pc:sldMk cId="1023180436" sldId="263"/>
            <ac:spMk id="5" creationId="{8E8F0249-8048-4F1F-95AD-CD77304FF572}"/>
          </ac:spMkLst>
        </pc:spChg>
        <pc:spChg chg="mod">
          <ac:chgData name="Pablo Santander Alvarez" userId="S::santander_p@javeriana.edu.co::1f677d66-6025-4b8b-9b08-bd469dbb1f00" providerId="AD" clId="Web-{89296652-14F4-4D23-8385-10B797D204C1}" dt="2021-10-26T03:50:19.261" v="802" actId="1076"/>
          <ac:spMkLst>
            <pc:docMk/>
            <pc:sldMk cId="1023180436" sldId="263"/>
            <ac:spMk id="6" creationId="{0A4C269F-B82D-47D1-B113-0C8478916FC5}"/>
          </ac:spMkLst>
        </pc:spChg>
        <pc:spChg chg="mod">
          <ac:chgData name="Pablo Santander Alvarez" userId="S::santander_p@javeriana.edu.co::1f677d66-6025-4b8b-9b08-bd469dbb1f00" providerId="AD" clId="Web-{89296652-14F4-4D23-8385-10B797D204C1}" dt="2021-10-26T03:50:20.148" v="803" actId="1076"/>
          <ac:spMkLst>
            <pc:docMk/>
            <pc:sldMk cId="1023180436" sldId="263"/>
            <ac:spMk id="7" creationId="{9422FDFD-C808-4320-A786-2F9B8F4F30BB}"/>
          </ac:spMkLst>
        </pc:spChg>
        <pc:picChg chg="add mod">
          <ac:chgData name="Pablo Santander Alvarez" userId="S::santander_p@javeriana.edu.co::1f677d66-6025-4b8b-9b08-bd469dbb1f00" providerId="AD" clId="Web-{89296652-14F4-4D23-8385-10B797D204C1}" dt="2021-10-26T03:50:30.696" v="809" actId="1076"/>
          <ac:picMkLst>
            <pc:docMk/>
            <pc:sldMk cId="1023180436" sldId="263"/>
            <ac:picMk id="4" creationId="{75A53493-B191-4BBD-9B62-37ABD3B5D2EF}"/>
          </ac:picMkLst>
        </pc:picChg>
      </pc:sldChg>
      <pc:sldChg chg="ord">
        <pc:chgData name="Pablo Santander Alvarez" userId="S::santander_p@javeriana.edu.co::1f677d66-6025-4b8b-9b08-bd469dbb1f00" providerId="AD" clId="Web-{89296652-14F4-4D23-8385-10B797D204C1}" dt="2021-10-26T02:17:35.172" v="331"/>
        <pc:sldMkLst>
          <pc:docMk/>
          <pc:sldMk cId="1971231282" sldId="266"/>
        </pc:sldMkLst>
      </pc:sldChg>
      <pc:sldChg chg="addSp delSp modSp new mod setBg">
        <pc:chgData name="Pablo Santander Alvarez" userId="S::santander_p@javeriana.edu.co::1f677d66-6025-4b8b-9b08-bd469dbb1f00" providerId="AD" clId="Web-{89296652-14F4-4D23-8385-10B797D204C1}" dt="2021-10-26T03:34:25.154" v="662"/>
        <pc:sldMkLst>
          <pc:docMk/>
          <pc:sldMk cId="697207577" sldId="267"/>
        </pc:sldMkLst>
        <pc:spChg chg="del">
          <ac:chgData name="Pablo Santander Alvarez" userId="S::santander_p@javeriana.edu.co::1f677d66-6025-4b8b-9b08-bd469dbb1f00" providerId="AD" clId="Web-{89296652-14F4-4D23-8385-10B797D204C1}" dt="2021-10-26T02:17:43.844" v="333"/>
          <ac:spMkLst>
            <pc:docMk/>
            <pc:sldMk cId="697207577" sldId="267"/>
            <ac:spMk id="2" creationId="{64C77497-6A6E-4F0B-A034-D5FAF065F1B4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2:17:45.016" v="334"/>
          <ac:spMkLst>
            <pc:docMk/>
            <pc:sldMk cId="697207577" sldId="267"/>
            <ac:spMk id="3" creationId="{74C3FF56-0E26-4B85-8207-E3BD6DF91410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3:34:25.154" v="662"/>
          <ac:spMkLst>
            <pc:docMk/>
            <pc:sldMk cId="697207577" sldId="267"/>
            <ac:spMk id="9" creationId="{CFA697EE-60D2-4DF2-904F-744147389A23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34:25.154" v="662"/>
          <ac:spMkLst>
            <pc:docMk/>
            <pc:sldMk cId="697207577" sldId="267"/>
            <ac:spMk id="14" creationId="{95CB840F-8E41-4CA5-B79B-25CC80AD234A}"/>
          </ac:spMkLst>
        </pc:spChg>
        <pc:picChg chg="add del mod">
          <ac:chgData name="Pablo Santander Alvarez" userId="S::santander_p@javeriana.edu.co::1f677d66-6025-4b8b-9b08-bd469dbb1f00" providerId="AD" clId="Web-{89296652-14F4-4D23-8385-10B797D204C1}" dt="2021-10-26T03:34:14.169" v="660"/>
          <ac:picMkLst>
            <pc:docMk/>
            <pc:sldMk cId="697207577" sldId="267"/>
            <ac:picMk id="2" creationId="{7F04776D-1F67-42D8-8E04-E4C0D0424069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27:57.658" v="515"/>
          <ac:picMkLst>
            <pc:docMk/>
            <pc:sldMk cId="697207577" sldId="267"/>
            <ac:picMk id="3" creationId="{A1F1B0E6-7E9D-40F0-92F7-BF5774D0D4B8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26:26.765" v="475"/>
          <ac:picMkLst>
            <pc:docMk/>
            <pc:sldMk cId="697207577" sldId="267"/>
            <ac:picMk id="4" creationId="{2CF68251-654E-435D-8DB8-523145716B5C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34:07.966" v="658"/>
          <ac:picMkLst>
            <pc:docMk/>
            <pc:sldMk cId="697207577" sldId="267"/>
            <ac:picMk id="5" creationId="{260B38F1-25A2-4C90-A3D5-C8D904A0CDB5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34:06.950" v="657"/>
          <ac:picMkLst>
            <pc:docMk/>
            <pc:sldMk cId="697207577" sldId="267"/>
            <ac:picMk id="6" creationId="{E00A520A-C62D-449A-A232-2CD1DF8EE7A5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29:18.879" v="578"/>
          <ac:picMkLst>
            <pc:docMk/>
            <pc:sldMk cId="697207577" sldId="267"/>
            <ac:picMk id="7" creationId="{9570E62D-9478-4B43-A17A-0D5EAA7E13F3}"/>
          </ac:picMkLst>
        </pc:picChg>
        <pc:picChg chg="add mod ord">
          <ac:chgData name="Pablo Santander Alvarez" userId="S::santander_p@javeriana.edu.co::1f677d66-6025-4b8b-9b08-bd469dbb1f00" providerId="AD" clId="Web-{89296652-14F4-4D23-8385-10B797D204C1}" dt="2021-10-26T03:34:25.154" v="662"/>
          <ac:picMkLst>
            <pc:docMk/>
            <pc:sldMk cId="697207577" sldId="267"/>
            <ac:picMk id="8" creationId="{22971E7C-FF8C-48EB-9104-9FB1C6EED8E6}"/>
          </ac:picMkLst>
        </pc:picChg>
      </pc:sldChg>
      <pc:sldChg chg="addSp delSp modSp new mod setBg">
        <pc:chgData name="Pablo Santander Alvarez" userId="S::santander_p@javeriana.edu.co::1f677d66-6025-4b8b-9b08-bd469dbb1f00" providerId="AD" clId="Web-{89296652-14F4-4D23-8385-10B797D204C1}" dt="2021-10-26T04:29:26.759" v="1053"/>
        <pc:sldMkLst>
          <pc:docMk/>
          <pc:sldMk cId="1314920754" sldId="268"/>
        </pc:sldMkLst>
        <pc:spChg chg="mod">
          <ac:chgData name="Pablo Santander Alvarez" userId="S::santander_p@javeriana.edu.co::1f677d66-6025-4b8b-9b08-bd469dbb1f00" providerId="AD" clId="Web-{89296652-14F4-4D23-8385-10B797D204C1}" dt="2021-10-26T04:29:26.759" v="1053"/>
          <ac:spMkLst>
            <pc:docMk/>
            <pc:sldMk cId="1314920754" sldId="268"/>
            <ac:spMk id="2" creationId="{325D7E2A-81D3-4B58-A59C-0CD6DF7A38C6}"/>
          </ac:spMkLst>
        </pc:spChg>
        <pc:spChg chg="mod">
          <ac:chgData name="Pablo Santander Alvarez" userId="S::santander_p@javeriana.edu.co::1f677d66-6025-4b8b-9b08-bd469dbb1f00" providerId="AD" clId="Web-{89296652-14F4-4D23-8385-10B797D204C1}" dt="2021-10-26T04:29:26.759" v="1053"/>
          <ac:spMkLst>
            <pc:docMk/>
            <pc:sldMk cId="1314920754" sldId="268"/>
            <ac:spMk id="3" creationId="{5ADBB5FF-C24A-4910-B7AE-1C3F88A78740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4:29:26.681" v="1052"/>
          <ac:spMkLst>
            <pc:docMk/>
            <pc:sldMk cId="1314920754" sldId="268"/>
            <ac:spMk id="6" creationId="{A98FD4FC-479A-4C2B-84A5-CF81E055FBC0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4:29:26.759" v="1053"/>
          <ac:spMkLst>
            <pc:docMk/>
            <pc:sldMk cId="1314920754" sldId="268"/>
            <ac:spMk id="7" creationId="{95CB840F-8E41-4CA5-B79B-25CC80AD234A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4:29:24.556" v="1050"/>
          <ac:spMkLst>
            <pc:docMk/>
            <pc:sldMk cId="1314920754" sldId="268"/>
            <ac:spMk id="9" creationId="{95CB840F-8E41-4CA5-B79B-25CC80AD234A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4:29:26.681" v="1052"/>
          <ac:spMkLst>
            <pc:docMk/>
            <pc:sldMk cId="1314920754" sldId="268"/>
            <ac:spMk id="11" creationId="{37D54B6C-87D0-4C03-8335-3955179D2B5B}"/>
          </ac:spMkLst>
        </pc:spChg>
        <pc:picChg chg="add mod">
          <ac:chgData name="Pablo Santander Alvarez" userId="S::santander_p@javeriana.edu.co::1f677d66-6025-4b8b-9b08-bd469dbb1f00" providerId="AD" clId="Web-{89296652-14F4-4D23-8385-10B797D204C1}" dt="2021-10-26T04:29:26.759" v="1053"/>
          <ac:picMkLst>
            <pc:docMk/>
            <pc:sldMk cId="1314920754" sldId="268"/>
            <ac:picMk id="4" creationId="{AD38E2A9-182E-4365-BF25-47653EF49DB0}"/>
          </ac:picMkLst>
        </pc:picChg>
      </pc:sldChg>
      <pc:sldChg chg="addSp delSp modSp new mod setBg">
        <pc:chgData name="Pablo Santander Alvarez" userId="S::santander_p@javeriana.edu.co::1f677d66-6025-4b8b-9b08-bd469dbb1f00" providerId="AD" clId="Web-{89296652-14F4-4D23-8385-10B797D204C1}" dt="2021-10-26T03:16:58.749" v="456" actId="1076"/>
        <pc:sldMkLst>
          <pc:docMk/>
          <pc:sldMk cId="4183409985" sldId="269"/>
        </pc:sldMkLst>
        <pc:spChg chg="mod">
          <ac:chgData name="Pablo Santander Alvarez" userId="S::santander_p@javeriana.edu.co::1f677d66-6025-4b8b-9b08-bd469dbb1f00" providerId="AD" clId="Web-{89296652-14F4-4D23-8385-10B797D204C1}" dt="2021-10-26T03:15:37.903" v="431"/>
          <ac:spMkLst>
            <pc:docMk/>
            <pc:sldMk cId="4183409985" sldId="269"/>
            <ac:spMk id="2" creationId="{BC8F4A7C-5A91-4C2F-A876-9A91F8DEE959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3:14:54.808" v="424"/>
          <ac:spMkLst>
            <pc:docMk/>
            <pc:sldMk cId="4183409985" sldId="269"/>
            <ac:spMk id="3" creationId="{EE001E94-4900-452B-94F3-248CC34A4F2A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3:16:58.749" v="456" actId="1076"/>
          <ac:spMkLst>
            <pc:docMk/>
            <pc:sldMk cId="4183409985" sldId="269"/>
            <ac:spMk id="9" creationId="{20D644CC-AB94-4A9B-962A-1A5B2E9F8926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15:37.903" v="431"/>
          <ac:spMkLst>
            <pc:docMk/>
            <pc:sldMk cId="4183409985" sldId="269"/>
            <ac:spMk id="12" creationId="{61B2A784-4501-42A8-86DF-DB27DE395089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15:37.903" v="431"/>
          <ac:spMkLst>
            <pc:docMk/>
            <pc:sldMk cId="4183409985" sldId="269"/>
            <ac:spMk id="14" creationId="{5DCD51DF-47F0-4E43-9A0F-6B18888E09C2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15:37.903" v="431"/>
          <ac:spMkLst>
            <pc:docMk/>
            <pc:sldMk cId="4183409985" sldId="269"/>
            <ac:spMk id="16" creationId="{3D2A823F-3501-42FE-AA79-81397A58E19E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15:37.903" v="431"/>
          <ac:spMkLst>
            <pc:docMk/>
            <pc:sldMk cId="4183409985" sldId="269"/>
            <ac:spMk id="18" creationId="{767CF198-49C5-4D2A-93C6-A7A4D04B9B35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15:37.903" v="431"/>
          <ac:spMkLst>
            <pc:docMk/>
            <pc:sldMk cId="4183409985" sldId="269"/>
            <ac:spMk id="20" creationId="{4D1EC289-2791-41B5-B240-03653B703D9C}"/>
          </ac:spMkLst>
        </pc:spChg>
        <pc:picChg chg="add mod ord">
          <ac:chgData name="Pablo Santander Alvarez" userId="S::santander_p@javeriana.edu.co::1f677d66-6025-4b8b-9b08-bd469dbb1f00" providerId="AD" clId="Web-{89296652-14F4-4D23-8385-10B797D204C1}" dt="2021-10-26T03:15:37.903" v="431"/>
          <ac:picMkLst>
            <pc:docMk/>
            <pc:sldMk cId="4183409985" sldId="269"/>
            <ac:picMk id="4" creationId="{E90698AE-558B-466D-8245-AE7D00783D30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3:15:37.903" v="431"/>
          <ac:picMkLst>
            <pc:docMk/>
            <pc:sldMk cId="4183409985" sldId="269"/>
            <ac:picMk id="5" creationId="{F14F14FC-ECEE-458B-A68B-9A367CC36673}"/>
          </ac:picMkLst>
        </pc:picChg>
      </pc:sldChg>
      <pc:sldChg chg="new del ord">
        <pc:chgData name="Pablo Santander Alvarez" userId="S::santander_p@javeriana.edu.co::1f677d66-6025-4b8b-9b08-bd469dbb1f00" providerId="AD" clId="Web-{89296652-14F4-4D23-8385-10B797D204C1}" dt="2021-10-26T03:39:49.037" v="782"/>
        <pc:sldMkLst>
          <pc:docMk/>
          <pc:sldMk cId="1321146797" sldId="270"/>
        </pc:sldMkLst>
      </pc:sldChg>
      <pc:sldChg chg="addSp delSp modSp new mod setBg">
        <pc:chgData name="Pablo Santander Alvarez" userId="S::santander_p@javeriana.edu.co::1f677d66-6025-4b8b-9b08-bd469dbb1f00" providerId="AD" clId="Web-{89296652-14F4-4D23-8385-10B797D204C1}" dt="2021-10-26T03:33:14.949" v="642" actId="14100"/>
        <pc:sldMkLst>
          <pc:docMk/>
          <pc:sldMk cId="1067971341" sldId="271"/>
        </pc:sldMkLst>
        <pc:spChg chg="mod">
          <ac:chgData name="Pablo Santander Alvarez" userId="S::santander_p@javeriana.edu.co::1f677d66-6025-4b8b-9b08-bd469dbb1f00" providerId="AD" clId="Web-{89296652-14F4-4D23-8385-10B797D204C1}" dt="2021-10-26T03:32:49.807" v="632"/>
          <ac:spMkLst>
            <pc:docMk/>
            <pc:sldMk cId="1067971341" sldId="271"/>
            <ac:spMk id="2" creationId="{5718DBA7-B3BF-4964-8563-75844E248404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3:29:20.379" v="579"/>
          <ac:spMkLst>
            <pc:docMk/>
            <pc:sldMk cId="1067971341" sldId="271"/>
            <ac:spMk id="3" creationId="{A4ACD034-C4BE-43AF-A4C3-7D952EA2B085}"/>
          </ac:spMkLst>
        </pc:spChg>
        <pc:spChg chg="add del mod">
          <ac:chgData name="Pablo Santander Alvarez" userId="S::santander_p@javeriana.edu.co::1f677d66-6025-4b8b-9b08-bd469dbb1f00" providerId="AD" clId="Web-{89296652-14F4-4D23-8385-10B797D204C1}" dt="2021-10-26T03:29:50.348" v="587"/>
          <ac:spMkLst>
            <pc:docMk/>
            <pc:sldMk cId="1067971341" sldId="271"/>
            <ac:spMk id="6" creationId="{3F1A22E2-CE91-4002-B2F2-53B1DAC10E35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3:31:57.117" v="610"/>
          <ac:spMkLst>
            <pc:docMk/>
            <pc:sldMk cId="1067971341" sldId="271"/>
            <ac:spMk id="12" creationId="{F22BC477-CC71-48E5-B411-135C38F60FC0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32:49.807" v="632"/>
          <ac:spMkLst>
            <pc:docMk/>
            <pc:sldMk cId="1067971341" sldId="271"/>
            <ac:spMk id="17" creationId="{49658695-086E-4B9B-A8B3-555A748F9A34}"/>
          </ac:spMkLst>
        </pc:spChg>
        <pc:picChg chg="add del mod ord">
          <ac:chgData name="Pablo Santander Alvarez" userId="S::santander_p@javeriana.edu.co::1f677d66-6025-4b8b-9b08-bd469dbb1f00" providerId="AD" clId="Web-{89296652-14F4-4D23-8385-10B797D204C1}" dt="2021-10-26T03:29:49.129" v="586"/>
          <ac:picMkLst>
            <pc:docMk/>
            <pc:sldMk cId="1067971341" sldId="271"/>
            <ac:picMk id="4" creationId="{88C5F09C-D110-491E-BD33-1F601ED6647C}"/>
          </ac:picMkLst>
        </pc:picChg>
        <pc:picChg chg="add mod ord">
          <ac:chgData name="Pablo Santander Alvarez" userId="S::santander_p@javeriana.edu.co::1f677d66-6025-4b8b-9b08-bd469dbb1f00" providerId="AD" clId="Web-{89296652-14F4-4D23-8385-10B797D204C1}" dt="2021-10-26T03:32:49.807" v="632"/>
          <ac:picMkLst>
            <pc:docMk/>
            <pc:sldMk cId="1067971341" sldId="271"/>
            <ac:picMk id="7" creationId="{B3C59E9A-73AB-48F5-9E14-4BFCF70B5AEA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3:31:55.820" v="609"/>
          <ac:picMkLst>
            <pc:docMk/>
            <pc:sldMk cId="1067971341" sldId="271"/>
            <ac:picMk id="8" creationId="{ADCABAFF-E4D3-4FD8-AB90-4D72960F378A}"/>
          </ac:picMkLst>
        </pc:picChg>
        <pc:picChg chg="add mod ord">
          <ac:chgData name="Pablo Santander Alvarez" userId="S::santander_p@javeriana.edu.co::1f677d66-6025-4b8b-9b08-bd469dbb1f00" providerId="AD" clId="Web-{89296652-14F4-4D23-8385-10B797D204C1}" dt="2021-10-26T03:33:14.949" v="642" actId="14100"/>
          <ac:picMkLst>
            <pc:docMk/>
            <pc:sldMk cId="1067971341" sldId="271"/>
            <ac:picMk id="9" creationId="{0B229EC3-22CA-446F-9D34-01980CBF8536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3:32:49.807" v="632"/>
          <ac:picMkLst>
            <pc:docMk/>
            <pc:sldMk cId="1067971341" sldId="271"/>
            <ac:picMk id="10" creationId="{749A8778-C440-4CA4-AB2F-C7E5BB9B4729}"/>
          </ac:picMkLst>
        </pc:picChg>
        <pc:picChg chg="add">
          <ac:chgData name="Pablo Santander Alvarez" userId="S::santander_p@javeriana.edu.co::1f677d66-6025-4b8b-9b08-bd469dbb1f00" providerId="AD" clId="Web-{89296652-14F4-4D23-8385-10B797D204C1}" dt="2021-10-26T03:32:49.807" v="632"/>
          <ac:picMkLst>
            <pc:docMk/>
            <pc:sldMk cId="1067971341" sldId="271"/>
            <ac:picMk id="15" creationId="{D04C0182-96E7-4A1B-8EAB-F910C2F3ED48}"/>
          </ac:picMkLst>
        </pc:picChg>
      </pc:sldChg>
      <pc:sldChg chg="addSp delSp modSp new mod setBg">
        <pc:chgData name="Pablo Santander Alvarez" userId="S::santander_p@javeriana.edu.co::1f677d66-6025-4b8b-9b08-bd469dbb1f00" providerId="AD" clId="Web-{89296652-14F4-4D23-8385-10B797D204C1}" dt="2021-10-26T03:35:50.672" v="693" actId="20577"/>
        <pc:sldMkLst>
          <pc:docMk/>
          <pc:sldMk cId="59031441" sldId="272"/>
        </pc:sldMkLst>
        <pc:spChg chg="del">
          <ac:chgData name="Pablo Santander Alvarez" userId="S::santander_p@javeriana.edu.co::1f677d66-6025-4b8b-9b08-bd469dbb1f00" providerId="AD" clId="Web-{89296652-14F4-4D23-8385-10B797D204C1}" dt="2021-10-26T03:33:51.153" v="647"/>
          <ac:spMkLst>
            <pc:docMk/>
            <pc:sldMk cId="59031441" sldId="272"/>
            <ac:spMk id="2" creationId="{5E9D3E58-BBED-4640-A76C-A6E6AD5BE025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3:33:50.215" v="646"/>
          <ac:spMkLst>
            <pc:docMk/>
            <pc:sldMk cId="59031441" sldId="272"/>
            <ac:spMk id="3" creationId="{F34BA6BF-818D-44B3-A6F9-F3329350E2B7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3:35:50.672" v="693" actId="20577"/>
          <ac:spMkLst>
            <pc:docMk/>
            <pc:sldMk cId="59031441" sldId="272"/>
            <ac:spMk id="10" creationId="{73FEA352-4002-4F08-A412-6DBDF844558B}"/>
          </ac:spMkLst>
        </pc:spChg>
        <pc:picChg chg="add del mod ord">
          <ac:chgData name="Pablo Santander Alvarez" userId="S::santander_p@javeriana.edu.co::1f677d66-6025-4b8b-9b08-bd469dbb1f00" providerId="AD" clId="Web-{89296652-14F4-4D23-8385-10B797D204C1}" dt="2021-10-26T03:35:33.812" v="688"/>
          <ac:picMkLst>
            <pc:docMk/>
            <pc:sldMk cId="59031441" sldId="272"/>
            <ac:picMk id="5" creationId="{54E6B0D9-C436-4443-9DB0-773F4A48263A}"/>
          </ac:picMkLst>
        </pc:picChg>
        <pc:picChg chg="add mod ord">
          <ac:chgData name="Pablo Santander Alvarez" userId="S::santander_p@javeriana.edu.co::1f677d66-6025-4b8b-9b08-bd469dbb1f00" providerId="AD" clId="Web-{89296652-14F4-4D23-8385-10B797D204C1}" dt="2021-10-26T03:35:20.858" v="687"/>
          <ac:picMkLst>
            <pc:docMk/>
            <pc:sldMk cId="59031441" sldId="272"/>
            <ac:picMk id="7" creationId="{6D6121AC-752D-454B-9CFE-3B75ED91CB6A}"/>
          </ac:picMkLst>
        </pc:picChg>
        <pc:picChg chg="add mod ord">
          <ac:chgData name="Pablo Santander Alvarez" userId="S::santander_p@javeriana.edu.co::1f677d66-6025-4b8b-9b08-bd469dbb1f00" providerId="AD" clId="Web-{89296652-14F4-4D23-8385-10B797D204C1}" dt="2021-10-26T03:35:20.858" v="687"/>
          <ac:picMkLst>
            <pc:docMk/>
            <pc:sldMk cId="59031441" sldId="272"/>
            <ac:picMk id="9" creationId="{4AF2D55C-F002-4AAA-B07A-7931E34B7D86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3:35:43.953" v="691"/>
          <ac:picMkLst>
            <pc:docMk/>
            <pc:sldMk cId="59031441" sldId="272"/>
            <ac:picMk id="11" creationId="{3C9D824A-3C54-48E0-8DE1-86CED681CF51}"/>
          </ac:picMkLst>
        </pc:picChg>
        <pc:picChg chg="add del">
          <ac:chgData name="Pablo Santander Alvarez" userId="S::santander_p@javeriana.edu.co::1f677d66-6025-4b8b-9b08-bd469dbb1f00" providerId="AD" clId="Web-{89296652-14F4-4D23-8385-10B797D204C1}" dt="2021-10-26T03:35:43.953" v="691"/>
          <ac:picMkLst>
            <pc:docMk/>
            <pc:sldMk cId="59031441" sldId="272"/>
            <ac:picMk id="15" creationId="{A26253E7-65E8-4CFA-9503-31AA96B7794A}"/>
          </ac:picMkLst>
        </pc:picChg>
        <pc:picChg chg="add">
          <ac:chgData name="Pablo Santander Alvarez" userId="S::santander_p@javeriana.edu.co::1f677d66-6025-4b8b-9b08-bd469dbb1f00" providerId="AD" clId="Web-{89296652-14F4-4D23-8385-10B797D204C1}" dt="2021-10-26T03:35:43.953" v="691"/>
          <ac:picMkLst>
            <pc:docMk/>
            <pc:sldMk cId="59031441" sldId="272"/>
            <ac:picMk id="20" creationId="{A26253E7-65E8-4CFA-9503-31AA96B7794A}"/>
          </ac:picMkLst>
        </pc:picChg>
      </pc:sldChg>
      <pc:sldChg chg="addSp delSp modSp new mod ord setBg addAnim delAnim">
        <pc:chgData name="Pablo Santander Alvarez" userId="S::santander_p@javeriana.edu.co::1f677d66-6025-4b8b-9b08-bd469dbb1f00" providerId="AD" clId="Web-{89296652-14F4-4D23-8385-10B797D204C1}" dt="2021-10-26T03:38:33.645" v="760"/>
        <pc:sldMkLst>
          <pc:docMk/>
          <pc:sldMk cId="2611099062" sldId="273"/>
        </pc:sldMkLst>
        <pc:spChg chg="mod">
          <ac:chgData name="Pablo Santander Alvarez" userId="S::santander_p@javeriana.edu.co::1f677d66-6025-4b8b-9b08-bd469dbb1f00" providerId="AD" clId="Web-{89296652-14F4-4D23-8385-10B797D204C1}" dt="2021-10-26T03:38:33.645" v="760"/>
          <ac:spMkLst>
            <pc:docMk/>
            <pc:sldMk cId="2611099062" sldId="273"/>
            <ac:spMk id="2" creationId="{9B8C217E-0FC2-49A6-BD2E-7AE1A27EED08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3:37:47.112" v="744"/>
          <ac:spMkLst>
            <pc:docMk/>
            <pc:sldMk cId="2611099062" sldId="273"/>
            <ac:spMk id="3" creationId="{1F930C5B-35E0-4A72-9F26-9E4BC8CCD86D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38:33.645" v="760"/>
          <ac:spMkLst>
            <pc:docMk/>
            <pc:sldMk cId="2611099062" sldId="273"/>
            <ac:spMk id="6" creationId="{D30579BA-22EC-41CB-82B7-65D5DFCA603C}"/>
          </ac:spMkLst>
        </pc:spChg>
        <pc:spChg chg="add del">
          <ac:chgData name="Pablo Santander Alvarez" userId="S::santander_p@javeriana.edu.co::1f677d66-6025-4b8b-9b08-bd469dbb1f00" providerId="AD" clId="Web-{89296652-14F4-4D23-8385-10B797D204C1}" dt="2021-10-26T03:38:33.567" v="759"/>
          <ac:spMkLst>
            <pc:docMk/>
            <pc:sldMk cId="2611099062" sldId="273"/>
            <ac:spMk id="9" creationId="{1E70A317-DCED-4E80-AA2D-467D8702E5CB}"/>
          </ac:spMkLst>
        </pc:spChg>
        <pc:spChg chg="add">
          <ac:chgData name="Pablo Santander Alvarez" userId="S::santander_p@javeriana.edu.co::1f677d66-6025-4b8b-9b08-bd469dbb1f00" providerId="AD" clId="Web-{89296652-14F4-4D23-8385-10B797D204C1}" dt="2021-10-26T03:38:33.645" v="760"/>
          <ac:spMkLst>
            <pc:docMk/>
            <pc:sldMk cId="2611099062" sldId="273"/>
            <ac:spMk id="11" creationId="{FE469E50-3893-4ED6-92BA-2985C32B0CA6}"/>
          </ac:spMkLst>
        </pc:spChg>
        <pc:picChg chg="add mod">
          <ac:chgData name="Pablo Santander Alvarez" userId="S::santander_p@javeriana.edu.co::1f677d66-6025-4b8b-9b08-bd469dbb1f00" providerId="AD" clId="Web-{89296652-14F4-4D23-8385-10B797D204C1}" dt="2021-10-26T03:38:33.645" v="760"/>
          <ac:picMkLst>
            <pc:docMk/>
            <pc:sldMk cId="2611099062" sldId="273"/>
            <ac:picMk id="4" creationId="{D871A3F7-DB5C-4CD0-BEA8-8DB234B1D373}"/>
          </ac:picMkLst>
        </pc:picChg>
      </pc:sldChg>
      <pc:sldChg chg="addSp delSp modSp new">
        <pc:chgData name="Pablo Santander Alvarez" userId="S::santander_p@javeriana.edu.co::1f677d66-6025-4b8b-9b08-bd469dbb1f00" providerId="AD" clId="Web-{89296652-14F4-4D23-8385-10B797D204C1}" dt="2021-10-26T04:25:42.409" v="1046" actId="1076"/>
        <pc:sldMkLst>
          <pc:docMk/>
          <pc:sldMk cId="4202347780" sldId="274"/>
        </pc:sldMkLst>
        <pc:spChg chg="mod">
          <ac:chgData name="Pablo Santander Alvarez" userId="S::santander_p@javeriana.edu.co::1f677d66-6025-4b8b-9b08-bd469dbb1f00" providerId="AD" clId="Web-{89296652-14F4-4D23-8385-10B797D204C1}" dt="2021-10-26T04:25:42.409" v="1046" actId="1076"/>
          <ac:spMkLst>
            <pc:docMk/>
            <pc:sldMk cId="4202347780" sldId="274"/>
            <ac:spMk id="2" creationId="{8725302A-B32A-459D-BD0F-1C9228139D8E}"/>
          </ac:spMkLst>
        </pc:spChg>
        <pc:spChg chg="del">
          <ac:chgData name="Pablo Santander Alvarez" userId="S::santander_p@javeriana.edu.co::1f677d66-6025-4b8b-9b08-bd469dbb1f00" providerId="AD" clId="Web-{89296652-14F4-4D23-8385-10B797D204C1}" dt="2021-10-26T03:43:04.168" v="783"/>
          <ac:spMkLst>
            <pc:docMk/>
            <pc:sldMk cId="4202347780" sldId="274"/>
            <ac:spMk id="3" creationId="{C7C16F81-CFE3-4817-9691-A4281FAEEFE9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4:02:22.403" v="879" actId="1076"/>
          <ac:spMkLst>
            <pc:docMk/>
            <pc:sldMk cId="4202347780" sldId="274"/>
            <ac:spMk id="7" creationId="{CFFB1A7E-171F-41B2-A931-0474549336DE}"/>
          </ac:spMkLst>
        </pc:spChg>
        <pc:spChg chg="add mod">
          <ac:chgData name="Pablo Santander Alvarez" userId="S::santander_p@javeriana.edu.co::1f677d66-6025-4b8b-9b08-bd469dbb1f00" providerId="AD" clId="Web-{89296652-14F4-4D23-8385-10B797D204C1}" dt="2021-10-26T04:18:35.992" v="1043" actId="1076"/>
          <ac:spMkLst>
            <pc:docMk/>
            <pc:sldMk cId="4202347780" sldId="274"/>
            <ac:spMk id="9" creationId="{248B8D6C-7C13-437F-A9E5-D9B8A16F4191}"/>
          </ac:spMkLst>
        </pc:spChg>
        <pc:picChg chg="add mod">
          <ac:chgData name="Pablo Santander Alvarez" userId="S::santander_p@javeriana.edu.co::1f677d66-6025-4b8b-9b08-bd469dbb1f00" providerId="AD" clId="Web-{89296652-14F4-4D23-8385-10B797D204C1}" dt="2021-10-26T04:01:06.916" v="844" actId="1076"/>
          <ac:picMkLst>
            <pc:docMk/>
            <pc:sldMk cId="4202347780" sldId="274"/>
            <ac:picMk id="4" creationId="{78CD328E-00F1-418D-A1A1-7FB4A808E717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4:02:07.465" v="873" actId="14100"/>
          <ac:picMkLst>
            <pc:docMk/>
            <pc:sldMk cId="4202347780" sldId="274"/>
            <ac:picMk id="5" creationId="{99599DCA-7027-4A20-8474-BD00EE678655}"/>
          </ac:picMkLst>
        </pc:picChg>
        <pc:picChg chg="add mod">
          <ac:chgData name="Pablo Santander Alvarez" userId="S::santander_p@javeriana.edu.co::1f677d66-6025-4b8b-9b08-bd469dbb1f00" providerId="AD" clId="Web-{89296652-14F4-4D23-8385-10B797D204C1}" dt="2021-10-26T04:18:45.695" v="1045" actId="14100"/>
          <ac:picMkLst>
            <pc:docMk/>
            <pc:sldMk cId="4202347780" sldId="274"/>
            <ac:picMk id="6" creationId="{9F10E23F-3939-4C16-AC0C-D4F23C4B637F}"/>
          </ac:picMkLst>
        </pc:picChg>
        <pc:picChg chg="add del mod">
          <ac:chgData name="Pablo Santander Alvarez" userId="S::santander_p@javeriana.edu.co::1f677d66-6025-4b8b-9b08-bd469dbb1f00" providerId="AD" clId="Web-{89296652-14F4-4D23-8385-10B797D204C1}" dt="2021-10-26T04:01:23.432" v="850"/>
          <ac:picMkLst>
            <pc:docMk/>
            <pc:sldMk cId="4202347780" sldId="274"/>
            <ac:picMk id="8" creationId="{55908CE8-13EC-4E7D-8D23-79269DAC6EC2}"/>
          </ac:picMkLst>
        </pc:picChg>
      </pc:sldChg>
      <pc:sldMasterChg chg="del delSldLayout">
        <pc:chgData name="Pablo Santander Alvarez" userId="S::santander_p@javeriana.edu.co::1f677d66-6025-4b8b-9b08-bd469dbb1f00" providerId="AD" clId="Web-{89296652-14F4-4D23-8385-10B797D204C1}" dt="2021-10-26T01:16:44.230" v="0"/>
        <pc:sldMasterMkLst>
          <pc:docMk/>
          <pc:sldMasterMk cId="2460954070" sldId="2147483660"/>
        </pc:sldMasterMkLst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blo Santander Alvarez" userId="S::santander_p@javeriana.edu.co::1f677d66-6025-4b8b-9b08-bd469dbb1f00" providerId="AD" clId="Web-{89296652-14F4-4D23-8385-10B797D204C1}" dt="2021-10-26T01:16:44.23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ablo Santander Alvarez" userId="S::santander_p@javeriana.edu.co::1f677d66-6025-4b8b-9b08-bd469dbb1f00" providerId="AD" clId="Web-{89296652-14F4-4D23-8385-10B797D204C1}" dt="2021-10-26T01:17:26.121" v="5"/>
        <pc:sldMasterMkLst>
          <pc:docMk/>
          <pc:sldMasterMk cId="3732812689" sldId="2147483711"/>
        </pc:sldMasterMkLst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1463665505" sldId="2147483700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1334538451" sldId="2147483701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3801285026" sldId="2147483702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1456885912" sldId="2147483703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841271223" sldId="2147483704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3978769236" sldId="2147483705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995617194" sldId="2147483706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4035429930" sldId="2147483707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4247920646" sldId="2147483708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3449355726" sldId="2147483709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26.121" v="5"/>
          <pc:sldLayoutMkLst>
            <pc:docMk/>
            <pc:sldMasterMk cId="3732812689" sldId="2147483711"/>
            <pc:sldLayoutMk cId="2698987385" sldId="2147483710"/>
          </pc:sldLayoutMkLst>
        </pc:sldLayoutChg>
      </pc:sldMasterChg>
      <pc:sldMasterChg chg="add del addSldLayout delSldLayout modSldLayout">
        <pc:chgData name="Pablo Santander Alvarez" userId="S::santander_p@javeriana.edu.co::1f677d66-6025-4b8b-9b08-bd469dbb1f00" providerId="AD" clId="Web-{89296652-14F4-4D23-8385-10B797D204C1}" dt="2021-10-26T01:17:50.981" v="8"/>
        <pc:sldMasterMkLst>
          <pc:docMk/>
          <pc:sldMasterMk cId="2865381168" sldId="2147483712"/>
        </pc:sldMasterMkLst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356896901" sldId="2147483713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3811309292" sldId="2147483714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3970833625" sldId="2147483715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632644913" sldId="2147483716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134496338" sldId="2147483717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3096330699" sldId="2147483718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230369449" sldId="2147483719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4015400175" sldId="2147483720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1719631081" sldId="2147483721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2140426267" sldId="2147483722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56975413" sldId="2147483723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3097227652" sldId="2147483724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2083326659" sldId="2147483725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264281418" sldId="2147483726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511211953" sldId="2147483727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1515269993" sldId="2147483728"/>
          </pc:sldLayoutMkLst>
        </pc:sldLayoutChg>
        <pc:sldLayoutChg chg="add del mod replI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2865381168" sldId="2147483712"/>
            <pc:sldLayoutMk cId="1360386826" sldId="2147483729"/>
          </pc:sldLayoutMkLst>
        </pc:sldLayoutChg>
      </pc:sldMasterChg>
      <pc:sldMasterChg chg="add addSldLayout">
        <pc:chgData name="Pablo Santander Alvarez" userId="S::santander_p@javeriana.edu.co::1f677d66-6025-4b8b-9b08-bd469dbb1f00" providerId="AD" clId="Web-{89296652-14F4-4D23-8385-10B797D204C1}" dt="2021-10-26T01:17:50.981" v="8"/>
        <pc:sldMasterMkLst>
          <pc:docMk/>
          <pc:sldMasterMk cId="3393858143" sldId="2147483756"/>
        </pc:sldMasterMkLst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659736942" sldId="2147483739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2853769878" sldId="2147483740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690384746" sldId="2147483741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2658600439" sldId="2147483742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82977586" sldId="2147483743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319683139" sldId="2147483744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348041017" sldId="2147483745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1081212115" sldId="2147483746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2390901924" sldId="2147483747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070111893" sldId="2147483748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094036007" sldId="2147483749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394551411" sldId="2147483750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2743850902" sldId="2147483751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1360720005" sldId="2147483752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3768367901" sldId="2147483753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2950393590" sldId="2147483754"/>
          </pc:sldLayoutMkLst>
        </pc:sldLayoutChg>
        <pc:sldLayoutChg chg="add">
          <pc:chgData name="Pablo Santander Alvarez" userId="S::santander_p@javeriana.edu.co::1f677d66-6025-4b8b-9b08-bd469dbb1f00" providerId="AD" clId="Web-{89296652-14F4-4D23-8385-10B797D204C1}" dt="2021-10-26T01:17:50.981" v="8"/>
          <pc:sldLayoutMkLst>
            <pc:docMk/>
            <pc:sldMasterMk cId="3393858143" sldId="2147483756"/>
            <pc:sldLayoutMk cId="82835166" sldId="2147483755"/>
          </pc:sldLayoutMkLst>
        </pc:sldLayoutChg>
      </pc:sldMasterChg>
      <pc:sldMasterChg chg="add del addSldLayout delSldLayout">
        <pc:chgData name="Pablo Santander Alvarez" userId="S::santander_p@javeriana.edu.co::1f677d66-6025-4b8b-9b08-bd469dbb1f00" providerId="AD" clId="Web-{89296652-14F4-4D23-8385-10B797D204C1}" dt="2021-10-26T01:17:50.809" v="7"/>
        <pc:sldMasterMkLst>
          <pc:docMk/>
          <pc:sldMasterMk cId="1063231423" sldId="2147483789"/>
        </pc:sldMasterMkLst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4124778260" sldId="2147483778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847469272" sldId="2147483779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94108205" sldId="2147483780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604490309" sldId="2147483781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3618163963" sldId="2147483782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2246042243" sldId="2147483783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4131994265" sldId="2147483784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3077991803" sldId="2147483785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932443526" sldId="2147483786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169357206" sldId="2147483787"/>
          </pc:sldLayoutMkLst>
        </pc:sldLayoutChg>
        <pc:sldLayoutChg chg="add del">
          <pc:chgData name="Pablo Santander Alvarez" userId="S::santander_p@javeriana.edu.co::1f677d66-6025-4b8b-9b08-bd469dbb1f00" providerId="AD" clId="Web-{89296652-14F4-4D23-8385-10B797D204C1}" dt="2021-10-26T01:17:50.809" v="7"/>
          <pc:sldLayoutMkLst>
            <pc:docMk/>
            <pc:sldMasterMk cId="1063231423" sldId="2147483789"/>
            <pc:sldLayoutMk cId="711510723" sldId="2147483788"/>
          </pc:sldLayoutMkLst>
        </pc:sldLayoutChg>
      </pc:sldMasterChg>
    </pc:docChg>
  </pc:docChgLst>
  <pc:docChgLst>
    <pc:chgData name="Pablo Santander Alvarez" userId="S::santander_p@javeriana.edu.co::1f677d66-6025-4b8b-9b08-bd469dbb1f00" providerId="AD" clId="Web-{C30A5463-26E4-C1B1-4D1D-BAD059A5AF79}"/>
    <pc:docChg chg="modSld sldOrd">
      <pc:chgData name="Pablo Santander Alvarez" userId="S::santander_p@javeriana.edu.co::1f677d66-6025-4b8b-9b08-bd469dbb1f00" providerId="AD" clId="Web-{C30A5463-26E4-C1B1-4D1D-BAD059A5AF79}" dt="2021-10-29T02:07:27.341" v="19" actId="14100"/>
      <pc:docMkLst>
        <pc:docMk/>
      </pc:docMkLst>
      <pc:sldChg chg="modSp">
        <pc:chgData name="Pablo Santander Alvarez" userId="S::santander_p@javeriana.edu.co::1f677d66-6025-4b8b-9b08-bd469dbb1f00" providerId="AD" clId="Web-{C30A5463-26E4-C1B1-4D1D-BAD059A5AF79}" dt="2021-10-29T01:24:58.528" v="0" actId="14100"/>
        <pc:sldMkLst>
          <pc:docMk/>
          <pc:sldMk cId="697207577" sldId="267"/>
        </pc:sldMkLst>
        <pc:picChg chg="mod">
          <ac:chgData name="Pablo Santander Alvarez" userId="S::santander_p@javeriana.edu.co::1f677d66-6025-4b8b-9b08-bd469dbb1f00" providerId="AD" clId="Web-{C30A5463-26E4-C1B1-4D1D-BAD059A5AF79}" dt="2021-10-29T01:24:58.528" v="0" actId="14100"/>
          <ac:picMkLst>
            <pc:docMk/>
            <pc:sldMk cId="697207577" sldId="267"/>
            <ac:picMk id="8" creationId="{22971E7C-FF8C-48EB-9104-9FB1C6EED8E6}"/>
          </ac:picMkLst>
        </pc:picChg>
      </pc:sldChg>
      <pc:sldChg chg="modSp">
        <pc:chgData name="Pablo Santander Alvarez" userId="S::santander_p@javeriana.edu.co::1f677d66-6025-4b8b-9b08-bd469dbb1f00" providerId="AD" clId="Web-{C30A5463-26E4-C1B1-4D1D-BAD059A5AF79}" dt="2021-10-29T01:50:55.076" v="14" actId="14100"/>
        <pc:sldMkLst>
          <pc:docMk/>
          <pc:sldMk cId="1067971341" sldId="271"/>
        </pc:sldMkLst>
        <pc:picChg chg="mod">
          <ac:chgData name="Pablo Santander Alvarez" userId="S::santander_p@javeriana.edu.co::1f677d66-6025-4b8b-9b08-bd469dbb1f00" providerId="AD" clId="Web-{C30A5463-26E4-C1B1-4D1D-BAD059A5AF79}" dt="2021-10-29T01:33:47.266" v="2" actId="1076"/>
          <ac:picMkLst>
            <pc:docMk/>
            <pc:sldMk cId="1067971341" sldId="271"/>
            <ac:picMk id="7" creationId="{B3C59E9A-73AB-48F5-9E14-4BFCF70B5AEA}"/>
          </ac:picMkLst>
        </pc:picChg>
        <pc:picChg chg="mod">
          <ac:chgData name="Pablo Santander Alvarez" userId="S::santander_p@javeriana.edu.co::1f677d66-6025-4b8b-9b08-bd469dbb1f00" providerId="AD" clId="Web-{C30A5463-26E4-C1B1-4D1D-BAD059A5AF79}" dt="2021-10-29T01:50:55.076" v="14" actId="14100"/>
          <ac:picMkLst>
            <pc:docMk/>
            <pc:sldMk cId="1067971341" sldId="271"/>
            <ac:picMk id="9" creationId="{0B229EC3-22CA-446F-9D34-01980CBF8536}"/>
          </ac:picMkLst>
        </pc:picChg>
      </pc:sldChg>
      <pc:sldChg chg="addSp delSp ord">
        <pc:chgData name="Pablo Santander Alvarez" userId="S::santander_p@javeriana.edu.co::1f677d66-6025-4b8b-9b08-bd469dbb1f00" providerId="AD" clId="Web-{C30A5463-26E4-C1B1-4D1D-BAD059A5AF79}" dt="2021-10-29T01:52:47.458" v="18"/>
        <pc:sldMkLst>
          <pc:docMk/>
          <pc:sldMk cId="59031441" sldId="272"/>
        </pc:sldMkLst>
        <pc:spChg chg="add del">
          <ac:chgData name="Pablo Santander Alvarez" userId="S::santander_p@javeriana.edu.co::1f677d66-6025-4b8b-9b08-bd469dbb1f00" providerId="AD" clId="Web-{C30A5463-26E4-C1B1-4D1D-BAD059A5AF79}" dt="2021-10-29T01:51:27.328" v="16"/>
          <ac:spMkLst>
            <pc:docMk/>
            <pc:sldMk cId="59031441" sldId="272"/>
            <ac:spMk id="2" creationId="{5BA400B9-5E01-4DC4-8A01-6FD33AB42D5B}"/>
          </ac:spMkLst>
        </pc:spChg>
      </pc:sldChg>
      <pc:sldChg chg="modSp ord">
        <pc:chgData name="Pablo Santander Alvarez" userId="S::santander_p@javeriana.edu.co::1f677d66-6025-4b8b-9b08-bd469dbb1f00" providerId="AD" clId="Web-{C30A5463-26E4-C1B1-4D1D-BAD059A5AF79}" dt="2021-10-29T02:07:27.341" v="19" actId="14100"/>
        <pc:sldMkLst>
          <pc:docMk/>
          <pc:sldMk cId="2611099062" sldId="273"/>
        </pc:sldMkLst>
        <pc:picChg chg="mod">
          <ac:chgData name="Pablo Santander Alvarez" userId="S::santander_p@javeriana.edu.co::1f677d66-6025-4b8b-9b08-bd469dbb1f00" providerId="AD" clId="Web-{C30A5463-26E4-C1B1-4D1D-BAD059A5AF79}" dt="2021-10-29T02:07:27.341" v="19" actId="14100"/>
          <ac:picMkLst>
            <pc:docMk/>
            <pc:sldMk cId="2611099062" sldId="273"/>
            <ac:picMk id="4" creationId="{D871A3F7-DB5C-4CD0-BEA8-8DB234B1D373}"/>
          </ac:picMkLst>
        </pc:picChg>
      </pc:sldChg>
    </pc:docChg>
  </pc:docChgLst>
  <pc:docChgLst>
    <pc:chgData name="Guest User" userId="S::urn:spo:anon#1af15b2a6cc03eaead59217e5f2dd3dfed72cbd76b3bea8f8a3b8bd751b808a0::" providerId="AD" clId="Web-{3FDE76BA-B891-B190-96B0-D9CBA303233F}"/>
    <pc:docChg chg="addSld delSld modSld sldOrd">
      <pc:chgData name="Guest User" userId="S::urn:spo:anon#1af15b2a6cc03eaead59217e5f2dd3dfed72cbd76b3bea8f8a3b8bd751b808a0::" providerId="AD" clId="Web-{3FDE76BA-B891-B190-96B0-D9CBA303233F}" dt="2021-10-26T02:06:39.404" v="90" actId="20577"/>
      <pc:docMkLst>
        <pc:docMk/>
      </pc:docMkLst>
      <pc:sldChg chg="modSp">
        <pc:chgData name="Guest User" userId="S::urn:spo:anon#1af15b2a6cc03eaead59217e5f2dd3dfed72cbd76b3bea8f8a3b8bd751b808a0::" providerId="AD" clId="Web-{3FDE76BA-B891-B190-96B0-D9CBA303233F}" dt="2021-10-26T01:43:24.805" v="33" actId="20577"/>
        <pc:sldMkLst>
          <pc:docMk/>
          <pc:sldMk cId="486538310" sldId="257"/>
        </pc:sldMkLst>
        <pc:spChg chg="mod">
          <ac:chgData name="Guest User" userId="S::urn:spo:anon#1af15b2a6cc03eaead59217e5f2dd3dfed72cbd76b3bea8f8a3b8bd751b808a0::" providerId="AD" clId="Web-{3FDE76BA-B891-B190-96B0-D9CBA303233F}" dt="2021-10-26T01:43:24.805" v="33" actId="20577"/>
          <ac:spMkLst>
            <pc:docMk/>
            <pc:sldMk cId="486538310" sldId="257"/>
            <ac:spMk id="3" creationId="{8668846E-7DF1-47C1-A265-AC89CD40061F}"/>
          </ac:spMkLst>
        </pc:spChg>
      </pc:sldChg>
      <pc:sldChg chg="modSp ord">
        <pc:chgData name="Guest User" userId="S::urn:spo:anon#1af15b2a6cc03eaead59217e5f2dd3dfed72cbd76b3bea8f8a3b8bd751b808a0::" providerId="AD" clId="Web-{3FDE76BA-B891-B190-96B0-D9CBA303233F}" dt="2021-10-26T01:41:10.583" v="7"/>
        <pc:sldMkLst>
          <pc:docMk/>
          <pc:sldMk cId="2161589929" sldId="258"/>
        </pc:sldMkLst>
        <pc:spChg chg="mod">
          <ac:chgData name="Guest User" userId="S::urn:spo:anon#1af15b2a6cc03eaead59217e5f2dd3dfed72cbd76b3bea8f8a3b8bd751b808a0::" providerId="AD" clId="Web-{3FDE76BA-B891-B190-96B0-D9CBA303233F}" dt="2021-10-26T01:30:08.381" v="5" actId="20577"/>
          <ac:spMkLst>
            <pc:docMk/>
            <pc:sldMk cId="2161589929" sldId="258"/>
            <ac:spMk id="2" creationId="{ABCA2125-D60D-4F53-BD85-765D3AA79B83}"/>
          </ac:spMkLst>
        </pc:spChg>
      </pc:sldChg>
      <pc:sldChg chg="modSp new del">
        <pc:chgData name="Guest User" userId="S::urn:spo:anon#1af15b2a6cc03eaead59217e5f2dd3dfed72cbd76b3bea8f8a3b8bd751b808a0::" providerId="AD" clId="Web-{3FDE76BA-B891-B190-96B0-D9CBA303233F}" dt="2021-10-26T01:43:53.258" v="47"/>
        <pc:sldMkLst>
          <pc:docMk/>
          <pc:sldMk cId="1437049885" sldId="259"/>
        </pc:sldMkLst>
        <pc:spChg chg="mod">
          <ac:chgData name="Guest User" userId="S::urn:spo:anon#1af15b2a6cc03eaead59217e5f2dd3dfed72cbd76b3bea8f8a3b8bd751b808a0::" providerId="AD" clId="Web-{3FDE76BA-B891-B190-96B0-D9CBA303233F}" dt="2021-10-26T01:43:49.899" v="46" actId="20577"/>
          <ac:spMkLst>
            <pc:docMk/>
            <pc:sldMk cId="1437049885" sldId="259"/>
            <ac:spMk id="2" creationId="{967856B3-2A62-4372-9A0F-219FFEED53B2}"/>
          </ac:spMkLst>
        </pc:spChg>
      </pc:sldChg>
      <pc:sldChg chg="modSp">
        <pc:chgData name="Guest User" userId="S::urn:spo:anon#1af15b2a6cc03eaead59217e5f2dd3dfed72cbd76b3bea8f8a3b8bd751b808a0::" providerId="AD" clId="Web-{3FDE76BA-B891-B190-96B0-D9CBA303233F}" dt="2021-10-26T02:06:39.404" v="90" actId="20577"/>
        <pc:sldMkLst>
          <pc:docMk/>
          <pc:sldMk cId="1446603119" sldId="260"/>
        </pc:sldMkLst>
        <pc:spChg chg="mod">
          <ac:chgData name="Guest User" userId="S::urn:spo:anon#1af15b2a6cc03eaead59217e5f2dd3dfed72cbd76b3bea8f8a3b8bd751b808a0::" providerId="AD" clId="Web-{3FDE76BA-B891-B190-96B0-D9CBA303233F}" dt="2021-10-26T02:06:39.404" v="90" actId="20577"/>
          <ac:spMkLst>
            <pc:docMk/>
            <pc:sldMk cId="1446603119" sldId="260"/>
            <ac:spMk id="3" creationId="{576A3F84-A67D-4D26-BF68-A292FE0D4B8D}"/>
          </ac:spMkLst>
        </pc:spChg>
      </pc:sldChg>
      <pc:sldChg chg="addSp delSp modSp new mod setBg">
        <pc:chgData name="Guest User" userId="S::urn:spo:anon#1af15b2a6cc03eaead59217e5f2dd3dfed72cbd76b3bea8f8a3b8bd751b808a0::" providerId="AD" clId="Web-{3FDE76BA-B891-B190-96B0-D9CBA303233F}" dt="2021-10-26T01:41:34.880" v="24"/>
        <pc:sldMkLst>
          <pc:docMk/>
          <pc:sldMk cId="2718995003" sldId="262"/>
        </pc:sldMkLst>
        <pc:spChg chg="mod">
          <ac:chgData name="Guest User" userId="S::urn:spo:anon#1af15b2a6cc03eaead59217e5f2dd3dfed72cbd76b3bea8f8a3b8bd751b808a0::" providerId="AD" clId="Web-{3FDE76BA-B891-B190-96B0-D9CBA303233F}" dt="2021-10-26T01:41:34.880" v="24"/>
          <ac:spMkLst>
            <pc:docMk/>
            <pc:sldMk cId="2718995003" sldId="262"/>
            <ac:spMk id="2" creationId="{E306FD70-2125-4333-A047-08E5E1251145}"/>
          </ac:spMkLst>
        </pc:spChg>
        <pc:spChg chg="del">
          <ac:chgData name="Guest User" userId="S::urn:spo:anon#1af15b2a6cc03eaead59217e5f2dd3dfed72cbd76b3bea8f8a3b8bd751b808a0::" providerId="AD" clId="Web-{3FDE76BA-B891-B190-96B0-D9CBA303233F}" dt="2021-10-26T01:41:34.880" v="24"/>
          <ac:spMkLst>
            <pc:docMk/>
            <pc:sldMk cId="2718995003" sldId="262"/>
            <ac:spMk id="3" creationId="{B65BA11E-BE87-4F71-8130-6013D6F4D67C}"/>
          </ac:spMkLst>
        </pc:spChg>
        <pc:spChg chg="add">
          <ac:chgData name="Guest User" userId="S::urn:spo:anon#1af15b2a6cc03eaead59217e5f2dd3dfed72cbd76b3bea8f8a3b8bd751b808a0::" providerId="AD" clId="Web-{3FDE76BA-B891-B190-96B0-D9CBA303233F}" dt="2021-10-26T01:41:34.880" v="24"/>
          <ac:spMkLst>
            <pc:docMk/>
            <pc:sldMk cId="2718995003" sldId="262"/>
            <ac:spMk id="9" creationId="{1E70A317-DCED-4E80-AA2D-467D8702E5CB}"/>
          </ac:spMkLst>
        </pc:spChg>
        <pc:picChg chg="add">
          <ac:chgData name="Guest User" userId="S::urn:spo:anon#1af15b2a6cc03eaead59217e5f2dd3dfed72cbd76b3bea8f8a3b8bd751b808a0::" providerId="AD" clId="Web-{3FDE76BA-B891-B190-96B0-D9CBA303233F}" dt="2021-10-26T01:41:34.880" v="24"/>
          <ac:picMkLst>
            <pc:docMk/>
            <pc:sldMk cId="2718995003" sldId="262"/>
            <ac:picMk id="5" creationId="{8D21B6DB-FA30-4CD5-9CC7-8A9ED1C85CCA}"/>
          </ac:picMkLst>
        </pc:picChg>
      </pc:sldChg>
      <pc:sldChg chg="modSp new">
        <pc:chgData name="Guest User" userId="S::urn:spo:anon#1af15b2a6cc03eaead59217e5f2dd3dfed72cbd76b3bea8f8a3b8bd751b808a0::" providerId="AD" clId="Web-{3FDE76BA-B891-B190-96B0-D9CBA303233F}" dt="2021-10-26T01:44:16.868" v="67" actId="20577"/>
        <pc:sldMkLst>
          <pc:docMk/>
          <pc:sldMk cId="1023180436" sldId="263"/>
        </pc:sldMkLst>
        <pc:spChg chg="mod">
          <ac:chgData name="Guest User" userId="S::urn:spo:anon#1af15b2a6cc03eaead59217e5f2dd3dfed72cbd76b3bea8f8a3b8bd751b808a0::" providerId="AD" clId="Web-{3FDE76BA-B891-B190-96B0-D9CBA303233F}" dt="2021-10-26T01:44:16.868" v="67" actId="20577"/>
          <ac:spMkLst>
            <pc:docMk/>
            <pc:sldMk cId="1023180436" sldId="263"/>
            <ac:spMk id="2" creationId="{D511ECA5-09E3-4B16-B282-4CA5AD97C8BD}"/>
          </ac:spMkLst>
        </pc:spChg>
      </pc:sldChg>
      <pc:sldChg chg="modSp new">
        <pc:chgData name="Guest User" userId="S::urn:spo:anon#1af15b2a6cc03eaead59217e5f2dd3dfed72cbd76b3bea8f8a3b8bd751b808a0::" providerId="AD" clId="Web-{3FDE76BA-B891-B190-96B0-D9CBA303233F}" dt="2021-10-26T01:44:29.306" v="71" actId="20577"/>
        <pc:sldMkLst>
          <pc:docMk/>
          <pc:sldMk cId="942667766" sldId="264"/>
        </pc:sldMkLst>
        <pc:spChg chg="mod">
          <ac:chgData name="Guest User" userId="S::urn:spo:anon#1af15b2a6cc03eaead59217e5f2dd3dfed72cbd76b3bea8f8a3b8bd751b808a0::" providerId="AD" clId="Web-{3FDE76BA-B891-B190-96B0-D9CBA303233F}" dt="2021-10-26T01:44:29.306" v="71" actId="20577"/>
          <ac:spMkLst>
            <pc:docMk/>
            <pc:sldMk cId="942667766" sldId="264"/>
            <ac:spMk id="2" creationId="{DF827F7C-5518-498B-AD4D-2ABC375F2A7F}"/>
          </ac:spMkLst>
        </pc:spChg>
      </pc:sldChg>
      <pc:sldChg chg="modSp new">
        <pc:chgData name="Guest User" userId="S::urn:spo:anon#1af15b2a6cc03eaead59217e5f2dd3dfed72cbd76b3bea8f8a3b8bd751b808a0::" providerId="AD" clId="Web-{3FDE76BA-B891-B190-96B0-D9CBA303233F}" dt="2021-10-26T01:44:36.134" v="76" actId="20577"/>
        <pc:sldMkLst>
          <pc:docMk/>
          <pc:sldMk cId="659256332" sldId="265"/>
        </pc:sldMkLst>
        <pc:spChg chg="mod">
          <ac:chgData name="Guest User" userId="S::urn:spo:anon#1af15b2a6cc03eaead59217e5f2dd3dfed72cbd76b3bea8f8a3b8bd751b808a0::" providerId="AD" clId="Web-{3FDE76BA-B891-B190-96B0-D9CBA303233F}" dt="2021-10-26T01:44:36.134" v="76" actId="20577"/>
          <ac:spMkLst>
            <pc:docMk/>
            <pc:sldMk cId="659256332" sldId="265"/>
            <ac:spMk id="2" creationId="{9F87F53B-98CF-4028-B396-62D11C911CC0}"/>
          </ac:spMkLst>
        </pc:spChg>
      </pc:sldChg>
      <pc:sldChg chg="modSp new">
        <pc:chgData name="Guest User" userId="S::urn:spo:anon#1af15b2a6cc03eaead59217e5f2dd3dfed72cbd76b3bea8f8a3b8bd751b808a0::" providerId="AD" clId="Web-{3FDE76BA-B891-B190-96B0-D9CBA303233F}" dt="2021-10-26T01:44:43.666" v="87" actId="20577"/>
        <pc:sldMkLst>
          <pc:docMk/>
          <pc:sldMk cId="1971231282" sldId="266"/>
        </pc:sldMkLst>
        <pc:spChg chg="mod">
          <ac:chgData name="Guest User" userId="S::urn:spo:anon#1af15b2a6cc03eaead59217e5f2dd3dfed72cbd76b3bea8f8a3b8bd751b808a0::" providerId="AD" clId="Web-{3FDE76BA-B891-B190-96B0-D9CBA303233F}" dt="2021-10-26T01:44:43.666" v="87" actId="20577"/>
          <ac:spMkLst>
            <pc:docMk/>
            <pc:sldMk cId="1971231282" sldId="266"/>
            <ac:spMk id="2" creationId="{50B7350A-7577-4459-A45D-2E90EF011A12}"/>
          </ac:spMkLst>
        </pc:spChg>
      </pc:sldChg>
    </pc:docChg>
  </pc:docChgLst>
  <pc:docChgLst>
    <pc:chgData name="Pablo Santander Alvarez" userId="S::santander_p@javeriana.edu.co::1f677d66-6025-4b8b-9b08-bd469dbb1f00" providerId="AD" clId="Web-{6204BCC3-C172-1F9C-AAB3-F9269AE2DCA4}"/>
    <pc:docChg chg="modSld">
      <pc:chgData name="Pablo Santander Alvarez" userId="S::santander_p@javeriana.edu.co::1f677d66-6025-4b8b-9b08-bd469dbb1f00" providerId="AD" clId="Web-{6204BCC3-C172-1F9C-AAB3-F9269AE2DCA4}" dt="2021-10-29T13:46:17.996" v="20" actId="14100"/>
      <pc:docMkLst>
        <pc:docMk/>
      </pc:docMkLst>
      <pc:sldChg chg="modSp">
        <pc:chgData name="Pablo Santander Alvarez" userId="S::santander_p@javeriana.edu.co::1f677d66-6025-4b8b-9b08-bd469dbb1f00" providerId="AD" clId="Web-{6204BCC3-C172-1F9C-AAB3-F9269AE2DCA4}" dt="2021-10-29T12:44:56.078" v="12" actId="1076"/>
        <pc:sldMkLst>
          <pc:docMk/>
          <pc:sldMk cId="3714849141" sldId="261"/>
        </pc:sldMkLst>
        <pc:picChg chg="mod">
          <ac:chgData name="Pablo Santander Alvarez" userId="S::santander_p@javeriana.edu.co::1f677d66-6025-4b8b-9b08-bd469dbb1f00" providerId="AD" clId="Web-{6204BCC3-C172-1F9C-AAB3-F9269AE2DCA4}" dt="2021-10-29T12:44:34.858" v="6" actId="1076"/>
          <ac:picMkLst>
            <pc:docMk/>
            <pc:sldMk cId="3714849141" sldId="261"/>
            <ac:picMk id="3" creationId="{A785EF2B-EB32-4AA4-ADBF-10D993139D0F}"/>
          </ac:picMkLst>
        </pc:picChg>
        <pc:picChg chg="mod">
          <ac:chgData name="Pablo Santander Alvarez" userId="S::santander_p@javeriana.edu.co::1f677d66-6025-4b8b-9b08-bd469dbb1f00" providerId="AD" clId="Web-{6204BCC3-C172-1F9C-AAB3-F9269AE2DCA4}" dt="2021-10-29T12:44:19.233" v="1" actId="1076"/>
          <ac:picMkLst>
            <pc:docMk/>
            <pc:sldMk cId="3714849141" sldId="261"/>
            <ac:picMk id="7" creationId="{46E27005-55E1-4D99-B455-87B075EA7035}"/>
          </ac:picMkLst>
        </pc:picChg>
        <pc:picChg chg="mod">
          <ac:chgData name="Pablo Santander Alvarez" userId="S::santander_p@javeriana.edu.co::1f677d66-6025-4b8b-9b08-bd469dbb1f00" providerId="AD" clId="Web-{6204BCC3-C172-1F9C-AAB3-F9269AE2DCA4}" dt="2021-10-29T12:44:56.078" v="12" actId="1076"/>
          <ac:picMkLst>
            <pc:docMk/>
            <pc:sldMk cId="3714849141" sldId="261"/>
            <ac:picMk id="9" creationId="{779DDE36-B9CC-4AF3-A0EE-17810107D7E0}"/>
          </ac:picMkLst>
        </pc:picChg>
      </pc:sldChg>
      <pc:sldChg chg="modSp">
        <pc:chgData name="Pablo Santander Alvarez" userId="S::santander_p@javeriana.edu.co::1f677d66-6025-4b8b-9b08-bd469dbb1f00" providerId="AD" clId="Web-{6204BCC3-C172-1F9C-AAB3-F9269AE2DCA4}" dt="2021-10-29T12:57:51.955" v="13" actId="14100"/>
        <pc:sldMkLst>
          <pc:docMk/>
          <pc:sldMk cId="1023180436" sldId="263"/>
        </pc:sldMkLst>
        <pc:picChg chg="mod">
          <ac:chgData name="Pablo Santander Alvarez" userId="S::santander_p@javeriana.edu.co::1f677d66-6025-4b8b-9b08-bd469dbb1f00" providerId="AD" clId="Web-{6204BCC3-C172-1F9C-AAB3-F9269AE2DCA4}" dt="2021-10-29T12:57:51.955" v="13" actId="14100"/>
          <ac:picMkLst>
            <pc:docMk/>
            <pc:sldMk cId="1023180436" sldId="263"/>
            <ac:picMk id="4" creationId="{75A53493-B191-4BBD-9B62-37ABD3B5D2EF}"/>
          </ac:picMkLst>
        </pc:picChg>
      </pc:sldChg>
      <pc:sldChg chg="modSp">
        <pc:chgData name="Pablo Santander Alvarez" userId="S::santander_p@javeriana.edu.co::1f677d66-6025-4b8b-9b08-bd469dbb1f00" providerId="AD" clId="Web-{6204BCC3-C172-1F9C-AAB3-F9269AE2DCA4}" dt="2021-10-29T13:46:17.996" v="20" actId="14100"/>
        <pc:sldMkLst>
          <pc:docMk/>
          <pc:sldMk cId="1067971341" sldId="271"/>
        </pc:sldMkLst>
        <pc:picChg chg="mod">
          <ac:chgData name="Pablo Santander Alvarez" userId="S::santander_p@javeriana.edu.co::1f677d66-6025-4b8b-9b08-bd469dbb1f00" providerId="AD" clId="Web-{6204BCC3-C172-1F9C-AAB3-F9269AE2DCA4}" dt="2021-10-29T13:46:17.996" v="20" actId="14100"/>
          <ac:picMkLst>
            <pc:docMk/>
            <pc:sldMk cId="1067971341" sldId="271"/>
            <ac:picMk id="9" creationId="{0B229EC3-22CA-446F-9D34-01980CBF8536}"/>
          </ac:picMkLst>
        </pc:picChg>
      </pc:sldChg>
      <pc:sldChg chg="modSp">
        <pc:chgData name="Pablo Santander Alvarez" userId="S::santander_p@javeriana.edu.co::1f677d66-6025-4b8b-9b08-bd469dbb1f00" providerId="AD" clId="Web-{6204BCC3-C172-1F9C-AAB3-F9269AE2DCA4}" dt="2021-10-29T13:16:06.468" v="14" actId="1076"/>
        <pc:sldMkLst>
          <pc:docMk/>
          <pc:sldMk cId="4202347780" sldId="274"/>
        </pc:sldMkLst>
        <pc:spChg chg="mod">
          <ac:chgData name="Pablo Santander Alvarez" userId="S::santander_p@javeriana.edu.co::1f677d66-6025-4b8b-9b08-bd469dbb1f00" providerId="AD" clId="Web-{6204BCC3-C172-1F9C-AAB3-F9269AE2DCA4}" dt="2021-10-29T13:16:06.468" v="14" actId="1076"/>
          <ac:spMkLst>
            <pc:docMk/>
            <pc:sldMk cId="4202347780" sldId="274"/>
            <ac:spMk id="2" creationId="{8725302A-B32A-459D-BD0F-1C9228139D8E}"/>
          </ac:spMkLst>
        </pc:spChg>
      </pc:sldChg>
    </pc:docChg>
  </pc:docChgLst>
  <pc:docChgLst>
    <pc:chgData name="Guest User" userId="S::urn:spo:anon#1af15b2a6cc03eaead59217e5f2dd3dfed72cbd76b3bea8f8a3b8bd751b808a0::" providerId="AD" clId="Web-{2A73261C-8504-5BC8-5543-381FB7B63447}"/>
    <pc:docChg chg="modSld">
      <pc:chgData name="Guest User" userId="S::urn:spo:anon#1af15b2a6cc03eaead59217e5f2dd3dfed72cbd76b3bea8f8a3b8bd751b808a0::" providerId="AD" clId="Web-{2A73261C-8504-5BC8-5543-381FB7B63447}" dt="2021-10-26T17:42:34.954" v="3" actId="1076"/>
      <pc:docMkLst>
        <pc:docMk/>
      </pc:docMkLst>
      <pc:sldChg chg="modSp">
        <pc:chgData name="Guest User" userId="S::urn:spo:anon#1af15b2a6cc03eaead59217e5f2dd3dfed72cbd76b3bea8f8a3b8bd751b808a0::" providerId="AD" clId="Web-{2A73261C-8504-5BC8-5543-381FB7B63447}" dt="2021-10-26T17:42:34.954" v="3" actId="1076"/>
        <pc:sldMkLst>
          <pc:docMk/>
          <pc:sldMk cId="3714849141" sldId="261"/>
        </pc:sldMkLst>
        <pc:picChg chg="mod">
          <ac:chgData name="Guest User" userId="S::urn:spo:anon#1af15b2a6cc03eaead59217e5f2dd3dfed72cbd76b3bea8f8a3b8bd751b808a0::" providerId="AD" clId="Web-{2A73261C-8504-5BC8-5543-381FB7B63447}" dt="2021-10-26T17:41:58.641" v="1" actId="1076"/>
          <ac:picMkLst>
            <pc:docMk/>
            <pc:sldMk cId="3714849141" sldId="261"/>
            <ac:picMk id="3" creationId="{A785EF2B-EB32-4AA4-ADBF-10D993139D0F}"/>
          </ac:picMkLst>
        </pc:picChg>
        <pc:picChg chg="mod">
          <ac:chgData name="Guest User" userId="S::urn:spo:anon#1af15b2a6cc03eaead59217e5f2dd3dfed72cbd76b3bea8f8a3b8bd751b808a0::" providerId="AD" clId="Web-{2A73261C-8504-5BC8-5543-381FB7B63447}" dt="2021-10-26T17:42:02.125" v="2" actId="1076"/>
          <ac:picMkLst>
            <pc:docMk/>
            <pc:sldMk cId="3714849141" sldId="261"/>
            <ac:picMk id="6" creationId="{103527FD-BD6F-4B23-95A2-B08A99EF7F9E}"/>
          </ac:picMkLst>
        </pc:picChg>
        <pc:picChg chg="mod">
          <ac:chgData name="Guest User" userId="S::urn:spo:anon#1af15b2a6cc03eaead59217e5f2dd3dfed72cbd76b3bea8f8a3b8bd751b808a0::" providerId="AD" clId="Web-{2A73261C-8504-5BC8-5543-381FB7B63447}" dt="2021-10-26T17:42:34.954" v="3" actId="1076"/>
          <ac:picMkLst>
            <pc:docMk/>
            <pc:sldMk cId="3714849141" sldId="261"/>
            <ac:picMk id="9" creationId="{779DDE36-B9CC-4AF3-A0EE-17810107D7E0}"/>
          </ac:picMkLst>
        </pc:picChg>
      </pc:sldChg>
    </pc:docChg>
  </pc:docChgLst>
  <pc:docChgLst>
    <pc:chgData name="Guest User" userId="S::urn:spo:anon#1af15b2a6cc03eaead59217e5f2dd3dfed72cbd76b3bea8f8a3b8bd751b808a0::" providerId="AD" clId="Web-{31060570-F551-B801-696F-1EBF6949653C}"/>
    <pc:docChg chg="modSld">
      <pc:chgData name="Guest User" userId="S::urn:spo:anon#1af15b2a6cc03eaead59217e5f2dd3dfed72cbd76b3bea8f8a3b8bd751b808a0::" providerId="AD" clId="Web-{31060570-F551-B801-696F-1EBF6949653C}" dt="2021-10-26T17:44:57.634" v="7" actId="1076"/>
      <pc:docMkLst>
        <pc:docMk/>
      </pc:docMkLst>
      <pc:sldChg chg="modSp">
        <pc:chgData name="Guest User" userId="S::urn:spo:anon#1af15b2a6cc03eaead59217e5f2dd3dfed72cbd76b3bea8f8a3b8bd751b808a0::" providerId="AD" clId="Web-{31060570-F551-B801-696F-1EBF6949653C}" dt="2021-10-26T17:42:28.896" v="5" actId="1076"/>
        <pc:sldMkLst>
          <pc:docMk/>
          <pc:sldMk cId="3714849141" sldId="261"/>
        </pc:sldMkLst>
        <pc:spChg chg="mod">
          <ac:chgData name="Guest User" userId="S::urn:spo:anon#1af15b2a6cc03eaead59217e5f2dd3dfed72cbd76b3bea8f8a3b8bd751b808a0::" providerId="AD" clId="Web-{31060570-F551-B801-696F-1EBF6949653C}" dt="2021-10-26T17:41:32.583" v="0" actId="1076"/>
          <ac:spMkLst>
            <pc:docMk/>
            <pc:sldMk cId="3714849141" sldId="261"/>
            <ac:spMk id="16" creationId="{9C9F5117-4049-485A-B6DC-D1D5FFDC0B25}"/>
          </ac:spMkLst>
        </pc:spChg>
        <pc:picChg chg="mod">
          <ac:chgData name="Guest User" userId="S::urn:spo:anon#1af15b2a6cc03eaead59217e5f2dd3dfed72cbd76b3bea8f8a3b8bd751b808a0::" providerId="AD" clId="Web-{31060570-F551-B801-696F-1EBF6949653C}" dt="2021-10-26T17:42:20.724" v="3" actId="1076"/>
          <ac:picMkLst>
            <pc:docMk/>
            <pc:sldMk cId="3714849141" sldId="261"/>
            <ac:picMk id="5" creationId="{25E46212-5A55-49F3-91AD-D7D7DCF5C4C7}"/>
          </ac:picMkLst>
        </pc:picChg>
        <pc:picChg chg="mod">
          <ac:chgData name="Guest User" userId="S::urn:spo:anon#1af15b2a6cc03eaead59217e5f2dd3dfed72cbd76b3bea8f8a3b8bd751b808a0::" providerId="AD" clId="Web-{31060570-F551-B801-696F-1EBF6949653C}" dt="2021-10-26T17:42:28.896" v="5" actId="1076"/>
          <ac:picMkLst>
            <pc:docMk/>
            <pc:sldMk cId="3714849141" sldId="261"/>
            <ac:picMk id="6" creationId="{103527FD-BD6F-4B23-95A2-B08A99EF7F9E}"/>
          </ac:picMkLst>
        </pc:picChg>
        <pc:picChg chg="mod">
          <ac:chgData name="Guest User" userId="S::urn:spo:anon#1af15b2a6cc03eaead59217e5f2dd3dfed72cbd76b3bea8f8a3b8bd751b808a0::" providerId="AD" clId="Web-{31060570-F551-B801-696F-1EBF6949653C}" dt="2021-10-26T17:42:26.443" v="4" actId="1076"/>
          <ac:picMkLst>
            <pc:docMk/>
            <pc:sldMk cId="3714849141" sldId="261"/>
            <ac:picMk id="9" creationId="{779DDE36-B9CC-4AF3-A0EE-17810107D7E0}"/>
          </ac:picMkLst>
        </pc:picChg>
      </pc:sldChg>
      <pc:sldChg chg="modSp">
        <pc:chgData name="Guest User" userId="S::urn:spo:anon#1af15b2a6cc03eaead59217e5f2dd3dfed72cbd76b3bea8f8a3b8bd751b808a0::" providerId="AD" clId="Web-{31060570-F551-B801-696F-1EBF6949653C}" dt="2021-10-26T17:44:57.634" v="7" actId="1076"/>
        <pc:sldMkLst>
          <pc:docMk/>
          <pc:sldMk cId="1023180436" sldId="263"/>
        </pc:sldMkLst>
        <pc:spChg chg="mod">
          <ac:chgData name="Guest User" userId="S::urn:spo:anon#1af15b2a6cc03eaead59217e5f2dd3dfed72cbd76b3bea8f8a3b8bd751b808a0::" providerId="AD" clId="Web-{31060570-F551-B801-696F-1EBF6949653C}" dt="2021-10-26T17:44:57.634" v="7" actId="1076"/>
          <ac:spMkLst>
            <pc:docMk/>
            <pc:sldMk cId="1023180436" sldId="263"/>
            <ac:spMk id="2" creationId="{D511ECA5-09E3-4B16-B282-4CA5AD97C8BD}"/>
          </ac:spMkLst>
        </pc:spChg>
        <pc:picChg chg="mod">
          <ac:chgData name="Guest User" userId="S::urn:spo:anon#1af15b2a6cc03eaead59217e5f2dd3dfed72cbd76b3bea8f8a3b8bd751b808a0::" providerId="AD" clId="Web-{31060570-F551-B801-696F-1EBF6949653C}" dt="2021-10-26T17:44:53.572" v="6" actId="14100"/>
          <ac:picMkLst>
            <pc:docMk/>
            <pc:sldMk cId="1023180436" sldId="263"/>
            <ac:picMk id="4" creationId="{75A53493-B191-4BBD-9B62-37ABD3B5D2EF}"/>
          </ac:picMkLst>
        </pc:picChg>
      </pc:sldChg>
    </pc:docChg>
  </pc:docChgLst>
  <pc:docChgLst>
    <pc:chgData name="Guest User" userId="S::urn:spo:anon#1af15b2a6cc03eaead59217e5f2dd3dfed72cbd76b3bea8f8a3b8bd751b808a0::" providerId="AD" clId="Web-{9C2A92A8-9E37-CDEB-65D9-A64743307657}"/>
    <pc:docChg chg="delSld modSld">
      <pc:chgData name="Guest User" userId="S::urn:spo:anon#1af15b2a6cc03eaead59217e5f2dd3dfed72cbd76b3bea8f8a3b8bd751b808a0::" providerId="AD" clId="Web-{9C2A92A8-9E37-CDEB-65D9-A64743307657}" dt="2021-10-26T03:52:33.072" v="639" actId="20577"/>
      <pc:docMkLst>
        <pc:docMk/>
      </pc:docMkLst>
      <pc:sldChg chg="modSp">
        <pc:chgData name="Guest User" userId="S::urn:spo:anon#1af15b2a6cc03eaead59217e5f2dd3dfed72cbd76b3bea8f8a3b8bd751b808a0::" providerId="AD" clId="Web-{9C2A92A8-9E37-CDEB-65D9-A64743307657}" dt="2021-10-26T02:57:56.834" v="72" actId="20577"/>
        <pc:sldMkLst>
          <pc:docMk/>
          <pc:sldMk cId="1446603119" sldId="260"/>
        </pc:sldMkLst>
        <pc:spChg chg="mod">
          <ac:chgData name="Guest User" userId="S::urn:spo:anon#1af15b2a6cc03eaead59217e5f2dd3dfed72cbd76b3bea8f8a3b8bd751b808a0::" providerId="AD" clId="Web-{9C2A92A8-9E37-CDEB-65D9-A64743307657}" dt="2021-10-26T02:57:56.834" v="72" actId="20577"/>
          <ac:spMkLst>
            <pc:docMk/>
            <pc:sldMk cId="1446603119" sldId="260"/>
            <ac:spMk id="3" creationId="{576A3F84-A67D-4D26-BF68-A292FE0D4B8D}"/>
          </ac:spMkLst>
        </pc:spChg>
      </pc:sldChg>
      <pc:sldChg chg="addSp delSp modSp">
        <pc:chgData name="Guest User" userId="S::urn:spo:anon#1af15b2a6cc03eaead59217e5f2dd3dfed72cbd76b3bea8f8a3b8bd751b808a0::" providerId="AD" clId="Web-{9C2A92A8-9E37-CDEB-65D9-A64743307657}" dt="2021-10-26T03:52:33.072" v="639" actId="20577"/>
        <pc:sldMkLst>
          <pc:docMk/>
          <pc:sldMk cId="1023180436" sldId="263"/>
        </pc:sldMkLst>
        <pc:spChg chg="add del mod">
          <ac:chgData name="Guest User" userId="S::urn:spo:anon#1af15b2a6cc03eaead59217e5f2dd3dfed72cbd76b3bea8f8a3b8bd751b808a0::" providerId="AD" clId="Web-{9C2A92A8-9E37-CDEB-65D9-A64743307657}" dt="2021-10-26T03:50:25.866" v="493"/>
          <ac:spMkLst>
            <pc:docMk/>
            <pc:sldMk cId="1023180436" sldId="263"/>
            <ac:spMk id="5" creationId="{8E8F0249-8048-4F1F-95AD-CD77304FF572}"/>
          </ac:spMkLst>
        </pc:spChg>
        <pc:spChg chg="add mod">
          <ac:chgData name="Guest User" userId="S::urn:spo:anon#1af15b2a6cc03eaead59217e5f2dd3dfed72cbd76b3bea8f8a3b8bd751b808a0::" providerId="AD" clId="Web-{9C2A92A8-9E37-CDEB-65D9-A64743307657}" dt="2021-10-26T03:52:33.072" v="639" actId="20577"/>
          <ac:spMkLst>
            <pc:docMk/>
            <pc:sldMk cId="1023180436" sldId="263"/>
            <ac:spMk id="6" creationId="{0A4C269F-B82D-47D1-B113-0C8478916FC5}"/>
          </ac:spMkLst>
        </pc:spChg>
        <pc:spChg chg="add del">
          <ac:chgData name="Guest User" userId="S::urn:spo:anon#1af15b2a6cc03eaead59217e5f2dd3dfed72cbd76b3bea8f8a3b8bd751b808a0::" providerId="AD" clId="Web-{9C2A92A8-9E37-CDEB-65D9-A64743307657}" dt="2021-10-26T03:50:28.616" v="494"/>
          <ac:spMkLst>
            <pc:docMk/>
            <pc:sldMk cId="1023180436" sldId="263"/>
            <ac:spMk id="7" creationId="{9422FDFD-C808-4320-A786-2F9B8F4F30BB}"/>
          </ac:spMkLst>
        </pc:spChg>
      </pc:sldChg>
      <pc:sldChg chg="del">
        <pc:chgData name="Guest User" userId="S::urn:spo:anon#1af15b2a6cc03eaead59217e5f2dd3dfed72cbd76b3bea8f8a3b8bd751b808a0::" providerId="AD" clId="Web-{9C2A92A8-9E37-CDEB-65D9-A64743307657}" dt="2021-10-26T03:40:35.102" v="342"/>
        <pc:sldMkLst>
          <pc:docMk/>
          <pc:sldMk cId="942667766" sldId="264"/>
        </pc:sldMkLst>
      </pc:sldChg>
      <pc:sldChg chg="del">
        <pc:chgData name="Guest User" userId="S::urn:spo:anon#1af15b2a6cc03eaead59217e5f2dd3dfed72cbd76b3bea8f8a3b8bd751b808a0::" providerId="AD" clId="Web-{9C2A92A8-9E37-CDEB-65D9-A64743307657}" dt="2021-10-26T03:29:29.476" v="76"/>
        <pc:sldMkLst>
          <pc:docMk/>
          <pc:sldMk cId="659256332" sldId="265"/>
        </pc:sldMkLst>
      </pc:sldChg>
      <pc:sldChg chg="modSp">
        <pc:chgData name="Guest User" userId="S::urn:spo:anon#1af15b2a6cc03eaead59217e5f2dd3dfed72cbd76b3bea8f8a3b8bd751b808a0::" providerId="AD" clId="Web-{9C2A92A8-9E37-CDEB-65D9-A64743307657}" dt="2021-10-26T02:21:29.369" v="6" actId="1076"/>
        <pc:sldMkLst>
          <pc:docMk/>
          <pc:sldMk cId="697207577" sldId="267"/>
        </pc:sldMkLst>
        <pc:picChg chg="mod">
          <ac:chgData name="Guest User" userId="S::urn:spo:anon#1af15b2a6cc03eaead59217e5f2dd3dfed72cbd76b3bea8f8a3b8bd751b808a0::" providerId="AD" clId="Web-{9C2A92A8-9E37-CDEB-65D9-A64743307657}" dt="2021-10-26T02:21:28.619" v="5" actId="1076"/>
          <ac:picMkLst>
            <pc:docMk/>
            <pc:sldMk cId="697207577" sldId="267"/>
            <ac:picMk id="5" creationId="{260B38F1-25A2-4C90-A3D5-C8D904A0CDB5}"/>
          </ac:picMkLst>
        </pc:picChg>
        <pc:picChg chg="mod">
          <ac:chgData name="Guest User" userId="S::urn:spo:anon#1af15b2a6cc03eaead59217e5f2dd3dfed72cbd76b3bea8f8a3b8bd751b808a0::" providerId="AD" clId="Web-{9C2A92A8-9E37-CDEB-65D9-A64743307657}" dt="2021-10-26T02:21:29.369" v="6" actId="1076"/>
          <ac:picMkLst>
            <pc:docMk/>
            <pc:sldMk cId="697207577" sldId="267"/>
            <ac:picMk id="6" creationId="{E00A520A-C62D-449A-A232-2CD1DF8EE7A5}"/>
          </ac:picMkLst>
        </pc:picChg>
      </pc:sldChg>
      <pc:sldChg chg="modSp">
        <pc:chgData name="Guest User" userId="S::urn:spo:anon#1af15b2a6cc03eaead59217e5f2dd3dfed72cbd76b3bea8f8a3b8bd751b808a0::" providerId="AD" clId="Web-{9C2A92A8-9E37-CDEB-65D9-A64743307657}" dt="2021-10-26T03:49:47.912" v="488" actId="20577"/>
        <pc:sldMkLst>
          <pc:docMk/>
          <pc:sldMk cId="1314920754" sldId="268"/>
        </pc:sldMkLst>
        <pc:spChg chg="mod">
          <ac:chgData name="Guest User" userId="S::urn:spo:anon#1af15b2a6cc03eaead59217e5f2dd3dfed72cbd76b3bea8f8a3b8bd751b808a0::" providerId="AD" clId="Web-{9C2A92A8-9E37-CDEB-65D9-A64743307657}" dt="2021-10-26T03:49:47.912" v="488" actId="20577"/>
          <ac:spMkLst>
            <pc:docMk/>
            <pc:sldMk cId="1314920754" sldId="268"/>
            <ac:spMk id="3" creationId="{5ADBB5FF-C24A-4910-B7AE-1C3F88A78740}"/>
          </ac:spMkLst>
        </pc:spChg>
      </pc:sldChg>
      <pc:sldChg chg="modSp">
        <pc:chgData name="Guest User" userId="S::urn:spo:anon#1af15b2a6cc03eaead59217e5f2dd3dfed72cbd76b3bea8f8a3b8bd751b808a0::" providerId="AD" clId="Web-{9C2A92A8-9E37-CDEB-65D9-A64743307657}" dt="2021-10-26T03:43:25.153" v="349" actId="20577"/>
        <pc:sldMkLst>
          <pc:docMk/>
          <pc:sldMk cId="4202347780" sldId="274"/>
        </pc:sldMkLst>
        <pc:spChg chg="mod">
          <ac:chgData name="Guest User" userId="S::urn:spo:anon#1af15b2a6cc03eaead59217e5f2dd3dfed72cbd76b3bea8f8a3b8bd751b808a0::" providerId="AD" clId="Web-{9C2A92A8-9E37-CDEB-65D9-A64743307657}" dt="2021-10-26T03:43:25.153" v="349" actId="20577"/>
          <ac:spMkLst>
            <pc:docMk/>
            <pc:sldMk cId="4202347780" sldId="274"/>
            <ac:spMk id="2" creationId="{8725302A-B32A-459D-BD0F-1C9228139D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36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6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8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53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&#160;https:/pages.mtu.edu/" TargetMode="External"/><Relationship Id="rId2" Type="http://schemas.openxmlformats.org/officeDocument/2006/relationships/hyperlink" Target="https://reference.wolfram.com/language/ref/BSplineSurfa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Mathematic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C4E58-D524-43F1-AF1B-2B6EBEB9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Reto 1, Analisis </a:t>
            </a:r>
            <a:r>
              <a:rPr lang="es-CO" sz="4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Numérico</a:t>
            </a:r>
            <a:r>
              <a:rPr lang="en-US" sz="4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E81C2-3EC5-40CD-9DFE-0041324EF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BF9989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Gabriel de Souza</a:t>
            </a:r>
          </a:p>
          <a:p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BF9989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Nicolas Barragan</a:t>
            </a:r>
          </a:p>
          <a:p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BF9989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Pablo Santander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BF9989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7" name="Picture 3" descr="A web of dots connected">
            <a:extLst>
              <a:ext uri="{FF2B5EF4-FFF2-40B4-BE49-F238E27FC236}">
                <a16:creationId xmlns:a16="http://schemas.microsoft.com/office/drawing/2014/main" id="{84B36AE2-8429-4BA4-AE0A-154EDA5CA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70" r="8" b="943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302A-B32A-459D-BD0F-1C922813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37" y="608687"/>
            <a:ext cx="10353762" cy="1257300"/>
          </a:xfrm>
        </p:spPr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Pruebas</a:t>
            </a:r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8CD328E-00F1-418D-A1A1-7FB4A808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2" y="2589683"/>
            <a:ext cx="2899775" cy="3035616"/>
          </a:xfrm>
          <a:prstGeom prst="rect">
            <a:avLst/>
          </a:prstGeom>
        </p:spPr>
      </p:pic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9599DCA-7027-4A20-8474-BD00EE67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89" y="2597718"/>
            <a:ext cx="3432130" cy="313437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F10E23F-3939-4C16-AC0C-D4F23C4B6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72" y="2598026"/>
            <a:ext cx="3742148" cy="313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B1A7E-171F-41B2-A931-0474549336DE}"/>
              </a:ext>
            </a:extLst>
          </p:cNvPr>
          <p:cNvSpPr txBox="1"/>
          <p:nvPr/>
        </p:nvSpPr>
        <p:spPr>
          <a:xfrm>
            <a:off x="674318" y="20417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Modificacion de anchura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B8D6C-7C13-437F-A9E5-D9B8A16F4191}"/>
              </a:ext>
            </a:extLst>
          </p:cNvPr>
          <p:cNvSpPr txBox="1"/>
          <p:nvPr/>
        </p:nvSpPr>
        <p:spPr>
          <a:xfrm>
            <a:off x="6609175" y="1908392"/>
            <a:ext cx="3588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Eliminacion de  64 puntos (825 en total)</a:t>
            </a:r>
          </a:p>
        </p:txBody>
      </p:sp>
    </p:spTree>
    <p:extLst>
      <p:ext uri="{BB962C8B-B14F-4D97-AF65-F5344CB8AC3E}">
        <p14:creationId xmlns:p14="http://schemas.microsoft.com/office/powerpoint/2010/main" val="420234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BCD38C1-32C0-483B-950A-F412BA6B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21" y="1666532"/>
            <a:ext cx="3052484" cy="3498505"/>
          </a:xfrm>
        </p:spPr>
      </p:pic>
      <p:pic>
        <p:nvPicPr>
          <p:cNvPr id="5" name="Picture 5" descr="A picture containing wire&#10;&#10;Description automatically generated">
            <a:extLst>
              <a:ext uri="{FF2B5EF4-FFF2-40B4-BE49-F238E27FC236}">
                <a16:creationId xmlns:a16="http://schemas.microsoft.com/office/drawing/2014/main" id="{25E46212-5A55-49F3-91AD-D7D7DCF5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77" y="1669670"/>
            <a:ext cx="3306260" cy="348863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03527FD-BD6F-4B23-95A2-B08A99EF7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8" t="77851" b="219"/>
          <a:stretch/>
        </p:blipFill>
        <p:spPr>
          <a:xfrm>
            <a:off x="8641720" y="1301891"/>
            <a:ext cx="2869639" cy="1042472"/>
          </a:xfrm>
          <a:prstGeom prst="rect">
            <a:avLst/>
          </a:prstGeom>
        </p:spPr>
      </p:pic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6E27005-55E1-4D99-B455-87B075EA70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000" r="-347" b="227"/>
          <a:stretch/>
        </p:blipFill>
        <p:spPr>
          <a:xfrm>
            <a:off x="8644710" y="2343292"/>
            <a:ext cx="2880329" cy="906999"/>
          </a:xfrm>
          <a:prstGeom prst="rect">
            <a:avLst/>
          </a:prstGeom>
        </p:spPr>
      </p:pic>
      <p:pic>
        <p:nvPicPr>
          <p:cNvPr id="3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785EF2B-EB32-4AA4-ADBF-10D993139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391" y="4042893"/>
            <a:ext cx="2841711" cy="961534"/>
          </a:xfrm>
          <a:prstGeom prst="rect">
            <a:avLst/>
          </a:prstGeo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9DDE36-B9CC-4AF3-A0EE-17810107D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224" y="4971059"/>
            <a:ext cx="2878376" cy="969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4764F8-A7DE-43E4-9AC8-4AA320B3F471}"/>
              </a:ext>
            </a:extLst>
          </p:cNvPr>
          <p:cNvSpPr txBox="1"/>
          <p:nvPr/>
        </p:nvSpPr>
        <p:spPr>
          <a:xfrm>
            <a:off x="5141935" y="475989"/>
            <a:ext cx="31607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Mediciones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F5117-4049-485A-B6DC-D1D5FFDC0B25}"/>
              </a:ext>
            </a:extLst>
          </p:cNvPr>
          <p:cNvSpPr txBox="1"/>
          <p:nvPr/>
        </p:nvSpPr>
        <p:spPr>
          <a:xfrm>
            <a:off x="2932135" y="5419464"/>
            <a:ext cx="31607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Altura = 2.70912m</a:t>
            </a:r>
          </a:p>
          <a:p>
            <a:r>
              <a:rPr lang="en-US" sz="2400"/>
              <a:t>Ancho base = 2.0022m</a:t>
            </a:r>
          </a:p>
          <a:p>
            <a:r>
              <a:rPr lang="en-US" sz="2400"/>
              <a:t>Ancho = 2.61977m</a:t>
            </a:r>
          </a:p>
        </p:txBody>
      </p:sp>
    </p:spTree>
    <p:extLst>
      <p:ext uri="{BB962C8B-B14F-4D97-AF65-F5344CB8AC3E}">
        <p14:creationId xmlns:p14="http://schemas.microsoft.com/office/powerpoint/2010/main" val="371484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350A-7577-4459-A45D-2E90EF0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Error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E601DB7B-1B41-4BC1-89B2-447A0855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03" y="2755913"/>
            <a:ext cx="9381994" cy="17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CA5-09E3-4B16-B282-4CA5AD97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20" y="504825"/>
            <a:ext cx="10353762" cy="1257300"/>
          </a:xfrm>
        </p:spPr>
        <p:txBody>
          <a:bodyPr/>
          <a:lstStyle/>
          <a:p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Validación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resultados</a:t>
            </a:r>
            <a:endParaRPr lang="en-US" err="1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5A53493-B191-4BBD-9B62-37ABD3B5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3" y="1597241"/>
            <a:ext cx="5416199" cy="4801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C269F-B82D-47D1-B113-0C8478916FC5}"/>
              </a:ext>
            </a:extLst>
          </p:cNvPr>
          <p:cNvSpPr txBox="1"/>
          <p:nvPr/>
        </p:nvSpPr>
        <p:spPr>
          <a:xfrm>
            <a:off x="6684973" y="2009775"/>
            <a:ext cx="50205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BezierFunction nos muestra más puntos que BSplineSurface, con una diferencia de 3 puntos más.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2D15-9767-4A3C-9A96-FD9ED20C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Referencias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23C7-72D7-4FF8-A882-4E1097E6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6614"/>
            <a:ext cx="10833926" cy="3714749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BSplineSurface—Wolfram Language Documentation. (2020). Retrieved 13 November 2020, from 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https://reference.wolfram.com/language/ref/BSplineSurface.html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B-spline Surfaces: Construction. (2020). Retrieved 13 November 2020, From 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https://pages.mtu.edu/shene/COURSES/cs3621/NOTES/surface/bspline-construct.html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Mathematica. (2020). Retrieved 13 November 2020, From 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4"/>
              </a:rPr>
              <a:t>https://es.wikipedia.org/wiki/Mathematica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8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3317-11DD-4BDD-B057-94FA8306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Introducción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 </a:t>
            </a:r>
            <a:r>
              <a:rPr lang="es-C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contextualización </a:t>
            </a:r>
            <a:endParaRPr lang="es-CO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1B8CCE-2787-43D8-A9F0-E0E99F7B7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59" y="3748310"/>
            <a:ext cx="4687987" cy="27020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8846E-7DF1-47C1-A265-AC89CD40061F}"/>
              </a:ext>
            </a:extLst>
          </p:cNvPr>
          <p:cNvSpPr txBox="1"/>
          <p:nvPr/>
        </p:nvSpPr>
        <p:spPr>
          <a:xfrm>
            <a:off x="2100805" y="1869310"/>
            <a:ext cx="86173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>
                <a:ea typeface="+mn-lt"/>
                <a:cs typeface="+mn-lt"/>
              </a:rPr>
              <a:t>El objetivo propuesto es conseguir la reconstrucción que se muestra en la Figura 7 un jarrón y sus curvas de nivel, que se pueden utilizar para reconstruir del jarrón, usando superficies de Bézier y/o otro método (B-Splines). 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53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6FD70-2125-4333-A047-08E5E125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err="1"/>
              <a:t>Métodos</a:t>
            </a:r>
            <a:r>
              <a:rPr lang="en-US" sz="4200"/>
              <a:t> </a:t>
            </a:r>
            <a:r>
              <a:rPr lang="en-US" sz="4200" err="1"/>
              <a:t>Numéricos</a:t>
            </a:r>
            <a:endParaRPr lang="en-US" err="1"/>
          </a:p>
        </p:txBody>
      </p:sp>
      <p:pic>
        <p:nvPicPr>
          <p:cNvPr id="5" name="Picture 4" descr="Datos de programación en monitor de ordenador">
            <a:extLst>
              <a:ext uri="{FF2B5EF4-FFF2-40B4-BE49-F238E27FC236}">
                <a16:creationId xmlns:a16="http://schemas.microsoft.com/office/drawing/2014/main" id="{8D21B6DB-FA30-4CD5-9CC7-8A9ED1C85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5" r="-3" b="-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9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D7E2A-81D3-4B58-A59C-0CD6DF7A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BSpline/Superficies de Bezier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B5FF-C24A-4910-B7AE-1C3F88A7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indent="-305435">
              <a:lnSpc>
                <a:spcPct val="90000"/>
              </a:lnSpc>
            </a:pP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El método B-Spline genera curvas a partir de un set de puntos dados. </a:t>
            </a:r>
          </a:p>
          <a:p>
            <a:pPr indent="-305435">
              <a:lnSpc>
                <a:spcPct val="90000"/>
              </a:lnSpc>
            </a:pP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Para este caso utilzamos </a:t>
            </a:r>
            <a:r>
              <a:rPr lang="en-US" sz="13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BSplineSurface</a:t>
            </a: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de Mathematica que utiliza B-Spline. Esta recibe como parametro una matriz de puntos (Dada por un código de acuerdo al archivo que da Blender). </a:t>
            </a:r>
          </a:p>
          <a:p>
            <a:pPr indent="-305435">
              <a:lnSpc>
                <a:spcPct val="90000"/>
              </a:lnSpc>
            </a:pP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Dentro de Mathematica podemos utilizar Graphics 3D para visualizar el jarrón. </a:t>
            </a:r>
          </a:p>
          <a:p>
            <a:pPr indent="-305435">
              <a:lnSpc>
                <a:spcPct val="90000"/>
              </a:lnSpc>
            </a:pP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Adicional a esto como punto de comparación utilizamos la función </a:t>
            </a:r>
            <a:r>
              <a:rPr lang="en-US" sz="13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BezierFunction </a:t>
            </a:r>
            <a:r>
              <a:rPr lang="en-US" sz="13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para realizar el mismo procedimiento pero analizando los puntos de la figura. </a:t>
            </a:r>
          </a:p>
          <a:p>
            <a:pPr indent="-305435">
              <a:lnSpc>
                <a:spcPct val="90000"/>
              </a:lnSpc>
            </a:pPr>
            <a:endParaRPr lang="en-US" sz="1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D38E2A9-182E-4365-BF25-47653EF4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44" y="643466"/>
            <a:ext cx="6091992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2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F4A7C-5A91-4C2F-A876-9A91F8DE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Procedimiento e Implementacion</a:t>
            </a: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D51DF-47F0-4E43-9A0F-6B18888E0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D2A823F-3501-42FE-AA79-81397A58E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14F14FC-ECEE-458B-A68B-9A367CC3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016592"/>
            <a:ext cx="3835400" cy="19177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7CF198-49C5-4D2A-93C6-A7A4D04B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1EC289-2791-41B5-B240-03653B703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3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90698AE-558B-466D-8245-AE7D00783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975606"/>
            <a:ext cx="3835400" cy="122732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D644CC-AB94-4A9B-962A-1A5B2E9F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665488"/>
            <a:ext cx="5063457" cy="2729196"/>
          </a:xfrm>
        </p:spPr>
        <p:txBody>
          <a:bodyPr>
            <a:normAutofit fontScale="77500" lnSpcReduction="20000"/>
          </a:bodyPr>
          <a:lstStyle/>
          <a:p>
            <a:pPr marL="37465" indent="0">
              <a:buNone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s-C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Para la solución del problema utilizamos Blender como herramienta base para reconstruir el jarrón. Esto con el fin de obtener los puntos y diferentes medidas como alto, ancho, volumen.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s-C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Posterior a esto exportamos el archivo con los puntos que componen al jarrón a través de Blender para llevarlos a Mathematica y utilizar la función BSplineSurface.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s-C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En Mathemática pudimos realizar pruebas y probar qué pasaba al eliminar puntos de la figura.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697EE-60D2-4DF2-904F-744147389A23}"/>
              </a:ext>
            </a:extLst>
          </p:cNvPr>
          <p:cNvSpPr txBox="1"/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Prototipo inicial en Blender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2971E7C-FF8C-48EB-9104-9FB1C6EE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38" y="510116"/>
            <a:ext cx="4644304" cy="5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DBA7-B3BF-4964-8563-75844E24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Obtencion de puntos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3C59E9A-73AB-48F5-9E14-4BFCF70B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7" y="684061"/>
            <a:ext cx="4510520" cy="412949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49A8778-C440-4CA4-AB2F-C7E5BB9B4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975" y="851383"/>
            <a:ext cx="3217333" cy="3217333"/>
          </a:xfrm>
          <a:prstGeom prst="rect">
            <a:avLst/>
          </a:prstGeo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229EC3-22CA-446F-9D34-01980CBF8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288871" y="1585872"/>
            <a:ext cx="4127432" cy="15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7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FEA352-4002-4F08-A412-6DBDF844558B}"/>
              </a:ext>
            </a:extLst>
          </p:cNvPr>
          <p:cNvSpPr txBox="1"/>
          <p:nvPr/>
        </p:nvSpPr>
        <p:spPr>
          <a:xfrm>
            <a:off x="1370693" y="4406537"/>
            <a:ext cx="9440034" cy="10883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Jarra final solidificada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6253E7-65E8-4CFA-9503-31AA96B77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Picture 5" descr="A picture containing vessel, ceramic ware, porcelain&#10;&#10;Description automatically generated">
            <a:extLst>
              <a:ext uri="{FF2B5EF4-FFF2-40B4-BE49-F238E27FC236}">
                <a16:creationId xmlns:a16="http://schemas.microsoft.com/office/drawing/2014/main" id="{4AF2D55C-F002-4AAA-B07A-7931E34B7D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" r="3" b="3"/>
          <a:stretch/>
        </p:blipFill>
        <p:spPr>
          <a:xfrm>
            <a:off x="20" y="-7"/>
            <a:ext cx="4059916" cy="4220682"/>
          </a:xfrm>
          <a:prstGeom prst="rect">
            <a:avLst/>
          </a:prstGeom>
        </p:spPr>
      </p:pic>
      <p:pic>
        <p:nvPicPr>
          <p:cNvPr id="7" name="Picture 6" descr="A picture containing wall, indoor, toilet, tiled&#10;&#10;Description automatically generated">
            <a:extLst>
              <a:ext uri="{FF2B5EF4-FFF2-40B4-BE49-F238E27FC236}">
                <a16:creationId xmlns:a16="http://schemas.microsoft.com/office/drawing/2014/main" id="{6D6121AC-752D-454B-9CFE-3B75ED91C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1" r="15140" b="-4"/>
          <a:stretch/>
        </p:blipFill>
        <p:spPr>
          <a:xfrm>
            <a:off x="4059936" y="10"/>
            <a:ext cx="4072127" cy="4220666"/>
          </a:xfrm>
          <a:prstGeom prst="rect">
            <a:avLst/>
          </a:prstGeom>
        </p:spPr>
      </p:pic>
      <p:pic>
        <p:nvPicPr>
          <p:cNvPr id="11" name="Picture 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C9D824A-3C54-48E0-8DE1-86CED681CF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3839"/>
          <a:stretch/>
        </p:blipFill>
        <p:spPr>
          <a:xfrm>
            <a:off x="8132064" y="6"/>
            <a:ext cx="4059936" cy="42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C217E-0FC2-49A6-BD2E-7AE1A27E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/>
              <a:t>Obtencion de Grafica interpolada mediante BSplineSurface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871A3F7-DB5C-4CD0-BEA8-8DB234B1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160" y="1504314"/>
            <a:ext cx="5972298" cy="39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9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SlateVTI</vt:lpstr>
      <vt:lpstr>Reto 1, Analisis Numérico.</vt:lpstr>
      <vt:lpstr>Introducción y contextualización </vt:lpstr>
      <vt:lpstr>Métodos Numéricos</vt:lpstr>
      <vt:lpstr>BSpline/Superficies de Bezier</vt:lpstr>
      <vt:lpstr>Procedimiento e Implementacion</vt:lpstr>
      <vt:lpstr>PowerPoint Presentation</vt:lpstr>
      <vt:lpstr>Obtencion de puntos</vt:lpstr>
      <vt:lpstr>PowerPoint Presentation</vt:lpstr>
      <vt:lpstr>Obtencion de Grafica interpolada mediante BSplineSurface</vt:lpstr>
      <vt:lpstr>Pruebas</vt:lpstr>
      <vt:lpstr>PowerPoint Presentation</vt:lpstr>
      <vt:lpstr>Error</vt:lpstr>
      <vt:lpstr>Validación de resultados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2021-10-26T01:15:51Z</dcterms:created>
  <dcterms:modified xsi:type="dcterms:W3CDTF">2021-10-29T13:46:20Z</dcterms:modified>
</cp:coreProperties>
</file>