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aven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c7307360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c7307360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c7307360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c7307360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9693f1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c9693f1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9693f16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c9693f16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9693f16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9693f16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9693f16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9693f16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9693f16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9693f16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c9693f16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c9693f16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9693f16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9693f16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c9693f16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c9693f16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7307360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7307360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c9744c0d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c9744c0d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9744c0d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9744c0d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9744c0d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9744c0d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c9744c0d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c9744c0d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9744c0d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9744c0d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search package contains the abstract search Entity class, as well as its subclasses, the author and paper entity. It also holds a search parser and a Search Type Enum.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search parser is the class, that is accessed by the Search controller and starts the API call process by calling “cleaner.getdata(...)”. once the data from the API call was </a:t>
            </a:r>
            <a:r>
              <a:rPr lang="de"/>
              <a:t>received</a:t>
            </a:r>
            <a:r>
              <a:rPr lang="de"/>
              <a:t>, the Parser creates search Entities and and returns those to the Controller, so that they can be displayed to the User.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9744c0d7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9744c0d7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ca37a616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ca37a616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c9744c0d7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c9744c0d7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c9744c0d7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c9744c0d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cb733b96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cb733b96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73073609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c73073609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cb733b96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cb733b96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c9744c0d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c9744c0d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c9744c0d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c9744c0d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73073609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73073609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73073609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73073609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73073609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c73073609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73073609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73073609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c73073609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c73073609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c73073609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c73073609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84750" y="1635300"/>
            <a:ext cx="1774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Design</a:t>
            </a:r>
            <a:endParaRPr sz="2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/>
              <a:t>Pablo Schmeiser, Alexander Möhring, Tim Wolk, Adham Gouda, Dominik Jentsch</a:t>
            </a:r>
            <a:endParaRPr i="1" sz="1200"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42650" cy="3032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13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Database design</a:t>
            </a:r>
            <a:endParaRPr sz="2700"/>
          </a:p>
        </p:txBody>
      </p:sp>
      <p:sp>
        <p:nvSpPr>
          <p:cNvPr id="350" name="Google Shape;350;p22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51" name="Google Shape;351;p22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58" name="Google Shape;358;p23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50" y="0"/>
            <a:ext cx="5288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Packages and Classes</a:t>
            </a:r>
            <a:endParaRPr sz="2700"/>
          </a:p>
        </p:txBody>
      </p:sp>
      <p:sp>
        <p:nvSpPr>
          <p:cNvPr id="365" name="Google Shape;365;p24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7" name="Google Shape;3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73" name="Google Shape;373;p25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4" name="Google Shape;3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88" y="0"/>
            <a:ext cx="86414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Example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81" name="Google Shape;381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URLs</a:t>
            </a:r>
            <a:r>
              <a:rPr b="1" lang="de" sz="1800">
                <a:solidFill>
                  <a:schemeClr val="lt1"/>
                </a:solidFill>
              </a:rPr>
              <a:t>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createAccount: “/register”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login: “/login”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deleteAccount: “/delete”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…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6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01" y="2125000"/>
            <a:ext cx="4407902" cy="207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91" name="Google Shape;391;p27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850" y="0"/>
            <a:ext cx="51877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APICommunication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99" name="Google Shape;399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abstract class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two abstract methods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Strategy pattern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3" name="Google Shape;4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50" y="1990052"/>
            <a:ext cx="4338834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indices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TODO: add pic of indices Enum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10" name="Google Shape;410;p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two entries </a:t>
            </a:r>
            <a:r>
              <a:rPr b="1" lang="de" sz="1800">
                <a:solidFill>
                  <a:schemeClr val="lt1"/>
                </a:solidFill>
              </a:rPr>
              <a:t>currently</a:t>
            </a:r>
            <a:r>
              <a:rPr b="1" lang="de" sz="1800">
                <a:solidFill>
                  <a:schemeClr val="lt1"/>
                </a:solidFill>
              </a:rPr>
              <a:t> planned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Easy to add more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13" name="Google Shape;413;p29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00" y="1943100"/>
            <a:ext cx="3901849" cy="20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dataModification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3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TODO: add pic of datacleaner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21" name="Google Shape;421;p3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handles all of the additional calculations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refactoring of the JSON-response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24" name="Google Shape;424;p30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5" name="Google Shape;4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50" y="1990052"/>
            <a:ext cx="4572001" cy="1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3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32" name="Google Shape;432;p3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starts the data request process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35" name="Google Shape;435;p31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6" name="Google Shape;4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5" y="1990050"/>
            <a:ext cx="4339774" cy="1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Organisation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Same as last phase: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weekly meetings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review of work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distribution of tasks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Tools: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Overleaf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Notion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UMLet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recommendation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3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43" name="Google Shape;443;p3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handles the recommendation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takes interests from a given profile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starts API call process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2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7" name="Google Shape;4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50" y="2432787"/>
            <a:ext cx="4572001" cy="8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userUtils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3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54" name="Google Shape;454;p3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3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57" name="Google Shape;457;p33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8" name="Google Shape;4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950" y="2009975"/>
            <a:ext cx="1890200" cy="23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649" y="2009975"/>
            <a:ext cx="2199862" cy="23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springEntities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3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four subpackages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bookmarks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follows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users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search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6" name="Google Shape;466;p3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groups: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database communication: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de" sz="1800">
                <a:solidFill>
                  <a:schemeClr val="lt1"/>
                </a:solidFill>
              </a:rPr>
              <a:t>bookmarks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de" sz="1800">
                <a:solidFill>
                  <a:schemeClr val="lt1"/>
                </a:solidFill>
              </a:rPr>
              <a:t>follows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de" sz="1800">
                <a:solidFill>
                  <a:schemeClr val="lt1"/>
                </a:solidFill>
              </a:rPr>
              <a:t>users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search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467" name="Google Shape;4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69" name="Google Shape;469;p34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database communication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6" name="Google Shape;476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used to maintain the database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Spring data JPA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5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79" name="Google Shape;479;p35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0" name="Google Shape;4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250" y="1336800"/>
            <a:ext cx="2317601" cy="31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3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87" name="Google Shape;487;p3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consists of searchEntities: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de" sz="1800">
                <a:solidFill>
                  <a:schemeClr val="lt1"/>
                </a:solidFill>
              </a:rPr>
              <a:t>authorEntity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de" sz="1800">
                <a:solidFill>
                  <a:schemeClr val="lt1"/>
                </a:solidFill>
              </a:rPr>
              <a:t>paperEntity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search parser handles the actual search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6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90" name="Google Shape;490;p36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1" name="Google Shape;4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50" y="2072101"/>
            <a:ext cx="4379705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497" name="Google Shape;497;p37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8" name="Google Shape;4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8" y="0"/>
            <a:ext cx="80494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navLinks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3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05" name="Google Shape;505;p3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links to the different pages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attached</a:t>
            </a:r>
            <a:r>
              <a:rPr b="1" lang="de" sz="1800">
                <a:solidFill>
                  <a:schemeClr val="lt1"/>
                </a:solidFill>
              </a:rPr>
              <a:t> to a button in the navBar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8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08" name="Google Shape;508;p38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9" name="Google Shape;5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500" y="1724264"/>
            <a:ext cx="3430500" cy="28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15" name="Google Shape;515;p39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6" name="Google Shape;5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0" y="104325"/>
            <a:ext cx="9143999" cy="493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22" name="Google Shape;522;p40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3" name="Google Shape;5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25" y="0"/>
            <a:ext cx="68296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Sequence and Activity diagrams</a:t>
            </a:r>
            <a:endParaRPr sz="2700"/>
          </a:p>
        </p:txBody>
      </p:sp>
      <p:sp>
        <p:nvSpPr>
          <p:cNvPr id="529" name="Google Shape;529;p41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30" name="Google Shape;530;p41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Architecture</a:t>
            </a:r>
            <a:endParaRPr sz="2700"/>
          </a:p>
        </p:txBody>
      </p:sp>
      <p:sp>
        <p:nvSpPr>
          <p:cNvPr id="296" name="Google Shape;296;p15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297" name="Google Shape;297;p15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Sequence and Activity diagrams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4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Sequence: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Login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Paper search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Bookmarking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Author comparison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Following an Author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Recommendations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38" name="Google Shape;538;p4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Activity: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Registration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Paper search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Bookmarking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2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41" name="Google Shape;541;p42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Implementation plan</a:t>
            </a:r>
            <a:endParaRPr sz="2700"/>
          </a:p>
        </p:txBody>
      </p:sp>
      <p:sp>
        <p:nvSpPr>
          <p:cNvPr id="547" name="Google Shape;547;p43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48" name="Google Shape;548;p43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Google Shape;54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Implementation groups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4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Frontend: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Adham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Dominik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56" name="Google Shape;556;p4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</a:rPr>
              <a:t>Backend: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Pablo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Alexander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de" sz="1800">
                <a:solidFill>
                  <a:schemeClr val="lt1"/>
                </a:solidFill>
              </a:rPr>
              <a:t>Tim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4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04" name="Google Shape;304;p16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50" y="451338"/>
            <a:ext cx="9164101" cy="4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11" name="Google Shape;311;p17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25" y="0"/>
            <a:ext cx="6688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Components</a:t>
            </a:r>
            <a:endParaRPr sz="2700"/>
          </a:p>
        </p:txBody>
      </p:sp>
      <p:sp>
        <p:nvSpPr>
          <p:cNvPr id="318" name="Google Shape;318;p18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19" name="Google Shape;319;p18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202" y="-10303"/>
            <a:ext cx="2249799" cy="1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Components - View</a:t>
            </a:r>
            <a:endParaRPr/>
          </a:p>
        </p:txBody>
      </p:sp>
      <p:sp>
        <p:nvSpPr>
          <p:cNvPr id="326" name="Google Shape;326;p19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27" name="Google Shape;327;p19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38" y="0"/>
            <a:ext cx="75009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35" name="Google Shape;335;p20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300"/>
            <a:ext cx="9144003" cy="433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>
            <p:ph idx="4294967295" type="subTitle"/>
          </p:nvPr>
        </p:nvSpPr>
        <p:spPr>
          <a:xfrm>
            <a:off x="1673250" y="4723325"/>
            <a:ext cx="5797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de" sz="1200">
                <a:solidFill>
                  <a:schemeClr val="lt1"/>
                </a:solidFill>
              </a:rPr>
              <a:t>Pablo Schmeiser, Alexander Möhring, Tim Wolk, Adham Gouda, Dominik Jentsch</a:t>
            </a:r>
            <a:endParaRPr i="1" sz="1200">
              <a:solidFill>
                <a:schemeClr val="lt1"/>
              </a:solidFill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>
            <a:off x="-16300" y="4723325"/>
            <a:ext cx="916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5" y="0"/>
            <a:ext cx="84882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