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8c05e0f5eb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8c05e0f5eb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8c05e0f5eb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8c05e0f5eb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8ca8f9bd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8ca8f9bd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8f2cf18b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8f2cf18b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8ca8f9bd4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8ca8f9bd4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8c05e0f5eb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8c05e0f5eb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8c05e0f5eb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8c05e0f5eb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959b5e167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959b5e167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Weekly recap: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700"/>
              <a:t>1</a:t>
            </a:r>
            <a:r>
              <a:rPr lang="de" sz="2700"/>
              <a:t>7.11.2022 - 23.11.2022</a:t>
            </a:r>
            <a:endParaRPr sz="27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75" y="0"/>
            <a:ext cx="3519899" cy="251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75" y="0"/>
            <a:ext cx="3519899" cy="251609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>
            <p:ph type="ctrTitle"/>
          </p:nvPr>
        </p:nvSpPr>
        <p:spPr>
          <a:xfrm>
            <a:off x="824000" y="2341275"/>
            <a:ext cx="6054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 u="sng"/>
              <a:t>3. Team-Meeting: Thursday 17.11.2022</a:t>
            </a:r>
            <a:endParaRPr sz="2400" u="sng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de" sz="2400"/>
              <a:t>Recap of supervisor meeting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de" sz="2400"/>
              <a:t>Summary of all the things we worked out together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75" y="0"/>
            <a:ext cx="3519899" cy="251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8974" y="152400"/>
            <a:ext cx="453923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ctrTitle"/>
          </p:nvPr>
        </p:nvSpPr>
        <p:spPr>
          <a:xfrm>
            <a:off x="812800" y="2857675"/>
            <a:ext cx="5938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 u="sng"/>
              <a:t>4</a:t>
            </a:r>
            <a:r>
              <a:rPr lang="de" sz="2400" u="sng"/>
              <a:t>. Team-Meeting: Sunday 20.11.2022</a:t>
            </a:r>
            <a:endParaRPr sz="2400" u="sng"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2400"/>
              <a:t>Database API → IEEE</a:t>
            </a:r>
            <a:endParaRPr sz="2400"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2400"/>
              <a:t>Non-Functional requirements</a:t>
            </a:r>
            <a:endParaRPr sz="2400"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2400"/>
              <a:t>Indices</a:t>
            </a:r>
            <a:endParaRPr sz="2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75" y="0"/>
            <a:ext cx="3519899" cy="251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75" y="0"/>
            <a:ext cx="3519899" cy="251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8974" y="152400"/>
            <a:ext cx="447292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ctrTitle"/>
          </p:nvPr>
        </p:nvSpPr>
        <p:spPr>
          <a:xfrm>
            <a:off x="824000" y="26772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033"/>
              <a:t>Questions:</a:t>
            </a:r>
            <a:endParaRPr sz="2033"/>
          </a:p>
          <a:p>
            <a:pPr indent="-34480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de" sz="2033"/>
              <a:t>One API enough? IEEEX</a:t>
            </a:r>
            <a:endParaRPr sz="2033"/>
          </a:p>
          <a:p>
            <a:pPr indent="-3448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2033"/>
              <a:t>Cookies or accounts for suggestions/recommendations?</a:t>
            </a:r>
            <a:endParaRPr sz="2033"/>
          </a:p>
          <a:p>
            <a:pPr indent="-3448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2033"/>
              <a:t>Server hosted locally?</a:t>
            </a:r>
            <a:endParaRPr sz="2033"/>
          </a:p>
          <a:p>
            <a:pPr indent="-3448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2033"/>
              <a:t>Difference between General system functionalities/modules vs. functional requirements?</a:t>
            </a:r>
            <a:endParaRPr sz="2033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33"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00" y="0"/>
            <a:ext cx="3519899" cy="251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ctrTitle"/>
          </p:nvPr>
        </p:nvSpPr>
        <p:spPr>
          <a:xfrm>
            <a:off x="815525" y="27220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34480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de" sz="2033"/>
              <a:t>What is meant by softwaredata/structures?</a:t>
            </a:r>
            <a:endParaRPr sz="2033"/>
          </a:p>
          <a:p>
            <a:pPr indent="-3448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2033"/>
              <a:t>Recommendations for databases?</a:t>
            </a:r>
            <a:endParaRPr sz="2033"/>
          </a:p>
          <a:p>
            <a:pPr indent="-3448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2033"/>
              <a:t>Which browser do you use?</a:t>
            </a:r>
            <a:endParaRPr sz="2700"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75" y="0"/>
            <a:ext cx="3519899" cy="251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ctrTitle"/>
          </p:nvPr>
        </p:nvSpPr>
        <p:spPr>
          <a:xfrm>
            <a:off x="846325" y="27005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34480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de" sz="2033"/>
              <a:t>Which indices are the most important for you?</a:t>
            </a:r>
            <a:endParaRPr sz="2033"/>
          </a:p>
          <a:p>
            <a:pPr indent="-3448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2033"/>
              <a:t>Which metrics are the most important, that you want to have in the comparison betweens authors?</a:t>
            </a:r>
            <a:endParaRPr sz="203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75" y="0"/>
            <a:ext cx="3519899" cy="251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