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pablo</a:t>
            </a:r>
            <a:r>
              <a:rPr lang="en-US" dirty="0" smtClean="0"/>
              <a:t> and</a:t>
            </a:r>
            <a:r>
              <a:rPr lang="es-ES_tradnl" dirty="0" err="1" smtClean="0"/>
              <a:t>és</a:t>
            </a:r>
            <a:r>
              <a:rPr lang="es-ES_tradnl" dirty="0" smtClean="0"/>
              <a:t> alba </a:t>
            </a:r>
            <a:r>
              <a:rPr lang="es-ES_tradnl" dirty="0" err="1" smtClean="0"/>
              <a:t>suárez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Objective</a:t>
            </a:r>
            <a:endParaRPr lang="en-U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Present to the user the basic crime data given by a API  in a Map.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API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4047926" cy="2344129"/>
          </a:xfrm>
        </p:spPr>
        <p:txBody>
          <a:bodyPr>
            <a:normAutofit fontScale="70000" lnSpcReduction="20000"/>
          </a:bodyPr>
          <a:lstStyle/>
          <a:p>
            <a:r>
              <a:rPr lang="es-ES" sz="4000" dirty="0" smtClean="0"/>
              <a:t>URL: </a:t>
            </a:r>
            <a:r>
              <a:rPr lang="en-US" sz="4000" dirty="0"/>
              <a:t>https://</a:t>
            </a:r>
            <a:r>
              <a:rPr lang="en-US" sz="4000" dirty="0" err="1"/>
              <a:t>data.police.uk</a:t>
            </a:r>
            <a:r>
              <a:rPr lang="en-US" sz="4000" dirty="0"/>
              <a:t>/</a:t>
            </a:r>
            <a:r>
              <a:rPr lang="en-US" sz="4000" dirty="0" err="1"/>
              <a:t>api</a:t>
            </a:r>
            <a:r>
              <a:rPr lang="en-US" sz="4000" dirty="0"/>
              <a:t>/</a:t>
            </a:r>
            <a:r>
              <a:rPr lang="en-US" sz="4000" dirty="0" err="1"/>
              <a:t>crimes-at-location?date</a:t>
            </a:r>
            <a:r>
              <a:rPr lang="en-US" sz="4000" dirty="0"/>
              <a:t>=2012-02&amp;lat=51.521862899999995&amp;lng=-0.07246559999999999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76" y="1968563"/>
            <a:ext cx="6515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Solution</a:t>
            </a:r>
            <a:endParaRPr lang="en-U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/>
              <a:t>A web app that allows to the user see the crime points in a Google Map.</a:t>
            </a:r>
          </a:p>
          <a:p>
            <a:pPr>
              <a:buFont typeface="Arial" charset="0"/>
              <a:buChar char="•"/>
            </a:pPr>
            <a:r>
              <a:rPr lang="en-US" sz="4000" dirty="0" smtClean="0"/>
              <a:t>Filter the crimes by category and locate it in the Map.</a:t>
            </a:r>
          </a:p>
          <a:p>
            <a:pPr>
              <a:buFont typeface="Arial" charset="0"/>
              <a:buChar char="•"/>
            </a:pPr>
            <a:r>
              <a:rPr lang="en-US" sz="4000" dirty="0" smtClean="0"/>
              <a:t>Show information for each point in the marker map.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Libraries and technologies used</a:t>
            </a:r>
            <a:endParaRPr lang="en-U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s-ES" sz="4400" dirty="0" err="1" smtClean="0"/>
              <a:t>Marionette</a:t>
            </a:r>
            <a:r>
              <a:rPr lang="es-ES" sz="4400" dirty="0" smtClean="0"/>
              <a:t> – </a:t>
            </a:r>
            <a:r>
              <a:rPr lang="es-ES" sz="4400" dirty="0" err="1" smtClean="0"/>
              <a:t>Backbone</a:t>
            </a:r>
            <a:endParaRPr lang="es-ES" sz="4400" dirty="0" smtClean="0"/>
          </a:p>
          <a:p>
            <a:pPr>
              <a:buFont typeface="Arial" charset="0"/>
              <a:buChar char="•"/>
            </a:pPr>
            <a:r>
              <a:rPr lang="es-ES" sz="4400" dirty="0" err="1" smtClean="0"/>
              <a:t>Handlebars</a:t>
            </a:r>
            <a:endParaRPr lang="es-ES" sz="4400" dirty="0" smtClean="0"/>
          </a:p>
          <a:p>
            <a:pPr>
              <a:buFont typeface="Arial" charset="0"/>
              <a:buChar char="•"/>
            </a:pPr>
            <a:r>
              <a:rPr lang="es-ES" sz="4400" dirty="0" err="1" smtClean="0"/>
              <a:t>RequireJS</a:t>
            </a:r>
            <a:endParaRPr lang="es-ES" sz="4400" dirty="0" smtClean="0"/>
          </a:p>
          <a:p>
            <a:pPr>
              <a:buFont typeface="Arial" charset="0"/>
              <a:buChar char="•"/>
            </a:pPr>
            <a:r>
              <a:rPr lang="es-ES" sz="4400" dirty="0" smtClean="0"/>
              <a:t>SASS</a:t>
            </a:r>
          </a:p>
          <a:p>
            <a:pPr>
              <a:buFont typeface="Arial" charset="0"/>
              <a:buChar char="•"/>
            </a:pPr>
            <a:r>
              <a:rPr lang="es-ES" sz="4400" dirty="0" err="1" smtClean="0"/>
              <a:t>Grunt</a:t>
            </a:r>
            <a:endParaRPr lang="es-ES" sz="4400" dirty="0" smtClean="0"/>
          </a:p>
          <a:p>
            <a:pPr>
              <a:buFont typeface="Arial" charset="0"/>
              <a:buChar char="•"/>
            </a:pPr>
            <a:r>
              <a:rPr lang="es-ES" sz="4400" dirty="0" err="1" smtClean="0"/>
              <a:t>GitHub</a:t>
            </a:r>
            <a:r>
              <a:rPr lang="es-ES" sz="4400" dirty="0" smtClean="0"/>
              <a:t>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85</Words>
  <Application>Microsoft Macintosh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Retrospección</vt:lpstr>
      <vt:lpstr>Challenge</vt:lpstr>
      <vt:lpstr>Objective</vt:lpstr>
      <vt:lpstr>API</vt:lpstr>
      <vt:lpstr>Solution</vt:lpstr>
      <vt:lpstr>Libraries and technologies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Usuario de Microsoft Office</dc:creator>
  <cp:lastModifiedBy>Usuario de Microsoft Office</cp:lastModifiedBy>
  <cp:revision>7</cp:revision>
  <dcterms:created xsi:type="dcterms:W3CDTF">2015-12-23T14:30:22Z</dcterms:created>
  <dcterms:modified xsi:type="dcterms:W3CDTF">2015-12-23T15:39:57Z</dcterms:modified>
</cp:coreProperties>
</file>