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BCE11-EA46-D90D-BB26-32B75B9C2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74CD0-18B9-780F-D61E-FFA26ECBE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E2AE3-8001-2158-BD3D-08261B1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F12A8-667C-773A-E528-38F2684D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EA7A5-C045-D40A-6377-E9DC0775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53FEA-9EFD-4F4D-C5D1-3818F608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BD7295-046A-EB11-1C7B-0DC458844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8B353-685D-7BE9-8355-0F34364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33FDD-EA8A-D647-B21E-4F69CA48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799AC-0F80-41FD-753C-5BA26666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50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4411FE-C1B3-D198-F57E-5C2358240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28CA58-0D51-FC6B-6580-6DE85362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24004-BE20-B9DF-BCDF-1C9F9146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4AC45-D634-7A8D-44E2-97A54D1A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D9F20-9A49-2467-AD6C-91AF7A22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29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59E33-A717-650E-3DE2-DFA53600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0E47F-1D82-B258-15F2-FDE80C86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20DB8-B5FB-AB53-6C40-D4D31703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1A13C-604F-6BC1-AB1F-824E3C7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96C87-9419-321A-E953-916156EF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1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3B62C-3914-8A76-533C-04867ED7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AF4D04-8DBC-B317-5E80-45812913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37E24-089A-A509-A772-9731C6D1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8C620-4455-1EB7-06FC-680491D0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6089D-24D8-E4E2-8CD2-07B80418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01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DCFAD-405C-BD5A-2E40-9088E21D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75B4E-4CDB-EC0F-A014-EDBB1D48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0EC8BE-F986-3CB8-2ECE-FF5EF54B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3A8437-6841-C458-23A2-C6C391B0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CE2692-07AC-C540-3795-17CCC447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0D2501-3E9A-388E-94D6-AFF813AC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83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0E8F4-1632-DB5F-1DAE-AF24E8FA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E99AD-5AE2-4DFA-3F61-EF263892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3366D-12F6-AB83-53B8-34756CF9E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4639EE-3E28-C383-391A-E187F299C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B678F6-4FF6-C442-4B06-175A97B8E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902554-0CFD-74DF-BB6A-4A0ADA2C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4F47CF-9CC9-A525-6F21-9DA06050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BC79B1-CA76-C0DD-0A14-5B30474B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0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5A1BA-ED53-8B5E-E360-B342026C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BEDBAC-3AAF-C62D-AB58-D846F797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91010F-9361-79A0-58ED-D151B193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0CD49E-E1A2-D5B6-6408-97E34DFE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66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7C4B87-1E27-C4E0-C799-EFCE4B39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3261C3-B782-E2C4-8E0A-3C2C32EB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F47F3A-C577-4FC5-5301-8EBE35B5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F5484-21E3-FFAB-D52E-2C8EFEEF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46B8D-A0F6-44D8-B8B9-F10D50C9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F8D963-C738-61E9-8776-51964B605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36FBB-1B1E-81A6-19C8-FCFBFDA7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D8BD97-18A7-F08B-36DB-27BDDC3F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29165-D6A4-157D-C8EC-5EB183FF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2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CC0FA-F79A-0C2B-CA5E-54FAA6F6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D92F72-D894-7271-87F0-CD33F0B41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EB22D-48FB-AF79-90B0-63798AE0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4A3373-CFCD-B165-A10F-3D63C25F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1557BA-5492-81A8-0681-940BA7DE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15DCB-E312-64B1-817B-E649068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31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18C28E-D668-1698-6C49-8D33EFE1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B7AA4A-4EA0-F9D8-0670-5C5C0E8E3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82127F-32F1-C9D1-B7BB-E91738B4F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6904-A9D7-4FF8-ACF6-BF5A8DF00C5B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A0A7E-7961-81EA-E8C0-6B4CF71C6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033E8-F749-B564-C1D7-7AE19C74A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86EB-08A2-4696-BC67-F484BBF17F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447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184D9F2-A2D4-DF5D-DC2D-5103C8EC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024"/>
            <a:ext cx="12192000" cy="663995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 “Solución Actividad”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b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 Definir entrada y salida de datos </a:t>
            </a: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R/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Entradas: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Datos del Cliente: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Apellidos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DNI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Fecha de Nacimiento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Datos de la Compra: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ID_Venta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Fecha_Venta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Detalle_Venta (Código_Producto, Cantidad, Precio_Total)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Datos de los Productos: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Código_Producto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Precio_Unitario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NIF_Proveedor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Puntos Acumulados: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Puntos_Acumulados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Origen_Puntos (Compra, Referencia, Encuesta)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Entradas para el Sorteo: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Entradas_Asignadas</a:t>
            </a:r>
          </a:p>
          <a:p>
            <a:pPr algn="l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83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2ADCA25-89ED-FDB8-0A19-D461F1CE7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sz="1400" b="1" dirty="0">
                <a:latin typeface="Arial" panose="020B0604020202020204" pitchFamily="34" charset="0"/>
                <a:cs typeface="Arial" panose="020B0604020202020204" pitchFamily="34" charset="0"/>
              </a:rPr>
              <a:t>Salidas: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400" b="1" dirty="0">
                <a:latin typeface="Arial" panose="020B0604020202020204" pitchFamily="34" charset="0"/>
                <a:cs typeface="Arial" panose="020B0604020202020204" pitchFamily="34" charset="0"/>
              </a:rPr>
              <a:t>Ganadores del Sorteo Mensual: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ID_Sorteo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Mes_Sorteo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ID_Cliente (ganadores)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Premio_Asignado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400" b="1" dirty="0">
                <a:latin typeface="Arial" panose="020B0604020202020204" pitchFamily="34" charset="0"/>
                <a:cs typeface="Arial" panose="020B0604020202020204" pitchFamily="34" charset="0"/>
              </a:rPr>
              <a:t>Historial de Premios: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ID_Premio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ID_Sorteo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Fecha_Premio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Descripción_Premio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Informe de Fidelización: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Puntos_Acumulados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Entradas_Asignadas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Historial de Premios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040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5363A-9006-DE80-2A28-0792CAA2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2. Requerimientos del Sistema</a:t>
            </a:r>
          </a:p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Funcionales: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Gestión de Puntos: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Registrar puntos por compras, referencias y encuestas.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puntos adicionales para productos seleccionados.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Calcular automáticamente entradas para el sorteo mensual basadas en puntos acumulados.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Sorteo Mensual: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Realizar sorteo de manera imparcial usando las entradas acumuladas.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Seleccionar tres ganadores mensuales.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Registrar los premios otorgados y los clientes ganadores.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Registro Histórico: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Mantener un historial detallado de todos los sorteos y premios entregados.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Proveer acceso a informes para análisis y futuras promociones.</a:t>
            </a:r>
          </a:p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Funcionales: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Seguridad: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Protección de datos de los clientes.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Garantía de transparencia en el sorteo.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Rendimiento: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Procesamiento eficiente de datos de puntos y sorteos.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Usabilidad: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Interfaz sencilla para la administración del programa de fidelización.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53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92A39-4151-8BEF-0DFB-5518ACEA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Programa de Fidelización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DDFC0-C0D5-8068-6250-5D1964F2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Resumen de puntos:</a:t>
            </a:r>
          </a:p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478CED-003C-7988-9371-DFA5C9AAF734}"/>
              </a:ext>
            </a:extLst>
          </p:cNvPr>
          <p:cNvSpPr/>
          <p:nvPr/>
        </p:nvSpPr>
        <p:spPr>
          <a:xfrm>
            <a:off x="838201" y="2335237"/>
            <a:ext cx="2439572" cy="109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PUNTOS TOTALES:</a:t>
            </a:r>
          </a:p>
          <a:p>
            <a:r>
              <a:rPr lang="es-E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1200</a:t>
            </a:r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3DAF81-A7BC-B82C-0FBC-CA6E1FF7C6BF}"/>
              </a:ext>
            </a:extLst>
          </p:cNvPr>
          <p:cNvSpPr/>
          <p:nvPr/>
        </p:nvSpPr>
        <p:spPr>
          <a:xfrm>
            <a:off x="838200" y="1825625"/>
            <a:ext cx="3452446" cy="3746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85A30D-6CF2-5CAB-141B-EFCB4A33C46E}"/>
              </a:ext>
            </a:extLst>
          </p:cNvPr>
          <p:cNvSpPr/>
          <p:nvPr/>
        </p:nvSpPr>
        <p:spPr>
          <a:xfrm>
            <a:off x="838199" y="3801770"/>
            <a:ext cx="1651782" cy="773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 Compra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650F1-6139-E82F-B2FF-49AE47901426}"/>
              </a:ext>
            </a:extLst>
          </p:cNvPr>
          <p:cNvSpPr/>
          <p:nvPr/>
        </p:nvSpPr>
        <p:spPr>
          <a:xfrm>
            <a:off x="838199" y="4921371"/>
            <a:ext cx="1651782" cy="773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 historial</a:t>
            </a:r>
          </a:p>
          <a:p>
            <a:pPr algn="ctr"/>
            <a:r>
              <a:rPr lang="es-ES" dirty="0"/>
              <a:t>De premios 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013936-B00A-3B81-E888-CF80E5F033BE}"/>
              </a:ext>
            </a:extLst>
          </p:cNvPr>
          <p:cNvSpPr/>
          <p:nvPr/>
        </p:nvSpPr>
        <p:spPr>
          <a:xfrm>
            <a:off x="838199" y="5963041"/>
            <a:ext cx="1651782" cy="773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Generar sorteo</a:t>
            </a:r>
          </a:p>
          <a:p>
            <a:pPr algn="ctr"/>
            <a:r>
              <a:rPr lang="es-ES" dirty="0"/>
              <a:t>mensual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CC010C3-CE5E-8F60-E46B-FBB3EEBE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7" y="3195605"/>
            <a:ext cx="2238687" cy="46679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86EA9D8-E32B-2F11-356D-2DF54FEABD85}"/>
              </a:ext>
            </a:extLst>
          </p:cNvPr>
          <p:cNvSpPr/>
          <p:nvPr/>
        </p:nvSpPr>
        <p:spPr>
          <a:xfrm>
            <a:off x="4542971" y="1825625"/>
            <a:ext cx="7518400" cy="4667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F455A0B-6CA2-E689-378E-115A3F53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5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9D1651-28CA-98F4-8A13-F0CE89285530}"/>
              </a:ext>
            </a:extLst>
          </p:cNvPr>
          <p:cNvSpPr/>
          <p:nvPr/>
        </p:nvSpPr>
        <p:spPr>
          <a:xfrm>
            <a:off x="366353" y="944270"/>
            <a:ext cx="58858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Registro de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compras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BB19C9-B608-8C8D-8E83-B7CA0CA1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1359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4349D39-7413-AC34-F733-4C06C52D3D3A}"/>
              </a:ext>
            </a:extLst>
          </p:cNvPr>
          <p:cNvSpPr/>
          <p:nvPr/>
        </p:nvSpPr>
        <p:spPr>
          <a:xfrm>
            <a:off x="1582057" y="1785257"/>
            <a:ext cx="3686628" cy="537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ID CLIENTE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97B5E3-D570-AEB4-A1D2-90F11D9D3866}"/>
              </a:ext>
            </a:extLst>
          </p:cNvPr>
          <p:cNvSpPr/>
          <p:nvPr/>
        </p:nvSpPr>
        <p:spPr>
          <a:xfrm>
            <a:off x="1582056" y="2423886"/>
            <a:ext cx="3686629" cy="537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ID VENTA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C08208D-6CA5-0AF3-4355-547363A2DDD5}"/>
              </a:ext>
            </a:extLst>
          </p:cNvPr>
          <p:cNvSpPr/>
          <p:nvPr/>
        </p:nvSpPr>
        <p:spPr>
          <a:xfrm>
            <a:off x="1582056" y="3160485"/>
            <a:ext cx="3686629" cy="537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FECHA DE VENTA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62A768F-A67D-6C65-ACBC-6DF76FEE7C5D}"/>
              </a:ext>
            </a:extLst>
          </p:cNvPr>
          <p:cNvSpPr/>
          <p:nvPr/>
        </p:nvSpPr>
        <p:spPr>
          <a:xfrm>
            <a:off x="1582056" y="3936998"/>
            <a:ext cx="3686629" cy="537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DETALLES DE LA VENTA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9E5A602-3B07-090C-9640-557D5F2FC073}"/>
              </a:ext>
            </a:extLst>
          </p:cNvPr>
          <p:cNvSpPr/>
          <p:nvPr/>
        </p:nvSpPr>
        <p:spPr>
          <a:xfrm>
            <a:off x="1582056" y="4746391"/>
            <a:ext cx="3686629" cy="9233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 COMPRA 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65DB773-E02D-6BC0-B031-F31A429692B3}"/>
              </a:ext>
            </a:extLst>
          </p:cNvPr>
          <p:cNvSpPr/>
          <p:nvPr/>
        </p:nvSpPr>
        <p:spPr>
          <a:xfrm>
            <a:off x="3309257" y="1857829"/>
            <a:ext cx="1814286" cy="3664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144E9D6-A462-8363-CAB7-3509C6A20FFD}"/>
              </a:ext>
            </a:extLst>
          </p:cNvPr>
          <p:cNvSpPr/>
          <p:nvPr/>
        </p:nvSpPr>
        <p:spPr>
          <a:xfrm>
            <a:off x="3309257" y="2474573"/>
            <a:ext cx="1814286" cy="3664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FDCB12A-38DB-8090-E6D5-50273167261A}"/>
              </a:ext>
            </a:extLst>
          </p:cNvPr>
          <p:cNvSpPr/>
          <p:nvPr/>
        </p:nvSpPr>
        <p:spPr>
          <a:xfrm>
            <a:off x="3309257" y="3233279"/>
            <a:ext cx="1814286" cy="3664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DB01C0B-6150-6D0D-77A4-4E1106BE70A6}"/>
              </a:ext>
            </a:extLst>
          </p:cNvPr>
          <p:cNvSpPr/>
          <p:nvPr/>
        </p:nvSpPr>
        <p:spPr>
          <a:xfrm>
            <a:off x="3947886" y="3996073"/>
            <a:ext cx="1175657" cy="4188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62402B2-4BFA-BA56-8794-BBFA6659A47B}"/>
              </a:ext>
            </a:extLst>
          </p:cNvPr>
          <p:cNvSpPr/>
          <p:nvPr/>
        </p:nvSpPr>
        <p:spPr>
          <a:xfrm>
            <a:off x="6561412" y="988654"/>
            <a:ext cx="44369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Referencia y </a:t>
            </a:r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Encuestas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293589D-D592-ADAE-1A93-AF66671825B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413593"/>
            <a:ext cx="0" cy="6444407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226502-CB8E-010F-A6B7-CEE449FC08BD}"/>
              </a:ext>
            </a:extLst>
          </p:cNvPr>
          <p:cNvSpPr/>
          <p:nvPr/>
        </p:nvSpPr>
        <p:spPr>
          <a:xfrm>
            <a:off x="6850743" y="1772557"/>
            <a:ext cx="3686628" cy="537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ID CLIENTE (Referencia 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DB9336A-7174-722B-AE96-543660B638AA}"/>
              </a:ext>
            </a:extLst>
          </p:cNvPr>
          <p:cNvSpPr/>
          <p:nvPr/>
        </p:nvSpPr>
        <p:spPr>
          <a:xfrm>
            <a:off x="6850743" y="3635796"/>
            <a:ext cx="3686628" cy="537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ID CLIENTE (Encuesta)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D8717D8-2552-FF03-88FD-563A28E76C3B}"/>
              </a:ext>
            </a:extLst>
          </p:cNvPr>
          <p:cNvSpPr/>
          <p:nvPr/>
        </p:nvSpPr>
        <p:spPr>
          <a:xfrm>
            <a:off x="7669530" y="4277076"/>
            <a:ext cx="2220681" cy="3939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 PUNTOS</a:t>
            </a:r>
            <a:endParaRPr lang="es-CO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D4E5BBC-A066-0555-8D12-9699BA4EC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56654"/>
              </p:ext>
            </p:extLst>
          </p:nvPr>
        </p:nvGraphicFramePr>
        <p:xfrm>
          <a:off x="6252160" y="5127666"/>
          <a:ext cx="5885808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452">
                  <a:extLst>
                    <a:ext uri="{9D8B030D-6E8A-4147-A177-3AD203B41FA5}">
                      <a16:colId xmlns:a16="http://schemas.microsoft.com/office/drawing/2014/main" val="649491571"/>
                    </a:ext>
                  </a:extLst>
                </a:gridCol>
                <a:gridCol w="1471452">
                  <a:extLst>
                    <a:ext uri="{9D8B030D-6E8A-4147-A177-3AD203B41FA5}">
                      <a16:colId xmlns:a16="http://schemas.microsoft.com/office/drawing/2014/main" val="3100964138"/>
                    </a:ext>
                  </a:extLst>
                </a:gridCol>
                <a:gridCol w="1471452">
                  <a:extLst>
                    <a:ext uri="{9D8B030D-6E8A-4147-A177-3AD203B41FA5}">
                      <a16:colId xmlns:a16="http://schemas.microsoft.com/office/drawing/2014/main" val="3233215924"/>
                    </a:ext>
                  </a:extLst>
                </a:gridCol>
                <a:gridCol w="1471452">
                  <a:extLst>
                    <a:ext uri="{9D8B030D-6E8A-4147-A177-3AD203B41FA5}">
                      <a16:colId xmlns:a16="http://schemas.microsoft.com/office/drawing/2014/main" val="383898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CLIENTE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 ACUMULADOS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ORIGEN DE</a:t>
                      </a:r>
                    </a:p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PUNTOS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5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49388"/>
                  </a:ext>
                </a:extLst>
              </a:tr>
            </a:tbl>
          </a:graphicData>
        </a:graphic>
      </p:graphicFrame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8F3C849-1EE3-46CD-58E9-7AF3D569D182}"/>
              </a:ext>
            </a:extLst>
          </p:cNvPr>
          <p:cNvSpPr/>
          <p:nvPr/>
        </p:nvSpPr>
        <p:spPr>
          <a:xfrm>
            <a:off x="7669529" y="2438439"/>
            <a:ext cx="2220681" cy="3939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 PUNTOS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5170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355</Words>
  <Application>Microsoft Office PowerPoint</Application>
  <PresentationFormat>Panorámica</PresentationFormat>
  <Paragraphs>90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Programa de Fidelización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esteban Santana</dc:creator>
  <cp:lastModifiedBy>Pablo esteban Santana</cp:lastModifiedBy>
  <cp:revision>8</cp:revision>
  <dcterms:created xsi:type="dcterms:W3CDTF">2024-08-27T21:52:21Z</dcterms:created>
  <dcterms:modified xsi:type="dcterms:W3CDTF">2024-08-28T04:10:53Z</dcterms:modified>
</cp:coreProperties>
</file>