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8" r:id="rId4"/>
    <p:sldId id="259" r:id="rId5"/>
    <p:sldId id="261" r:id="rId6"/>
    <p:sldId id="291" r:id="rId7"/>
    <p:sldId id="292" r:id="rId8"/>
    <p:sldId id="293" r:id="rId9"/>
    <p:sldId id="260" r:id="rId10"/>
    <p:sldId id="263" r:id="rId11"/>
    <p:sldId id="264" r:id="rId12"/>
    <p:sldId id="265" r:id="rId13"/>
    <p:sldId id="269" r:id="rId14"/>
    <p:sldId id="267" r:id="rId15"/>
    <p:sldId id="268" r:id="rId16"/>
    <p:sldId id="270" r:id="rId17"/>
    <p:sldId id="294" r:id="rId18"/>
    <p:sldId id="280" r:id="rId19"/>
    <p:sldId id="299" r:id="rId20"/>
    <p:sldId id="300" r:id="rId21"/>
    <p:sldId id="301" r:id="rId22"/>
    <p:sldId id="271" r:id="rId23"/>
    <p:sldId id="272" r:id="rId24"/>
    <p:sldId id="281" r:id="rId25"/>
    <p:sldId id="273" r:id="rId26"/>
    <p:sldId id="282" r:id="rId27"/>
    <p:sldId id="274" r:id="rId28"/>
    <p:sldId id="283" r:id="rId29"/>
    <p:sldId id="284" r:id="rId30"/>
    <p:sldId id="285" r:id="rId31"/>
    <p:sldId id="286" r:id="rId32"/>
    <p:sldId id="276" r:id="rId33"/>
    <p:sldId id="287" r:id="rId34"/>
    <p:sldId id="277" r:id="rId35"/>
    <p:sldId id="298" r:id="rId36"/>
    <p:sldId id="295" r:id="rId37"/>
    <p:sldId id="296" r:id="rId38"/>
    <p:sldId id="297" r:id="rId39"/>
    <p:sldId id="275" r:id="rId40"/>
    <p:sldId id="289" r:id="rId41"/>
    <p:sldId id="288" r:id="rId42"/>
    <p:sldId id="278" r:id="rId43"/>
    <p:sldId id="279" r:id="rId44"/>
    <p:sldId id="302" r:id="rId45"/>
    <p:sldId id="29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695AEDE-ECA8-48C1-ADAB-87079DD9874B}" type="datetimeFigureOut">
              <a:rPr lang="en-NZ" smtClean="0"/>
              <a:t>28/08/2019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52B6-1CC6-4B38-B941-ACAD900580C7}" type="slidenum">
              <a:rPr lang="en-NZ" smtClean="0"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75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AEDE-ECA8-48C1-ADAB-87079DD9874B}" type="datetimeFigureOut">
              <a:rPr lang="en-NZ" smtClean="0"/>
              <a:t>28/08/2019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52B6-1CC6-4B38-B941-ACAD900580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821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AEDE-ECA8-48C1-ADAB-87079DD9874B}" type="datetimeFigureOut">
              <a:rPr lang="en-NZ" smtClean="0"/>
              <a:t>28/08/2019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52B6-1CC6-4B38-B941-ACAD900580C7}" type="slidenum">
              <a:rPr lang="en-NZ" smtClean="0"/>
              <a:t>‹#›</a:t>
            </a:fld>
            <a:endParaRPr lang="en-NZ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39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AEDE-ECA8-48C1-ADAB-87079DD9874B}" type="datetimeFigureOut">
              <a:rPr lang="en-NZ" smtClean="0"/>
              <a:t>28/08/2019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52B6-1CC6-4B38-B941-ACAD900580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164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AEDE-ECA8-48C1-ADAB-87079DD9874B}" type="datetimeFigureOut">
              <a:rPr lang="en-NZ" smtClean="0"/>
              <a:t>28/08/2019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52B6-1CC6-4B38-B941-ACAD900580C7}" type="slidenum">
              <a:rPr lang="en-NZ" smtClean="0"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96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AEDE-ECA8-48C1-ADAB-87079DD9874B}" type="datetimeFigureOut">
              <a:rPr lang="en-NZ" smtClean="0"/>
              <a:t>28/08/2019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52B6-1CC6-4B38-B941-ACAD900580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619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AEDE-ECA8-48C1-ADAB-87079DD9874B}" type="datetimeFigureOut">
              <a:rPr lang="en-NZ" smtClean="0"/>
              <a:t>28/08/2019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52B6-1CC6-4B38-B941-ACAD900580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312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AEDE-ECA8-48C1-ADAB-87079DD9874B}" type="datetimeFigureOut">
              <a:rPr lang="en-NZ" smtClean="0"/>
              <a:t>28/08/2019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52B6-1CC6-4B38-B941-ACAD900580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053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AEDE-ECA8-48C1-ADAB-87079DD9874B}" type="datetimeFigureOut">
              <a:rPr lang="en-NZ" smtClean="0"/>
              <a:t>28/08/2019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52B6-1CC6-4B38-B941-ACAD900580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943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AEDE-ECA8-48C1-ADAB-87079DD9874B}" type="datetimeFigureOut">
              <a:rPr lang="en-NZ" smtClean="0"/>
              <a:t>28/08/2019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52B6-1CC6-4B38-B941-ACAD900580C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760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AEDE-ECA8-48C1-ADAB-87079DD9874B}" type="datetimeFigureOut">
              <a:rPr lang="en-NZ" smtClean="0"/>
              <a:t>28/08/2019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52B6-1CC6-4B38-B941-ACAD900580C7}" type="slidenum">
              <a:rPr lang="en-NZ" smtClean="0"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8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95AEDE-ECA8-48C1-ADAB-87079DD9874B}" type="datetimeFigureOut">
              <a:rPr lang="en-NZ" smtClean="0"/>
              <a:t>28/08/2019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F252B6-1CC6-4B38-B941-ACAD900580C7}" type="slidenum">
              <a:rPr lang="en-NZ" smtClean="0"/>
              <a:t>‹#›</a:t>
            </a:fld>
            <a:endParaRPr lang="en-NZ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17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710A-2636-4464-808B-A31510A19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Assessment: </a:t>
            </a:r>
            <a:br>
              <a:rPr lang="en-US" b="1" dirty="0"/>
            </a:br>
            <a:r>
              <a:rPr lang="en-US" b="1" dirty="0" err="1"/>
              <a:t>ricky’s</a:t>
            </a:r>
            <a:r>
              <a:rPr lang="en-US" b="1" dirty="0"/>
              <a:t> rides</a:t>
            </a:r>
            <a:endParaRPr lang="en-NZ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6E0C9-B910-4E55-BA5B-B59B31CC9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Portfolio for 3.7 / 3.8</a:t>
            </a:r>
          </a:p>
        </p:txBody>
      </p:sp>
    </p:spTree>
    <p:extLst>
      <p:ext uri="{BB962C8B-B14F-4D97-AF65-F5344CB8AC3E}">
        <p14:creationId xmlns:p14="http://schemas.microsoft.com/office/powerpoint/2010/main" val="101668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2DDA-3CDE-4D98-AA3D-36A77B48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Wireframe feedback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4721-4A1E-4841-99B8-571CA307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6912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5335-7F57-4DC3-BCEF-8B28223F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Font combinations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5F830-008A-47E3-98DA-5AC659BC8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075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C25A-959F-4CB0-BDB8-495EEC7A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Colour palettes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69ABD-2B0E-407E-896C-31F0E7C3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211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5D7F-CB6D-4633-8F74-1FC502B2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Feedback on fonts/</a:t>
            </a:r>
            <a:r>
              <a:rPr lang="en-US" b="1" dirty="0" err="1"/>
              <a:t>colours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AC84-E5E6-40D3-8108-9F617366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013"/>
            <a:ext cx="10515600" cy="4351338"/>
          </a:xfrm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904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F71A-9F0D-4E9A-8960-8CB5DD7A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Site set up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CC3B-BD9E-4E5A-8C31-0B9AC183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8593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B756-1DD8-4829-9518-AEEA7A92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up the GUI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5300D-1A64-45DD-B5BA-69E5F56D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705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C2F2-DAF9-4E58-8717-1856E189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Trialing inputs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A30C7-F62B-4E68-B4EE-D00741CA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38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AF0252-04A0-4426-9AD8-194242950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27901"/>
            <a:ext cx="9720073" cy="5781459"/>
          </a:xfrm>
        </p:spPr>
        <p:txBody>
          <a:bodyPr>
            <a:normAutofit/>
          </a:bodyPr>
          <a:lstStyle/>
          <a:p>
            <a:pPr algn="ctr"/>
            <a:r>
              <a:rPr lang="en-NZ" sz="5400" dirty="0"/>
              <a:t>Every LESSON – TAKE A SCREENSHOT OF YOU USING YOUR TRELLO BOARD – ADDING NOTES TO YOUR CARDS ETC AND A SCREENSHOT OF YOUR CODE AND GUI</a:t>
            </a:r>
          </a:p>
        </p:txBody>
      </p:sp>
    </p:spTree>
    <p:extLst>
      <p:ext uri="{BB962C8B-B14F-4D97-AF65-F5344CB8AC3E}">
        <p14:creationId xmlns:p14="http://schemas.microsoft.com/office/powerpoint/2010/main" val="3902136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C2F2-DAF9-4E58-8717-1856E189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Trialing inputs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A30C7-F62B-4E68-B4EE-D00741CA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9569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ADFB-7893-48C3-AC6F-AE093DCD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FEEBACK ON THE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9433D-296F-4966-A302-3480B291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041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C849-7CFC-4FE1-81A3-1CA9506D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Project Management Tools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D9F3-1BAD-4083-8925-0CEA4C916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375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ADFB-7893-48C3-AC6F-AE093DCD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FEEBACK ON THE ASETHETHICS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9433D-296F-4966-A302-3480B291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8841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ADFB-7893-48C3-AC6F-AE093DCD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FEEBACK ON THE USABILILTY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9433D-296F-4966-A302-3480B291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5186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459-C00A-4745-B1CD-6007E39B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Trialing layouts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2051-177E-46D7-8CBF-34F2366C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2336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BFC3-750B-487E-8148-7D9FDF16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Trialing outputs / error messages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FD12-FC9C-44F3-826F-E00F7243E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948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BFC3-750B-487E-8148-7D9FDF16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Trialing outputs / error messages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FD12-FC9C-44F3-826F-E00F7243E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8768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FFCE-1D82-48CA-B0C9-D4B4FDAE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Improving the functionality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334D-728B-42F0-A441-87FB464D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1640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BFC3-750B-487E-8148-7D9FDF16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Trialing outputs / error messages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FD12-FC9C-44F3-826F-E00F7243E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0974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73F2-C3DD-4CAB-8657-9AC7B2AD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: works on expected data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9C53-B575-42ED-892F-251D73AA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3455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73F2-C3DD-4CAB-8657-9AC7B2AD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: works on expected data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9C53-B575-42ED-892F-251D73AA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5270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73F2-C3DD-4CAB-8657-9AC7B2AD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: works on expected data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9C53-B575-42ED-892F-251D73AA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949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0739-1B4C-41A2-9E5C-4F460F64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 : Define your relevant implications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1B8E-5A02-4D36-9853-855200D6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3 relevant implications you will be focusing on?</a:t>
            </a: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55820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73F2-C3DD-4CAB-8657-9AC7B2AD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: works on expected data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9C53-B575-42ED-892F-251D73AA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8200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73F2-C3DD-4CAB-8657-9AC7B2AD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: works on expected data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9C53-B575-42ED-892F-251D73AA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6613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73F2-C3DD-4CAB-8657-9AC7B2AD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: works on boundary data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9C53-B575-42ED-892F-251D73AA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8992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73F2-C3DD-4CAB-8657-9AC7B2AD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: works on boundary data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9C53-B575-42ED-892F-251D73AA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9857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73F2-C3DD-4CAB-8657-9AC7B2AD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: works on invalid data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9C53-B575-42ED-892F-251D73AA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455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8308-6878-4916-9593-D56087E6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FEEDBACK ON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4AB20-CA7B-42F1-B86B-68914C3B8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818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77F1-1CD7-4D54-88A2-4CC2242B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REFINEMENTS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69783-1E63-4B44-AEA4-904772A9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3201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77F1-1CD7-4D54-88A2-4CC2242B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REFINEMENTS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69783-1E63-4B44-AEA4-904772A9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7255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77F1-1CD7-4D54-88A2-4CC2242B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REFINEMENTS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69783-1E63-4B44-AEA4-904772A9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7071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BD94-7A66-480F-9AD7-83E5B205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Evidence of Code Validation (html)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381D-EE2A-4707-8EE2-59E4FAD2B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047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0739-1B4C-41A2-9E5C-4F460F64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 : Define your audience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1B8E-5A02-4D36-9853-855200D6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your target audience?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are they most likely going to be viewing your GUI?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57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BD94-7A66-480F-9AD7-83E5B205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Evidence of Code Validation (</a:t>
            </a:r>
            <a:r>
              <a:rPr lang="en-US" b="1" dirty="0" err="1"/>
              <a:t>css</a:t>
            </a:r>
            <a:r>
              <a:rPr lang="en-US" b="1" dirty="0"/>
              <a:t>)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381D-EE2A-4707-8EE2-59E4FAD2B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6057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BD94-7A66-480F-9AD7-83E5B205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Evidence of Code Validation (JS)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381D-EE2A-4707-8EE2-59E4FAD2B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6475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D23B-6901-4FE6-8AE3-3C4F6781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Evidence of code comments (HTML/CSS/JS)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98BC-F4F0-48C9-880F-A70850FD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47912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89F04-B4AA-4612-980C-CBD66545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</a:rPr>
              <a:t>Persistent Storage (Firebase database)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SETUP</a:t>
            </a:r>
            <a:endParaRPr lang="en-NZ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CD7B6-7A77-495D-93AD-591397BC6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1571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F04-B4AA-4612-980C-CBD66545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rgbClr val="FFFFFF"/>
                </a:solidFill>
              </a:rPr>
              <a:t>Persistent Storage (Firebase database)</a:t>
            </a:r>
            <a:endParaRPr lang="en-NZ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CD7B6-7A77-495D-93AD-591397BC6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NZ" b="1" dirty="0"/>
              <a:t>Firebase database </a:t>
            </a:r>
          </a:p>
        </p:txBody>
      </p:sp>
    </p:spTree>
    <p:extLst>
      <p:ext uri="{BB962C8B-B14F-4D97-AF65-F5344CB8AC3E}">
        <p14:creationId xmlns:p14="http://schemas.microsoft.com/office/powerpoint/2010/main" val="2930028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F04-B4AA-4612-980C-CBD66545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>
                <a:solidFill>
                  <a:srgbClr val="FFFFFF"/>
                </a:solidFill>
              </a:rPr>
              <a:t>Persistent Storage (Firebase database)</a:t>
            </a:r>
            <a:endParaRPr lang="en-NZ" b="1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3B081-672A-4A9A-8703-453FFACE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Final video of testing evidence / split screened GUI </a:t>
            </a:r>
            <a:r>
              <a:rPr lang="en-NZ"/>
              <a:t>with Firebase</a:t>
            </a:r>
          </a:p>
        </p:txBody>
      </p:sp>
    </p:spTree>
    <p:extLst>
      <p:ext uri="{BB962C8B-B14F-4D97-AF65-F5344CB8AC3E}">
        <p14:creationId xmlns:p14="http://schemas.microsoft.com/office/powerpoint/2010/main" val="47308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FE8C-9B91-40AB-880E-C1196827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Define the key steps of this project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C28F-A75B-48C9-AC95-4B817650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Record the client specifications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Trello board to manage tasks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Ideate </a:t>
            </a:r>
            <a:r>
              <a:rPr lang="en-US" dirty="0"/>
              <a:t>(wireframe (GUI), Google fonts / </a:t>
            </a:r>
            <a:r>
              <a:rPr lang="en-US" dirty="0" err="1"/>
              <a:t>colours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Prototype: </a:t>
            </a:r>
            <a:r>
              <a:rPr lang="en-US" dirty="0"/>
              <a:t>Create the GUI, test inputs work, perform calculations, test outputs, form validation and error messages, create firebase project, connect to firebase and push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Testing : </a:t>
            </a:r>
            <a:r>
              <a:rPr lang="en-US" dirty="0"/>
              <a:t>ongoing and should involve A vs B testing with end users</a:t>
            </a:r>
          </a:p>
          <a:p>
            <a:pPr lvl="2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9326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484E-E985-4173-AC0F-AC46CC40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PROJECT MANAGEMENT TOOL: TRELLO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3F0B-4FE5-4544-BDEB-B8B69A17C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50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484E-E985-4173-AC0F-AC46CC40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/>
              <a:t>PROJECT MANAGEMENT TOOL: TRELLO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3F0B-4FE5-4544-BDEB-B8B69A17C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87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484E-E985-4173-AC0F-AC46CC40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3F0B-4FE5-4544-BDEB-B8B69A17C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182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2DDA-3CDE-4D98-AA3D-36A77B48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184342" cy="1499616"/>
          </a:xfrm>
        </p:spPr>
        <p:txBody>
          <a:bodyPr/>
          <a:lstStyle/>
          <a:p>
            <a:r>
              <a:rPr lang="en-US" b="1" dirty="0"/>
              <a:t>Step 2:Ideate (high fidelity wireframe)</a:t>
            </a:r>
            <a:endParaRPr lang="en-N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4721-4A1E-4841-99B8-571CA307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16204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343</Words>
  <Application>Microsoft Office PowerPoint</Application>
  <PresentationFormat>Widescreen</PresentationFormat>
  <Paragraphs>59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Tw Cen MT</vt:lpstr>
      <vt:lpstr>Tw Cen MT Condensed</vt:lpstr>
      <vt:lpstr>Wingdings 3</vt:lpstr>
      <vt:lpstr>Integral</vt:lpstr>
      <vt:lpstr>Assessment:  ricky’s rides</vt:lpstr>
      <vt:lpstr>Create Project Management Tools</vt:lpstr>
      <vt:lpstr>Step 1 : Define your relevant implications</vt:lpstr>
      <vt:lpstr>Step 1 : Define your audience</vt:lpstr>
      <vt:lpstr>Define the key steps of this project</vt:lpstr>
      <vt:lpstr>PROJECT MANAGEMENT TOOL: TRELLO</vt:lpstr>
      <vt:lpstr>PROJECT MANAGEMENT TOOL: TRELLO</vt:lpstr>
      <vt:lpstr>PowerPoint Presentation</vt:lpstr>
      <vt:lpstr>Step 2:Ideate (high fidelity wireframe)</vt:lpstr>
      <vt:lpstr>Wireframe feedback</vt:lpstr>
      <vt:lpstr>Font combinations</vt:lpstr>
      <vt:lpstr>Colour palettes</vt:lpstr>
      <vt:lpstr>Feedback on fonts/colours</vt:lpstr>
      <vt:lpstr>Site set up</vt:lpstr>
      <vt:lpstr>Set up the GUI</vt:lpstr>
      <vt:lpstr>Trialing inputs</vt:lpstr>
      <vt:lpstr>PowerPoint Presentation</vt:lpstr>
      <vt:lpstr>Trialing inputs</vt:lpstr>
      <vt:lpstr>FEEBACK ON THE FUNCTIONALITY</vt:lpstr>
      <vt:lpstr>FEEBACK ON THE ASETHETHICS</vt:lpstr>
      <vt:lpstr>FEEBACK ON THE USABILILTY</vt:lpstr>
      <vt:lpstr>Trialing layouts</vt:lpstr>
      <vt:lpstr>Trialing outputs / error messages</vt:lpstr>
      <vt:lpstr>Trialing outputs / error messages</vt:lpstr>
      <vt:lpstr>Improving the functionality</vt:lpstr>
      <vt:lpstr>Trialing outputs / error messages</vt:lpstr>
      <vt:lpstr>Debugging : works on expected data</vt:lpstr>
      <vt:lpstr>Debugging : works on expected data</vt:lpstr>
      <vt:lpstr>Debugging : works on expected data</vt:lpstr>
      <vt:lpstr>Debugging : works on expected data</vt:lpstr>
      <vt:lpstr>Debugging : works on expected data</vt:lpstr>
      <vt:lpstr>Debugging : works on boundary data</vt:lpstr>
      <vt:lpstr>Debugging : works on boundary data</vt:lpstr>
      <vt:lpstr>Debugging : works on invalid data</vt:lpstr>
      <vt:lpstr>FEEDBACK ON GUI</vt:lpstr>
      <vt:lpstr>REFINEMENTS</vt:lpstr>
      <vt:lpstr>REFINEMENTS</vt:lpstr>
      <vt:lpstr>REFINEMENTS</vt:lpstr>
      <vt:lpstr>Evidence of Code Validation (html)</vt:lpstr>
      <vt:lpstr>Evidence of Code Validation (css)</vt:lpstr>
      <vt:lpstr>Evidence of Code Validation (JS)</vt:lpstr>
      <vt:lpstr>Evidence of code comments (HTML/CSS/JS)</vt:lpstr>
      <vt:lpstr>Persistent Storage (Firebase database) SETUP</vt:lpstr>
      <vt:lpstr>Persistent Storage (Firebase database)</vt:lpstr>
      <vt:lpstr>Persistent Storage (Firebase database)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Assessment:  Pete’s Pizzeria</dc:title>
  <dc:creator>Nicole Bennett</dc:creator>
  <cp:lastModifiedBy>Nicole Bennett</cp:lastModifiedBy>
  <cp:revision>7</cp:revision>
  <dcterms:created xsi:type="dcterms:W3CDTF">2019-08-05T00:18:44Z</dcterms:created>
  <dcterms:modified xsi:type="dcterms:W3CDTF">2019-08-27T20:40:27Z</dcterms:modified>
</cp:coreProperties>
</file>