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6" r:id="rId3"/>
    <p:sldId id="257" r:id="rId4"/>
    <p:sldId id="258" r:id="rId5"/>
    <p:sldId id="272" r:id="rId6"/>
    <p:sldId id="259" r:id="rId7"/>
    <p:sldId id="261" r:id="rId8"/>
    <p:sldId id="273" r:id="rId9"/>
    <p:sldId id="260" r:id="rId10"/>
    <p:sldId id="274" r:id="rId11"/>
    <p:sldId id="275" r:id="rId12"/>
    <p:sldId id="262" r:id="rId13"/>
    <p:sldId id="263" r:id="rId14"/>
    <p:sldId id="264" r:id="rId15"/>
    <p:sldId id="265" r:id="rId16"/>
    <p:sldId id="267"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37" autoAdjust="0"/>
  </p:normalViewPr>
  <p:slideViewPr>
    <p:cSldViewPr snapToGrid="0">
      <p:cViewPr varScale="1">
        <p:scale>
          <a:sx n="93" d="100"/>
          <a:sy n="93"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BF8B88-51F3-4829-9498-B7B8C89FE80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NZ"/>
        </a:p>
      </dgm:t>
    </dgm:pt>
    <dgm:pt modelId="{A0CEC076-24AE-40F3-9C6D-401863F96CC9}">
      <dgm:prSet phldrT="[Text]"/>
      <dgm:spPr/>
      <dgm:t>
        <a:bodyPr/>
        <a:lstStyle/>
        <a:p>
          <a:r>
            <a:rPr lang="en-NZ" dirty="0"/>
            <a:t>Speak with client</a:t>
          </a:r>
        </a:p>
      </dgm:t>
    </dgm:pt>
    <dgm:pt modelId="{469765C7-2087-4510-8BCE-F23122BBD7CC}" type="parTrans" cxnId="{F5A94D89-4296-4022-8F6D-3BBC79ABFA84}">
      <dgm:prSet/>
      <dgm:spPr/>
      <dgm:t>
        <a:bodyPr/>
        <a:lstStyle/>
        <a:p>
          <a:endParaRPr lang="en-NZ"/>
        </a:p>
      </dgm:t>
    </dgm:pt>
    <dgm:pt modelId="{F464E0DA-FCEB-44A8-ACE4-3C20BDCF271F}" type="sibTrans" cxnId="{F5A94D89-4296-4022-8F6D-3BBC79ABFA84}">
      <dgm:prSet/>
      <dgm:spPr/>
      <dgm:t>
        <a:bodyPr/>
        <a:lstStyle/>
        <a:p>
          <a:endParaRPr lang="en-NZ"/>
        </a:p>
      </dgm:t>
    </dgm:pt>
    <dgm:pt modelId="{FEE6812A-D49A-4392-963D-4783B0EFB7E6}">
      <dgm:prSet phldrT="[Text]"/>
      <dgm:spPr/>
      <dgm:t>
        <a:bodyPr/>
        <a:lstStyle/>
        <a:p>
          <a:r>
            <a:rPr lang="en-NZ" dirty="0"/>
            <a:t>Gather the content (text/imagery)</a:t>
          </a:r>
        </a:p>
      </dgm:t>
    </dgm:pt>
    <dgm:pt modelId="{52C52D0D-F6E3-47C2-B681-5CAB51805234}" type="parTrans" cxnId="{06F634D8-7413-48BA-A80F-35674F943679}">
      <dgm:prSet/>
      <dgm:spPr/>
      <dgm:t>
        <a:bodyPr/>
        <a:lstStyle/>
        <a:p>
          <a:endParaRPr lang="en-NZ"/>
        </a:p>
      </dgm:t>
    </dgm:pt>
    <dgm:pt modelId="{1B579E80-3BA7-420B-9393-A1BEC1E5CB6B}" type="sibTrans" cxnId="{06F634D8-7413-48BA-A80F-35674F943679}">
      <dgm:prSet/>
      <dgm:spPr/>
      <dgm:t>
        <a:bodyPr/>
        <a:lstStyle/>
        <a:p>
          <a:endParaRPr lang="en-NZ"/>
        </a:p>
      </dgm:t>
    </dgm:pt>
    <dgm:pt modelId="{54032EC5-0A5F-412E-A4A5-E8088129B7BA}">
      <dgm:prSet phldrT="[Text]"/>
      <dgm:spPr/>
      <dgm:t>
        <a:bodyPr/>
        <a:lstStyle/>
        <a:p>
          <a:r>
            <a:rPr lang="en-NZ" dirty="0"/>
            <a:t>Create low fidelity sketches of your site</a:t>
          </a:r>
        </a:p>
      </dgm:t>
    </dgm:pt>
    <dgm:pt modelId="{F695262D-4372-4980-B5D5-A868575901B7}" type="parTrans" cxnId="{37C42D21-5BE5-4A23-BBE8-43184B719D7D}">
      <dgm:prSet/>
      <dgm:spPr/>
      <dgm:t>
        <a:bodyPr/>
        <a:lstStyle/>
        <a:p>
          <a:endParaRPr lang="en-NZ"/>
        </a:p>
      </dgm:t>
    </dgm:pt>
    <dgm:pt modelId="{A8F7D9DD-7E27-4A30-9C68-35F7C20B7030}" type="sibTrans" cxnId="{37C42D21-5BE5-4A23-BBE8-43184B719D7D}">
      <dgm:prSet/>
      <dgm:spPr/>
      <dgm:t>
        <a:bodyPr/>
        <a:lstStyle/>
        <a:p>
          <a:endParaRPr lang="en-NZ"/>
        </a:p>
      </dgm:t>
    </dgm:pt>
    <dgm:pt modelId="{D8EA2CE9-640D-4FB0-BD09-4086BD637941}">
      <dgm:prSet/>
      <dgm:spPr/>
      <dgm:t>
        <a:bodyPr/>
        <a:lstStyle/>
        <a:p>
          <a:r>
            <a:rPr lang="en-NZ" dirty="0"/>
            <a:t>Colour palette and font options should be presented to client</a:t>
          </a:r>
        </a:p>
      </dgm:t>
    </dgm:pt>
    <dgm:pt modelId="{2353FFDD-0A74-4E8B-91DE-6FA04A92AB26}" type="parTrans" cxnId="{DF3D0C25-672F-4342-ADD7-D3E63DDF0B5F}">
      <dgm:prSet/>
      <dgm:spPr/>
      <dgm:t>
        <a:bodyPr/>
        <a:lstStyle/>
        <a:p>
          <a:endParaRPr lang="en-NZ"/>
        </a:p>
      </dgm:t>
    </dgm:pt>
    <dgm:pt modelId="{C83FD6C0-1540-4FD0-9751-90B0B432CCAF}" type="sibTrans" cxnId="{DF3D0C25-672F-4342-ADD7-D3E63DDF0B5F}">
      <dgm:prSet/>
      <dgm:spPr/>
      <dgm:t>
        <a:bodyPr/>
        <a:lstStyle/>
        <a:p>
          <a:endParaRPr lang="en-NZ"/>
        </a:p>
      </dgm:t>
    </dgm:pt>
    <dgm:pt modelId="{232059E6-BF2E-4AA5-AA07-C0574566996C}">
      <dgm:prSet/>
      <dgm:spPr/>
      <dgm:t>
        <a:bodyPr/>
        <a:lstStyle/>
        <a:p>
          <a:r>
            <a:rPr lang="en-NZ" dirty="0"/>
            <a:t>Begin coding site (make changes as you develop it, seek feedback)</a:t>
          </a:r>
        </a:p>
      </dgm:t>
    </dgm:pt>
    <dgm:pt modelId="{856D3420-7919-473B-8568-B6B4034D2ED0}" type="parTrans" cxnId="{48DCCE68-C9C4-47AF-8F77-D3A5168AD0DA}">
      <dgm:prSet/>
      <dgm:spPr/>
      <dgm:t>
        <a:bodyPr/>
        <a:lstStyle/>
        <a:p>
          <a:endParaRPr lang="en-NZ"/>
        </a:p>
      </dgm:t>
    </dgm:pt>
    <dgm:pt modelId="{E5D91855-5ABB-4DC3-ACCF-104FC76F5D91}" type="sibTrans" cxnId="{48DCCE68-C9C4-47AF-8F77-D3A5168AD0DA}">
      <dgm:prSet/>
      <dgm:spPr/>
      <dgm:t>
        <a:bodyPr/>
        <a:lstStyle/>
        <a:p>
          <a:endParaRPr lang="en-NZ"/>
        </a:p>
      </dgm:t>
    </dgm:pt>
    <dgm:pt modelId="{08EA3EDD-F96E-48E2-A67D-E0998D2597F4}">
      <dgm:prSet/>
      <dgm:spPr/>
      <dgm:t>
        <a:bodyPr/>
        <a:lstStyle/>
        <a:p>
          <a:r>
            <a:rPr lang="en-NZ" dirty="0"/>
            <a:t>Validate the site, add code comments</a:t>
          </a:r>
        </a:p>
      </dgm:t>
    </dgm:pt>
    <dgm:pt modelId="{31716CCC-84AC-4D09-8932-AC91CFA929FE}" type="parTrans" cxnId="{8F87AF51-0BC9-496F-84B9-79499EA04719}">
      <dgm:prSet/>
      <dgm:spPr/>
      <dgm:t>
        <a:bodyPr/>
        <a:lstStyle/>
        <a:p>
          <a:endParaRPr lang="en-NZ"/>
        </a:p>
      </dgm:t>
    </dgm:pt>
    <dgm:pt modelId="{961562E6-D352-4CCC-8B5F-B3ABDD70749C}" type="sibTrans" cxnId="{8F87AF51-0BC9-496F-84B9-79499EA04719}">
      <dgm:prSet/>
      <dgm:spPr/>
      <dgm:t>
        <a:bodyPr/>
        <a:lstStyle/>
        <a:p>
          <a:endParaRPr lang="en-NZ"/>
        </a:p>
      </dgm:t>
    </dgm:pt>
    <dgm:pt modelId="{F2309076-708F-4177-A731-92C7CDB65FBA}" type="pres">
      <dgm:prSet presAssocID="{C9BF8B88-51F3-4829-9498-B7B8C89FE80B}" presName="Name0" presStyleCnt="0">
        <dgm:presLayoutVars>
          <dgm:chMax val="11"/>
          <dgm:chPref val="11"/>
          <dgm:dir/>
          <dgm:resizeHandles/>
        </dgm:presLayoutVars>
      </dgm:prSet>
      <dgm:spPr/>
    </dgm:pt>
    <dgm:pt modelId="{B7C42632-AF8D-4C3E-8018-EC974DE1C52B}" type="pres">
      <dgm:prSet presAssocID="{08EA3EDD-F96E-48E2-A67D-E0998D2597F4}" presName="Accent6" presStyleCnt="0"/>
      <dgm:spPr/>
    </dgm:pt>
    <dgm:pt modelId="{CDDA6E06-BC8D-4F5B-A535-9157554340E2}" type="pres">
      <dgm:prSet presAssocID="{08EA3EDD-F96E-48E2-A67D-E0998D2597F4}" presName="Accent" presStyleLbl="node1" presStyleIdx="0" presStyleCnt="6"/>
      <dgm:spPr/>
    </dgm:pt>
    <dgm:pt modelId="{2DCFB338-0078-4E6C-91C9-BF9272F6E168}" type="pres">
      <dgm:prSet presAssocID="{08EA3EDD-F96E-48E2-A67D-E0998D2597F4}" presName="ParentBackground6" presStyleCnt="0"/>
      <dgm:spPr/>
    </dgm:pt>
    <dgm:pt modelId="{E41D1B4F-8266-44D7-8BE8-2FCA64A30BF9}" type="pres">
      <dgm:prSet presAssocID="{08EA3EDD-F96E-48E2-A67D-E0998D2597F4}" presName="ParentBackground" presStyleLbl="fgAcc1" presStyleIdx="0" presStyleCnt="6"/>
      <dgm:spPr/>
    </dgm:pt>
    <dgm:pt modelId="{DC6E6837-EB0D-4C13-979C-A5EFA7DA2C9F}" type="pres">
      <dgm:prSet presAssocID="{08EA3EDD-F96E-48E2-A67D-E0998D2597F4}" presName="Parent6" presStyleLbl="revTx" presStyleIdx="0" presStyleCnt="0">
        <dgm:presLayoutVars>
          <dgm:chMax val="1"/>
          <dgm:chPref val="1"/>
          <dgm:bulletEnabled val="1"/>
        </dgm:presLayoutVars>
      </dgm:prSet>
      <dgm:spPr/>
    </dgm:pt>
    <dgm:pt modelId="{907BAB88-FEFD-4522-AA7C-4FF009E7B589}" type="pres">
      <dgm:prSet presAssocID="{232059E6-BF2E-4AA5-AA07-C0574566996C}" presName="Accent5" presStyleCnt="0"/>
      <dgm:spPr/>
    </dgm:pt>
    <dgm:pt modelId="{DB2E1994-6570-4A1E-BABD-DE459113AB20}" type="pres">
      <dgm:prSet presAssocID="{232059E6-BF2E-4AA5-AA07-C0574566996C}" presName="Accent" presStyleLbl="node1" presStyleIdx="1" presStyleCnt="6"/>
      <dgm:spPr/>
    </dgm:pt>
    <dgm:pt modelId="{7B3D0A28-D1E0-4534-8C3C-DE5D1BAC6145}" type="pres">
      <dgm:prSet presAssocID="{232059E6-BF2E-4AA5-AA07-C0574566996C}" presName="ParentBackground5" presStyleCnt="0"/>
      <dgm:spPr/>
    </dgm:pt>
    <dgm:pt modelId="{0C35F75E-0B93-4479-8521-9DF3A4F6FACC}" type="pres">
      <dgm:prSet presAssocID="{232059E6-BF2E-4AA5-AA07-C0574566996C}" presName="ParentBackground" presStyleLbl="fgAcc1" presStyleIdx="1" presStyleCnt="6"/>
      <dgm:spPr/>
    </dgm:pt>
    <dgm:pt modelId="{88BB6ADC-38D6-4F39-AB41-BA448232CAC5}" type="pres">
      <dgm:prSet presAssocID="{232059E6-BF2E-4AA5-AA07-C0574566996C}" presName="Parent5" presStyleLbl="revTx" presStyleIdx="0" presStyleCnt="0">
        <dgm:presLayoutVars>
          <dgm:chMax val="1"/>
          <dgm:chPref val="1"/>
          <dgm:bulletEnabled val="1"/>
        </dgm:presLayoutVars>
      </dgm:prSet>
      <dgm:spPr/>
    </dgm:pt>
    <dgm:pt modelId="{71ABF47E-A55F-4E9F-BDC9-1B1DE295996B}" type="pres">
      <dgm:prSet presAssocID="{D8EA2CE9-640D-4FB0-BD09-4086BD637941}" presName="Accent4" presStyleCnt="0"/>
      <dgm:spPr/>
    </dgm:pt>
    <dgm:pt modelId="{EE2E3070-735A-475E-B1F8-ECC9E7F5E9A0}" type="pres">
      <dgm:prSet presAssocID="{D8EA2CE9-640D-4FB0-BD09-4086BD637941}" presName="Accent" presStyleLbl="node1" presStyleIdx="2" presStyleCnt="6"/>
      <dgm:spPr/>
    </dgm:pt>
    <dgm:pt modelId="{7371C69F-3E87-4C5F-A23A-54EEBB39CF88}" type="pres">
      <dgm:prSet presAssocID="{D8EA2CE9-640D-4FB0-BD09-4086BD637941}" presName="ParentBackground4" presStyleCnt="0"/>
      <dgm:spPr/>
    </dgm:pt>
    <dgm:pt modelId="{7CCA8F2A-0B57-4F4F-A15C-7F41E191480A}" type="pres">
      <dgm:prSet presAssocID="{D8EA2CE9-640D-4FB0-BD09-4086BD637941}" presName="ParentBackground" presStyleLbl="fgAcc1" presStyleIdx="2" presStyleCnt="6"/>
      <dgm:spPr/>
    </dgm:pt>
    <dgm:pt modelId="{549E0A61-A419-4ED5-8D4C-BD53D870A4E2}" type="pres">
      <dgm:prSet presAssocID="{D8EA2CE9-640D-4FB0-BD09-4086BD637941}" presName="Parent4" presStyleLbl="revTx" presStyleIdx="0" presStyleCnt="0">
        <dgm:presLayoutVars>
          <dgm:chMax val="1"/>
          <dgm:chPref val="1"/>
          <dgm:bulletEnabled val="1"/>
        </dgm:presLayoutVars>
      </dgm:prSet>
      <dgm:spPr/>
    </dgm:pt>
    <dgm:pt modelId="{A75F41C1-AF3B-4456-98A9-BDADFF752DE2}" type="pres">
      <dgm:prSet presAssocID="{54032EC5-0A5F-412E-A4A5-E8088129B7BA}" presName="Accent3" presStyleCnt="0"/>
      <dgm:spPr/>
    </dgm:pt>
    <dgm:pt modelId="{364823BF-CF83-4506-ABD7-94DAAF8BAF53}" type="pres">
      <dgm:prSet presAssocID="{54032EC5-0A5F-412E-A4A5-E8088129B7BA}" presName="Accent" presStyleLbl="node1" presStyleIdx="3" presStyleCnt="6"/>
      <dgm:spPr/>
    </dgm:pt>
    <dgm:pt modelId="{D4AD16F0-E3E7-48A8-AF36-30F57DD3A4C5}" type="pres">
      <dgm:prSet presAssocID="{54032EC5-0A5F-412E-A4A5-E8088129B7BA}" presName="ParentBackground3" presStyleCnt="0"/>
      <dgm:spPr/>
    </dgm:pt>
    <dgm:pt modelId="{08F993D6-8599-4D58-A1C3-17EBF3F5A8CD}" type="pres">
      <dgm:prSet presAssocID="{54032EC5-0A5F-412E-A4A5-E8088129B7BA}" presName="ParentBackground" presStyleLbl="fgAcc1" presStyleIdx="3" presStyleCnt="6"/>
      <dgm:spPr/>
    </dgm:pt>
    <dgm:pt modelId="{AC834AEB-C1F5-4295-94B1-EFB65A4F37AA}" type="pres">
      <dgm:prSet presAssocID="{54032EC5-0A5F-412E-A4A5-E8088129B7BA}" presName="Parent3" presStyleLbl="revTx" presStyleIdx="0" presStyleCnt="0">
        <dgm:presLayoutVars>
          <dgm:chMax val="1"/>
          <dgm:chPref val="1"/>
          <dgm:bulletEnabled val="1"/>
        </dgm:presLayoutVars>
      </dgm:prSet>
      <dgm:spPr/>
    </dgm:pt>
    <dgm:pt modelId="{077EC196-6C71-4017-A16C-A62D94878733}" type="pres">
      <dgm:prSet presAssocID="{FEE6812A-D49A-4392-963D-4783B0EFB7E6}" presName="Accent2" presStyleCnt="0"/>
      <dgm:spPr/>
    </dgm:pt>
    <dgm:pt modelId="{5C63AD07-6B44-4CA9-B210-75040D8E094E}" type="pres">
      <dgm:prSet presAssocID="{FEE6812A-D49A-4392-963D-4783B0EFB7E6}" presName="Accent" presStyleLbl="node1" presStyleIdx="4" presStyleCnt="6"/>
      <dgm:spPr/>
    </dgm:pt>
    <dgm:pt modelId="{48BCCB9B-2664-474F-91E4-43333968ED64}" type="pres">
      <dgm:prSet presAssocID="{FEE6812A-D49A-4392-963D-4783B0EFB7E6}" presName="ParentBackground2" presStyleCnt="0"/>
      <dgm:spPr/>
    </dgm:pt>
    <dgm:pt modelId="{6749E377-164C-40F4-B54D-0492AA3F7531}" type="pres">
      <dgm:prSet presAssocID="{FEE6812A-D49A-4392-963D-4783B0EFB7E6}" presName="ParentBackground" presStyleLbl="fgAcc1" presStyleIdx="4" presStyleCnt="6"/>
      <dgm:spPr/>
    </dgm:pt>
    <dgm:pt modelId="{B03A3D87-41F6-4465-AAF5-FF3F096A09CF}" type="pres">
      <dgm:prSet presAssocID="{FEE6812A-D49A-4392-963D-4783B0EFB7E6}" presName="Parent2" presStyleLbl="revTx" presStyleIdx="0" presStyleCnt="0">
        <dgm:presLayoutVars>
          <dgm:chMax val="1"/>
          <dgm:chPref val="1"/>
          <dgm:bulletEnabled val="1"/>
        </dgm:presLayoutVars>
      </dgm:prSet>
      <dgm:spPr/>
    </dgm:pt>
    <dgm:pt modelId="{898D1ABB-BF67-4E8C-8AB2-56DAF4726439}" type="pres">
      <dgm:prSet presAssocID="{A0CEC076-24AE-40F3-9C6D-401863F96CC9}" presName="Accent1" presStyleCnt="0"/>
      <dgm:spPr/>
    </dgm:pt>
    <dgm:pt modelId="{F7E18620-4D2E-4526-9598-2930136573E5}" type="pres">
      <dgm:prSet presAssocID="{A0CEC076-24AE-40F3-9C6D-401863F96CC9}" presName="Accent" presStyleLbl="node1" presStyleIdx="5" presStyleCnt="6"/>
      <dgm:spPr/>
    </dgm:pt>
    <dgm:pt modelId="{136A8BE9-166D-49CC-9272-5AAAA06894EB}" type="pres">
      <dgm:prSet presAssocID="{A0CEC076-24AE-40F3-9C6D-401863F96CC9}" presName="ParentBackground1" presStyleCnt="0"/>
      <dgm:spPr/>
    </dgm:pt>
    <dgm:pt modelId="{CE8AAE9A-BB91-441F-A579-FB8BEC431D95}" type="pres">
      <dgm:prSet presAssocID="{A0CEC076-24AE-40F3-9C6D-401863F96CC9}" presName="ParentBackground" presStyleLbl="fgAcc1" presStyleIdx="5" presStyleCnt="6"/>
      <dgm:spPr/>
    </dgm:pt>
    <dgm:pt modelId="{7CFFA92C-D3E8-4E70-A1F2-7EAB06FDC533}" type="pres">
      <dgm:prSet presAssocID="{A0CEC076-24AE-40F3-9C6D-401863F96CC9}" presName="Parent1" presStyleLbl="revTx" presStyleIdx="0" presStyleCnt="0">
        <dgm:presLayoutVars>
          <dgm:chMax val="1"/>
          <dgm:chPref val="1"/>
          <dgm:bulletEnabled val="1"/>
        </dgm:presLayoutVars>
      </dgm:prSet>
      <dgm:spPr/>
    </dgm:pt>
  </dgm:ptLst>
  <dgm:cxnLst>
    <dgm:cxn modelId="{6F62B00F-2E32-4A0D-99BD-02786FD5A2D4}" type="presOf" srcId="{232059E6-BF2E-4AA5-AA07-C0574566996C}" destId="{88BB6ADC-38D6-4F39-AB41-BA448232CAC5}" srcOrd="1" destOrd="0" presId="urn:microsoft.com/office/officeart/2011/layout/CircleProcess"/>
    <dgm:cxn modelId="{79BAC30F-3561-4D0B-8564-45C9E32C344F}" type="presOf" srcId="{54032EC5-0A5F-412E-A4A5-E8088129B7BA}" destId="{08F993D6-8599-4D58-A1C3-17EBF3F5A8CD}" srcOrd="0" destOrd="0" presId="urn:microsoft.com/office/officeart/2011/layout/CircleProcess"/>
    <dgm:cxn modelId="{99FF8C16-6066-44F4-B9BC-4AF957A357DB}" type="presOf" srcId="{C9BF8B88-51F3-4829-9498-B7B8C89FE80B}" destId="{F2309076-708F-4177-A731-92C7CDB65FBA}" srcOrd="0" destOrd="0" presId="urn:microsoft.com/office/officeart/2011/layout/CircleProcess"/>
    <dgm:cxn modelId="{81576E1B-A885-4658-A9CF-9E366A4EB591}" type="presOf" srcId="{54032EC5-0A5F-412E-A4A5-E8088129B7BA}" destId="{AC834AEB-C1F5-4295-94B1-EFB65A4F37AA}" srcOrd="1" destOrd="0" presId="urn:microsoft.com/office/officeart/2011/layout/CircleProcess"/>
    <dgm:cxn modelId="{37C42D21-5BE5-4A23-BBE8-43184B719D7D}" srcId="{C9BF8B88-51F3-4829-9498-B7B8C89FE80B}" destId="{54032EC5-0A5F-412E-A4A5-E8088129B7BA}" srcOrd="2" destOrd="0" parTransId="{F695262D-4372-4980-B5D5-A868575901B7}" sibTransId="{A8F7D9DD-7E27-4A30-9C68-35F7C20B7030}"/>
    <dgm:cxn modelId="{DF3D0C25-672F-4342-ADD7-D3E63DDF0B5F}" srcId="{C9BF8B88-51F3-4829-9498-B7B8C89FE80B}" destId="{D8EA2CE9-640D-4FB0-BD09-4086BD637941}" srcOrd="3" destOrd="0" parTransId="{2353FFDD-0A74-4E8B-91DE-6FA04A92AB26}" sibTransId="{C83FD6C0-1540-4FD0-9751-90B0B432CCAF}"/>
    <dgm:cxn modelId="{0AEB7D30-A5CA-4C8D-A8B0-EA35844EDBF3}" type="presOf" srcId="{08EA3EDD-F96E-48E2-A67D-E0998D2597F4}" destId="{E41D1B4F-8266-44D7-8BE8-2FCA64A30BF9}" srcOrd="0" destOrd="0" presId="urn:microsoft.com/office/officeart/2011/layout/CircleProcess"/>
    <dgm:cxn modelId="{B9631033-9C28-4B7E-ACE2-33EDD6146096}" type="presOf" srcId="{FEE6812A-D49A-4392-963D-4783B0EFB7E6}" destId="{6749E377-164C-40F4-B54D-0492AA3F7531}" srcOrd="0" destOrd="0" presId="urn:microsoft.com/office/officeart/2011/layout/CircleProcess"/>
    <dgm:cxn modelId="{76CF8835-AB71-4A39-B1CC-DEAB993B3A75}" type="presOf" srcId="{A0CEC076-24AE-40F3-9C6D-401863F96CC9}" destId="{7CFFA92C-D3E8-4E70-A1F2-7EAB06FDC533}" srcOrd="1" destOrd="0" presId="urn:microsoft.com/office/officeart/2011/layout/CircleProcess"/>
    <dgm:cxn modelId="{48DCCE68-C9C4-47AF-8F77-D3A5168AD0DA}" srcId="{C9BF8B88-51F3-4829-9498-B7B8C89FE80B}" destId="{232059E6-BF2E-4AA5-AA07-C0574566996C}" srcOrd="4" destOrd="0" parTransId="{856D3420-7919-473B-8568-B6B4034D2ED0}" sibTransId="{E5D91855-5ABB-4DC3-ACCF-104FC76F5D91}"/>
    <dgm:cxn modelId="{2A655649-5E28-41B3-ABC2-FF4DE0F87FFB}" type="presOf" srcId="{08EA3EDD-F96E-48E2-A67D-E0998D2597F4}" destId="{DC6E6837-EB0D-4C13-979C-A5EFA7DA2C9F}" srcOrd="1" destOrd="0" presId="urn:microsoft.com/office/officeart/2011/layout/CircleProcess"/>
    <dgm:cxn modelId="{8F87AF51-0BC9-496F-84B9-79499EA04719}" srcId="{C9BF8B88-51F3-4829-9498-B7B8C89FE80B}" destId="{08EA3EDD-F96E-48E2-A67D-E0998D2597F4}" srcOrd="5" destOrd="0" parTransId="{31716CCC-84AC-4D09-8932-AC91CFA929FE}" sibTransId="{961562E6-D352-4CCC-8B5F-B3ABDD70749C}"/>
    <dgm:cxn modelId="{28353574-B4DF-49A1-B830-67BE4D402D9F}" type="presOf" srcId="{FEE6812A-D49A-4392-963D-4783B0EFB7E6}" destId="{B03A3D87-41F6-4465-AAF5-FF3F096A09CF}" srcOrd="1" destOrd="0" presId="urn:microsoft.com/office/officeart/2011/layout/CircleProcess"/>
    <dgm:cxn modelId="{D09BA075-BB11-4C57-8782-11AA6932FD77}" type="presOf" srcId="{D8EA2CE9-640D-4FB0-BD09-4086BD637941}" destId="{549E0A61-A419-4ED5-8D4C-BD53D870A4E2}" srcOrd="1" destOrd="0" presId="urn:microsoft.com/office/officeart/2011/layout/CircleProcess"/>
    <dgm:cxn modelId="{F5A94D89-4296-4022-8F6D-3BBC79ABFA84}" srcId="{C9BF8B88-51F3-4829-9498-B7B8C89FE80B}" destId="{A0CEC076-24AE-40F3-9C6D-401863F96CC9}" srcOrd="0" destOrd="0" parTransId="{469765C7-2087-4510-8BCE-F23122BBD7CC}" sibTransId="{F464E0DA-FCEB-44A8-ACE4-3C20BDCF271F}"/>
    <dgm:cxn modelId="{CCAB868D-ED32-45DD-A224-E6CD0C1805D1}" type="presOf" srcId="{232059E6-BF2E-4AA5-AA07-C0574566996C}" destId="{0C35F75E-0B93-4479-8521-9DF3A4F6FACC}" srcOrd="0" destOrd="0" presId="urn:microsoft.com/office/officeart/2011/layout/CircleProcess"/>
    <dgm:cxn modelId="{4E45A8AE-7956-4679-8E5B-44C5F319852A}" type="presOf" srcId="{A0CEC076-24AE-40F3-9C6D-401863F96CC9}" destId="{CE8AAE9A-BB91-441F-A579-FB8BEC431D95}" srcOrd="0" destOrd="0" presId="urn:microsoft.com/office/officeart/2011/layout/CircleProcess"/>
    <dgm:cxn modelId="{10F594BA-B56E-4397-B0F8-3732EA1071AD}" type="presOf" srcId="{D8EA2CE9-640D-4FB0-BD09-4086BD637941}" destId="{7CCA8F2A-0B57-4F4F-A15C-7F41E191480A}" srcOrd="0" destOrd="0" presId="urn:microsoft.com/office/officeart/2011/layout/CircleProcess"/>
    <dgm:cxn modelId="{06F634D8-7413-48BA-A80F-35674F943679}" srcId="{C9BF8B88-51F3-4829-9498-B7B8C89FE80B}" destId="{FEE6812A-D49A-4392-963D-4783B0EFB7E6}" srcOrd="1" destOrd="0" parTransId="{52C52D0D-F6E3-47C2-B681-5CAB51805234}" sibTransId="{1B579E80-3BA7-420B-9393-A1BEC1E5CB6B}"/>
    <dgm:cxn modelId="{085A83FA-F0C1-4BD3-8844-EBC985AC44F3}" type="presParOf" srcId="{F2309076-708F-4177-A731-92C7CDB65FBA}" destId="{B7C42632-AF8D-4C3E-8018-EC974DE1C52B}" srcOrd="0" destOrd="0" presId="urn:microsoft.com/office/officeart/2011/layout/CircleProcess"/>
    <dgm:cxn modelId="{FDA31EF3-5366-4C2D-84E2-D40EDA6BA5E0}" type="presParOf" srcId="{B7C42632-AF8D-4C3E-8018-EC974DE1C52B}" destId="{CDDA6E06-BC8D-4F5B-A535-9157554340E2}" srcOrd="0" destOrd="0" presId="urn:microsoft.com/office/officeart/2011/layout/CircleProcess"/>
    <dgm:cxn modelId="{462C5C67-A569-4C6D-8EBE-7DC2069C07B6}" type="presParOf" srcId="{F2309076-708F-4177-A731-92C7CDB65FBA}" destId="{2DCFB338-0078-4E6C-91C9-BF9272F6E168}" srcOrd="1" destOrd="0" presId="urn:microsoft.com/office/officeart/2011/layout/CircleProcess"/>
    <dgm:cxn modelId="{1D7A24D9-32F7-4B12-88A1-DE1862EC4C31}" type="presParOf" srcId="{2DCFB338-0078-4E6C-91C9-BF9272F6E168}" destId="{E41D1B4F-8266-44D7-8BE8-2FCA64A30BF9}" srcOrd="0" destOrd="0" presId="urn:microsoft.com/office/officeart/2011/layout/CircleProcess"/>
    <dgm:cxn modelId="{45CF5216-A2F8-4A65-B44E-19D6886C8372}" type="presParOf" srcId="{F2309076-708F-4177-A731-92C7CDB65FBA}" destId="{DC6E6837-EB0D-4C13-979C-A5EFA7DA2C9F}" srcOrd="2" destOrd="0" presId="urn:microsoft.com/office/officeart/2011/layout/CircleProcess"/>
    <dgm:cxn modelId="{85AD5491-F229-49AE-9F53-8EC0DD25313C}" type="presParOf" srcId="{F2309076-708F-4177-A731-92C7CDB65FBA}" destId="{907BAB88-FEFD-4522-AA7C-4FF009E7B589}" srcOrd="3" destOrd="0" presId="urn:microsoft.com/office/officeart/2011/layout/CircleProcess"/>
    <dgm:cxn modelId="{2259CBEB-75BA-4B32-95B9-D84707563643}" type="presParOf" srcId="{907BAB88-FEFD-4522-AA7C-4FF009E7B589}" destId="{DB2E1994-6570-4A1E-BABD-DE459113AB20}" srcOrd="0" destOrd="0" presId="urn:microsoft.com/office/officeart/2011/layout/CircleProcess"/>
    <dgm:cxn modelId="{4C96F58F-CDD3-4BD6-BA4A-BD836DB0F7A5}" type="presParOf" srcId="{F2309076-708F-4177-A731-92C7CDB65FBA}" destId="{7B3D0A28-D1E0-4534-8C3C-DE5D1BAC6145}" srcOrd="4" destOrd="0" presId="urn:microsoft.com/office/officeart/2011/layout/CircleProcess"/>
    <dgm:cxn modelId="{F122C41B-C026-4107-8EF7-74ABCDF374B9}" type="presParOf" srcId="{7B3D0A28-D1E0-4534-8C3C-DE5D1BAC6145}" destId="{0C35F75E-0B93-4479-8521-9DF3A4F6FACC}" srcOrd="0" destOrd="0" presId="urn:microsoft.com/office/officeart/2011/layout/CircleProcess"/>
    <dgm:cxn modelId="{579FE3DC-B8FF-4217-829C-686AE2F9A174}" type="presParOf" srcId="{F2309076-708F-4177-A731-92C7CDB65FBA}" destId="{88BB6ADC-38D6-4F39-AB41-BA448232CAC5}" srcOrd="5" destOrd="0" presId="urn:microsoft.com/office/officeart/2011/layout/CircleProcess"/>
    <dgm:cxn modelId="{2BF6B1EE-D6F1-4FD0-AD6B-55F377403B61}" type="presParOf" srcId="{F2309076-708F-4177-A731-92C7CDB65FBA}" destId="{71ABF47E-A55F-4E9F-BDC9-1B1DE295996B}" srcOrd="6" destOrd="0" presId="urn:microsoft.com/office/officeart/2011/layout/CircleProcess"/>
    <dgm:cxn modelId="{3D6731D3-BB23-4468-9A10-1744925CF0BC}" type="presParOf" srcId="{71ABF47E-A55F-4E9F-BDC9-1B1DE295996B}" destId="{EE2E3070-735A-475E-B1F8-ECC9E7F5E9A0}" srcOrd="0" destOrd="0" presId="urn:microsoft.com/office/officeart/2011/layout/CircleProcess"/>
    <dgm:cxn modelId="{1B3D9D62-7FEA-4F94-BCA7-6B966A404CFD}" type="presParOf" srcId="{F2309076-708F-4177-A731-92C7CDB65FBA}" destId="{7371C69F-3E87-4C5F-A23A-54EEBB39CF88}" srcOrd="7" destOrd="0" presId="urn:microsoft.com/office/officeart/2011/layout/CircleProcess"/>
    <dgm:cxn modelId="{FFF25C61-41E8-4012-A4D1-0E54662514FE}" type="presParOf" srcId="{7371C69F-3E87-4C5F-A23A-54EEBB39CF88}" destId="{7CCA8F2A-0B57-4F4F-A15C-7F41E191480A}" srcOrd="0" destOrd="0" presId="urn:microsoft.com/office/officeart/2011/layout/CircleProcess"/>
    <dgm:cxn modelId="{E006771E-9026-443A-80C4-7F583E3192E8}" type="presParOf" srcId="{F2309076-708F-4177-A731-92C7CDB65FBA}" destId="{549E0A61-A419-4ED5-8D4C-BD53D870A4E2}" srcOrd="8" destOrd="0" presId="urn:microsoft.com/office/officeart/2011/layout/CircleProcess"/>
    <dgm:cxn modelId="{AE117F54-DB21-4EC0-8DDB-8056A69F4F5B}" type="presParOf" srcId="{F2309076-708F-4177-A731-92C7CDB65FBA}" destId="{A75F41C1-AF3B-4456-98A9-BDADFF752DE2}" srcOrd="9" destOrd="0" presId="urn:microsoft.com/office/officeart/2011/layout/CircleProcess"/>
    <dgm:cxn modelId="{3A500442-6EA2-42A1-BE76-BDFCB51F86DC}" type="presParOf" srcId="{A75F41C1-AF3B-4456-98A9-BDADFF752DE2}" destId="{364823BF-CF83-4506-ABD7-94DAAF8BAF53}" srcOrd="0" destOrd="0" presId="urn:microsoft.com/office/officeart/2011/layout/CircleProcess"/>
    <dgm:cxn modelId="{0D6AF3EE-D7FD-4EE6-BFE1-C70D8BF5944F}" type="presParOf" srcId="{F2309076-708F-4177-A731-92C7CDB65FBA}" destId="{D4AD16F0-E3E7-48A8-AF36-30F57DD3A4C5}" srcOrd="10" destOrd="0" presId="urn:microsoft.com/office/officeart/2011/layout/CircleProcess"/>
    <dgm:cxn modelId="{E4524755-50DC-45D8-A36C-1BD4AD8974DB}" type="presParOf" srcId="{D4AD16F0-E3E7-48A8-AF36-30F57DD3A4C5}" destId="{08F993D6-8599-4D58-A1C3-17EBF3F5A8CD}" srcOrd="0" destOrd="0" presId="urn:microsoft.com/office/officeart/2011/layout/CircleProcess"/>
    <dgm:cxn modelId="{63A72751-5BF9-488A-924A-ED63E44E6B7C}" type="presParOf" srcId="{F2309076-708F-4177-A731-92C7CDB65FBA}" destId="{AC834AEB-C1F5-4295-94B1-EFB65A4F37AA}" srcOrd="11" destOrd="0" presId="urn:microsoft.com/office/officeart/2011/layout/CircleProcess"/>
    <dgm:cxn modelId="{3CABD553-4469-4F27-B0C0-1B5CEA4EA29E}" type="presParOf" srcId="{F2309076-708F-4177-A731-92C7CDB65FBA}" destId="{077EC196-6C71-4017-A16C-A62D94878733}" srcOrd="12" destOrd="0" presId="urn:microsoft.com/office/officeart/2011/layout/CircleProcess"/>
    <dgm:cxn modelId="{CA86E580-E744-4C8B-BEEB-BA0514314821}" type="presParOf" srcId="{077EC196-6C71-4017-A16C-A62D94878733}" destId="{5C63AD07-6B44-4CA9-B210-75040D8E094E}" srcOrd="0" destOrd="0" presId="urn:microsoft.com/office/officeart/2011/layout/CircleProcess"/>
    <dgm:cxn modelId="{619ECEEF-1AD1-4C99-B88F-005BDE76A3DE}" type="presParOf" srcId="{F2309076-708F-4177-A731-92C7CDB65FBA}" destId="{48BCCB9B-2664-474F-91E4-43333968ED64}" srcOrd="13" destOrd="0" presId="urn:microsoft.com/office/officeart/2011/layout/CircleProcess"/>
    <dgm:cxn modelId="{FD9C670F-CF87-4217-9E99-0D0C7060C6F9}" type="presParOf" srcId="{48BCCB9B-2664-474F-91E4-43333968ED64}" destId="{6749E377-164C-40F4-B54D-0492AA3F7531}" srcOrd="0" destOrd="0" presId="urn:microsoft.com/office/officeart/2011/layout/CircleProcess"/>
    <dgm:cxn modelId="{69F5C74B-0305-43B5-8644-88401911372E}" type="presParOf" srcId="{F2309076-708F-4177-A731-92C7CDB65FBA}" destId="{B03A3D87-41F6-4465-AAF5-FF3F096A09CF}" srcOrd="14" destOrd="0" presId="urn:microsoft.com/office/officeart/2011/layout/CircleProcess"/>
    <dgm:cxn modelId="{F3905107-79AE-43CD-9845-6F7A11B7F71D}" type="presParOf" srcId="{F2309076-708F-4177-A731-92C7CDB65FBA}" destId="{898D1ABB-BF67-4E8C-8AB2-56DAF4726439}" srcOrd="15" destOrd="0" presId="urn:microsoft.com/office/officeart/2011/layout/CircleProcess"/>
    <dgm:cxn modelId="{E4288B35-5B27-4BEA-B02B-6D63338EB8FB}" type="presParOf" srcId="{898D1ABB-BF67-4E8C-8AB2-56DAF4726439}" destId="{F7E18620-4D2E-4526-9598-2930136573E5}" srcOrd="0" destOrd="0" presId="urn:microsoft.com/office/officeart/2011/layout/CircleProcess"/>
    <dgm:cxn modelId="{1E699354-5647-4B1F-BAAB-DDCE18205AAC}" type="presParOf" srcId="{F2309076-708F-4177-A731-92C7CDB65FBA}" destId="{136A8BE9-166D-49CC-9272-5AAAA06894EB}" srcOrd="16" destOrd="0" presId="urn:microsoft.com/office/officeart/2011/layout/CircleProcess"/>
    <dgm:cxn modelId="{D372E30D-EC8B-48D4-8EDC-50E83E934ED9}" type="presParOf" srcId="{136A8BE9-166D-49CC-9272-5AAAA06894EB}" destId="{CE8AAE9A-BB91-441F-A579-FB8BEC431D95}" srcOrd="0" destOrd="0" presId="urn:microsoft.com/office/officeart/2011/layout/CircleProcess"/>
    <dgm:cxn modelId="{8F5BC9AA-AEF7-47AA-9ED6-A205DF207B07}" type="presParOf" srcId="{F2309076-708F-4177-A731-92C7CDB65FBA}" destId="{7CFFA92C-D3E8-4E70-A1F2-7EAB06FDC533}"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A6E06-BC8D-4F5B-A535-9157554340E2}">
      <dsp:nvSpPr>
        <dsp:cNvPr id="0" name=""/>
        <dsp:cNvSpPr/>
      </dsp:nvSpPr>
      <dsp:spPr>
        <a:xfrm>
          <a:off x="10170888" y="1244155"/>
          <a:ext cx="1874899" cy="18745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1D1B4F-8266-44D7-8BE8-2FCA64A30BF9}">
      <dsp:nvSpPr>
        <dsp:cNvPr id="0" name=""/>
        <dsp:cNvSpPr/>
      </dsp:nvSpPr>
      <dsp:spPr>
        <a:xfrm>
          <a:off x="10234020" y="1306650"/>
          <a:ext cx="1749827" cy="1749551"/>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NZ" sz="1500" kern="1200" dirty="0"/>
            <a:t>Validate the site, add code comments</a:t>
          </a:r>
        </a:p>
      </dsp:txBody>
      <dsp:txXfrm>
        <a:off x="10484166" y="1556633"/>
        <a:ext cx="1249536" cy="1249585"/>
      </dsp:txXfrm>
    </dsp:sp>
    <dsp:sp modelId="{DB2E1994-6570-4A1E-BABD-DE459113AB20}">
      <dsp:nvSpPr>
        <dsp:cNvPr id="0" name=""/>
        <dsp:cNvSpPr/>
      </dsp:nvSpPr>
      <dsp:spPr>
        <a:xfrm rot="2700000">
          <a:off x="8234180" y="1243944"/>
          <a:ext cx="1874635" cy="187463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5F75E-0B93-4479-8521-9DF3A4F6FACC}">
      <dsp:nvSpPr>
        <dsp:cNvPr id="0" name=""/>
        <dsp:cNvSpPr/>
      </dsp:nvSpPr>
      <dsp:spPr>
        <a:xfrm>
          <a:off x="8297179" y="1306650"/>
          <a:ext cx="1749827" cy="1749551"/>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NZ" sz="1500" kern="1200" dirty="0"/>
            <a:t>Begin coding site (make changes as you develop it, seek feedback)</a:t>
          </a:r>
        </a:p>
      </dsp:txBody>
      <dsp:txXfrm>
        <a:off x="8547325" y="1556633"/>
        <a:ext cx="1249536" cy="1249585"/>
      </dsp:txXfrm>
    </dsp:sp>
    <dsp:sp modelId="{EE2E3070-735A-475E-B1F8-ECC9E7F5E9A0}">
      <dsp:nvSpPr>
        <dsp:cNvPr id="0" name=""/>
        <dsp:cNvSpPr/>
      </dsp:nvSpPr>
      <dsp:spPr>
        <a:xfrm rot="2700000">
          <a:off x="6297339" y="1243944"/>
          <a:ext cx="1874635" cy="187463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CA8F2A-0B57-4F4F-A15C-7F41E191480A}">
      <dsp:nvSpPr>
        <dsp:cNvPr id="0" name=""/>
        <dsp:cNvSpPr/>
      </dsp:nvSpPr>
      <dsp:spPr>
        <a:xfrm>
          <a:off x="6360339" y="1306650"/>
          <a:ext cx="1749827" cy="1749551"/>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NZ" sz="1500" kern="1200" dirty="0"/>
            <a:t>Colour palette and font options should be presented to client</a:t>
          </a:r>
        </a:p>
      </dsp:txBody>
      <dsp:txXfrm>
        <a:off x="6610484" y="1556633"/>
        <a:ext cx="1249536" cy="1249585"/>
      </dsp:txXfrm>
    </dsp:sp>
    <dsp:sp modelId="{364823BF-CF83-4506-ABD7-94DAAF8BAF53}">
      <dsp:nvSpPr>
        <dsp:cNvPr id="0" name=""/>
        <dsp:cNvSpPr/>
      </dsp:nvSpPr>
      <dsp:spPr>
        <a:xfrm rot="2700000">
          <a:off x="4360498" y="1243944"/>
          <a:ext cx="1874635" cy="187463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F993D6-8599-4D58-A1C3-17EBF3F5A8CD}">
      <dsp:nvSpPr>
        <dsp:cNvPr id="0" name=""/>
        <dsp:cNvSpPr/>
      </dsp:nvSpPr>
      <dsp:spPr>
        <a:xfrm>
          <a:off x="4423498" y="1306650"/>
          <a:ext cx="1749827" cy="1749551"/>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NZ" sz="1500" kern="1200" dirty="0"/>
            <a:t>Create low fidelity sketches of your site</a:t>
          </a:r>
        </a:p>
      </dsp:txBody>
      <dsp:txXfrm>
        <a:off x="4672453" y="1556633"/>
        <a:ext cx="1249536" cy="1249585"/>
      </dsp:txXfrm>
    </dsp:sp>
    <dsp:sp modelId="{5C63AD07-6B44-4CA9-B210-75040D8E094E}">
      <dsp:nvSpPr>
        <dsp:cNvPr id="0" name=""/>
        <dsp:cNvSpPr/>
      </dsp:nvSpPr>
      <dsp:spPr>
        <a:xfrm rot="2700000">
          <a:off x="2423658" y="1243944"/>
          <a:ext cx="1874635" cy="187463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49E377-164C-40F4-B54D-0492AA3F7531}">
      <dsp:nvSpPr>
        <dsp:cNvPr id="0" name=""/>
        <dsp:cNvSpPr/>
      </dsp:nvSpPr>
      <dsp:spPr>
        <a:xfrm>
          <a:off x="2486658" y="1306650"/>
          <a:ext cx="1749827" cy="1749551"/>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NZ" sz="1500" kern="1200" dirty="0"/>
            <a:t>Gather the content (text/imagery)</a:t>
          </a:r>
        </a:p>
      </dsp:txBody>
      <dsp:txXfrm>
        <a:off x="2735612" y="1556633"/>
        <a:ext cx="1249536" cy="1249585"/>
      </dsp:txXfrm>
    </dsp:sp>
    <dsp:sp modelId="{F7E18620-4D2E-4526-9598-2930136573E5}">
      <dsp:nvSpPr>
        <dsp:cNvPr id="0" name=""/>
        <dsp:cNvSpPr/>
      </dsp:nvSpPr>
      <dsp:spPr>
        <a:xfrm rot="2700000">
          <a:off x="486817" y="1243944"/>
          <a:ext cx="1874635" cy="187463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AAE9A-BB91-441F-A579-FB8BEC431D95}">
      <dsp:nvSpPr>
        <dsp:cNvPr id="0" name=""/>
        <dsp:cNvSpPr/>
      </dsp:nvSpPr>
      <dsp:spPr>
        <a:xfrm>
          <a:off x="548626" y="1306650"/>
          <a:ext cx="1749827" cy="1749551"/>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NZ" sz="1500" kern="1200" dirty="0"/>
            <a:t>Speak with client</a:t>
          </a:r>
        </a:p>
      </dsp:txBody>
      <dsp:txXfrm>
        <a:off x="798771" y="1556633"/>
        <a:ext cx="1249536" cy="124958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13/03/2019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What are the specific needs of your client – what </a:t>
            </a:r>
          </a:p>
        </p:txBody>
      </p:sp>
      <p:sp>
        <p:nvSpPr>
          <p:cNvPr id="4" name="Slide Number Placeholder 3"/>
          <p:cNvSpPr>
            <a:spLocks noGrp="1"/>
          </p:cNvSpPr>
          <p:nvPr>
            <p:ph type="sldNum" sz="quarter" idx="5"/>
          </p:nvPr>
        </p:nvSpPr>
        <p:spPr/>
        <p:txBody>
          <a:bodyPr/>
          <a:lstStyle/>
          <a:p>
            <a:fld id="{8E1A8C66-1883-4FDF-B42F-BEAA1F4E6480}" type="slidenum">
              <a:rPr lang="en-NZ" smtClean="0"/>
              <a:t>5</a:t>
            </a:fld>
            <a:endParaRPr lang="en-NZ"/>
          </a:p>
        </p:txBody>
      </p:sp>
    </p:spTree>
    <p:extLst>
      <p:ext uri="{BB962C8B-B14F-4D97-AF65-F5344CB8AC3E}">
        <p14:creationId xmlns:p14="http://schemas.microsoft.com/office/powerpoint/2010/main" val="100780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Which 2 -3 will you be focusing on during the creation of your website</a:t>
            </a:r>
          </a:p>
        </p:txBody>
      </p:sp>
      <p:sp>
        <p:nvSpPr>
          <p:cNvPr id="4" name="Slide Number Placeholder 3"/>
          <p:cNvSpPr>
            <a:spLocks noGrp="1"/>
          </p:cNvSpPr>
          <p:nvPr>
            <p:ph type="sldNum" sz="quarter" idx="5"/>
          </p:nvPr>
        </p:nvSpPr>
        <p:spPr/>
        <p:txBody>
          <a:bodyPr/>
          <a:lstStyle/>
          <a:p>
            <a:fld id="{8E1A8C66-1883-4FDF-B42F-BEAA1F4E6480}" type="slidenum">
              <a:rPr lang="en-NZ" smtClean="0"/>
              <a:t>9</a:t>
            </a:fld>
            <a:endParaRPr lang="en-NZ"/>
          </a:p>
        </p:txBody>
      </p:sp>
    </p:spTree>
    <p:extLst>
      <p:ext uri="{BB962C8B-B14F-4D97-AF65-F5344CB8AC3E}">
        <p14:creationId xmlns:p14="http://schemas.microsoft.com/office/powerpoint/2010/main" val="400381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12</a:t>
            </a:fld>
            <a:endParaRPr lang="en-NZ"/>
          </a:p>
        </p:txBody>
      </p:sp>
    </p:spTree>
    <p:extLst>
      <p:ext uri="{BB962C8B-B14F-4D97-AF65-F5344CB8AC3E}">
        <p14:creationId xmlns:p14="http://schemas.microsoft.com/office/powerpoint/2010/main" val="155509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13</a:t>
            </a:fld>
            <a:endParaRPr lang="en-NZ"/>
          </a:p>
        </p:txBody>
      </p:sp>
    </p:spTree>
    <p:extLst>
      <p:ext uri="{BB962C8B-B14F-4D97-AF65-F5344CB8AC3E}">
        <p14:creationId xmlns:p14="http://schemas.microsoft.com/office/powerpoint/2010/main" val="2928529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colours combos </a:t>
            </a:r>
          </a:p>
        </p:txBody>
      </p:sp>
      <p:sp>
        <p:nvSpPr>
          <p:cNvPr id="4" name="Slide Number Placeholder 3"/>
          <p:cNvSpPr>
            <a:spLocks noGrp="1"/>
          </p:cNvSpPr>
          <p:nvPr>
            <p:ph type="sldNum" sz="quarter" idx="5"/>
          </p:nvPr>
        </p:nvSpPr>
        <p:spPr/>
        <p:txBody>
          <a:bodyPr/>
          <a:lstStyle/>
          <a:p>
            <a:fld id="{8E1A8C66-1883-4FDF-B42F-BEAA1F4E6480}" type="slidenum">
              <a:rPr lang="en-NZ" smtClean="0"/>
              <a:t>14</a:t>
            </a:fld>
            <a:endParaRPr lang="en-NZ"/>
          </a:p>
        </p:txBody>
      </p:sp>
    </p:spTree>
    <p:extLst>
      <p:ext uri="{BB962C8B-B14F-4D97-AF65-F5344CB8AC3E}">
        <p14:creationId xmlns:p14="http://schemas.microsoft.com/office/powerpoint/2010/main" val="3909183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different options for font / colours – save the different versions </a:t>
            </a:r>
          </a:p>
          <a:p>
            <a:r>
              <a:rPr lang="en-NZ" dirty="0"/>
              <a:t>Screenshot them and get votes for stakeholders</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1656074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different options for font / colours – save the different versions </a:t>
            </a:r>
          </a:p>
          <a:p>
            <a:r>
              <a:rPr lang="en-NZ" dirty="0"/>
              <a:t>Screenshot them and get votes for stakeholders</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4265317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Data integrity is ensuring the information displayed is up to date , spelled correctly . Do F7 on your word content.</a:t>
            </a:r>
          </a:p>
          <a:p>
            <a:r>
              <a:rPr lang="en-NZ" dirty="0"/>
              <a:t>Testing</a:t>
            </a:r>
          </a:p>
        </p:txBody>
      </p:sp>
      <p:sp>
        <p:nvSpPr>
          <p:cNvPr id="4" name="Slide Number Placeholder 3"/>
          <p:cNvSpPr>
            <a:spLocks noGrp="1"/>
          </p:cNvSpPr>
          <p:nvPr>
            <p:ph type="sldNum" sz="quarter" idx="5"/>
          </p:nvPr>
        </p:nvSpPr>
        <p:spPr/>
        <p:txBody>
          <a:bodyPr/>
          <a:lstStyle/>
          <a:p>
            <a:fld id="{8E1A8C66-1883-4FDF-B42F-BEAA1F4E6480}" type="slidenum">
              <a:rPr lang="en-NZ" smtClean="0"/>
              <a:t>19</a:t>
            </a:fld>
            <a:endParaRPr lang="en-NZ"/>
          </a:p>
        </p:txBody>
      </p:sp>
    </p:spTree>
    <p:extLst>
      <p:ext uri="{BB962C8B-B14F-4D97-AF65-F5344CB8AC3E}">
        <p14:creationId xmlns:p14="http://schemas.microsoft.com/office/powerpoint/2010/main" val="329229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t>
            </a:r>
          </a:p>
          <a:p>
            <a:r>
              <a:rPr lang="en-NZ" dirty="0"/>
              <a:t>Validate your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20</a:t>
            </a:fld>
            <a:endParaRPr lang="en-NZ"/>
          </a:p>
        </p:txBody>
      </p:sp>
    </p:spTree>
    <p:extLst>
      <p:ext uri="{BB962C8B-B14F-4D97-AF65-F5344CB8AC3E}">
        <p14:creationId xmlns:p14="http://schemas.microsoft.com/office/powerpoint/2010/main" val="410418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6097-2855-497B-ACCB-689AAB601E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6A2003D9-CF44-4181-91A3-652920098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57E3C9F6-F301-4B91-A2D9-BD1ED8CAE9E0}"/>
              </a:ext>
            </a:extLst>
          </p:cNvPr>
          <p:cNvSpPr>
            <a:spLocks noGrp="1"/>
          </p:cNvSpPr>
          <p:nvPr>
            <p:ph type="dt" sz="half" idx="10"/>
          </p:nvPr>
        </p:nvSpPr>
        <p:spPr/>
        <p:txBody>
          <a:bodyPr/>
          <a:lstStyle/>
          <a:p>
            <a:fld id="{9FB06DCC-D8C5-4C31-9799-F290D7CE4553}" type="datetimeFigureOut">
              <a:rPr lang="en-NZ" smtClean="0"/>
              <a:t>13/03/2019</a:t>
            </a:fld>
            <a:endParaRPr lang="en-NZ"/>
          </a:p>
        </p:txBody>
      </p:sp>
      <p:sp>
        <p:nvSpPr>
          <p:cNvPr id="5" name="Footer Placeholder 4">
            <a:extLst>
              <a:ext uri="{FF2B5EF4-FFF2-40B4-BE49-F238E27FC236}">
                <a16:creationId xmlns:a16="http://schemas.microsoft.com/office/drawing/2014/main" id="{49B07E2F-CFA8-443F-8068-53EBCBFA7C7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ADAE18-13DE-402F-B137-A4447F24F5C7}"/>
              </a:ext>
            </a:extLst>
          </p:cNvPr>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30849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2767-0D3D-478A-8B32-0890903E8987}"/>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91C2C700-6221-4843-A767-1048361146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24EF537-3762-4AB3-ABA2-A23DB0A3683F}"/>
              </a:ext>
            </a:extLst>
          </p:cNvPr>
          <p:cNvSpPr>
            <a:spLocks noGrp="1"/>
          </p:cNvSpPr>
          <p:nvPr>
            <p:ph type="dt" sz="half" idx="10"/>
          </p:nvPr>
        </p:nvSpPr>
        <p:spPr/>
        <p:txBody>
          <a:bodyPr/>
          <a:lstStyle/>
          <a:p>
            <a:fld id="{9FB06DCC-D8C5-4C31-9799-F290D7CE4553}" type="datetimeFigureOut">
              <a:rPr lang="en-NZ" smtClean="0"/>
              <a:t>13/03/2019</a:t>
            </a:fld>
            <a:endParaRPr lang="en-NZ"/>
          </a:p>
        </p:txBody>
      </p:sp>
      <p:sp>
        <p:nvSpPr>
          <p:cNvPr id="5" name="Footer Placeholder 4">
            <a:extLst>
              <a:ext uri="{FF2B5EF4-FFF2-40B4-BE49-F238E27FC236}">
                <a16:creationId xmlns:a16="http://schemas.microsoft.com/office/drawing/2014/main" id="{389F2F2E-D5AF-413B-A593-80F9FEFAB45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D068C53-B783-4A87-B9CD-52889C818474}"/>
              </a:ext>
            </a:extLst>
          </p:cNvPr>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21183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9E742E-F2A3-4BFC-B275-712216950E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04CECF0-BEC0-4015-8723-60D693618F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111FF38-20C8-4A16-9ECF-5E3B8B59DD45}"/>
              </a:ext>
            </a:extLst>
          </p:cNvPr>
          <p:cNvSpPr>
            <a:spLocks noGrp="1"/>
          </p:cNvSpPr>
          <p:nvPr>
            <p:ph type="dt" sz="half" idx="10"/>
          </p:nvPr>
        </p:nvSpPr>
        <p:spPr/>
        <p:txBody>
          <a:bodyPr/>
          <a:lstStyle/>
          <a:p>
            <a:fld id="{9FB06DCC-D8C5-4C31-9799-F290D7CE4553}" type="datetimeFigureOut">
              <a:rPr lang="en-NZ" smtClean="0"/>
              <a:t>13/03/2019</a:t>
            </a:fld>
            <a:endParaRPr lang="en-NZ"/>
          </a:p>
        </p:txBody>
      </p:sp>
      <p:sp>
        <p:nvSpPr>
          <p:cNvPr id="5" name="Footer Placeholder 4">
            <a:extLst>
              <a:ext uri="{FF2B5EF4-FFF2-40B4-BE49-F238E27FC236}">
                <a16:creationId xmlns:a16="http://schemas.microsoft.com/office/drawing/2014/main" id="{4EDE84DF-C761-42B8-AD71-688FA504C5A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F99543A-1EC9-4310-800E-E72C6C8EC0A0}"/>
              </a:ext>
            </a:extLst>
          </p:cNvPr>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14780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3EFA-2075-434A-A518-FDCBD283D66D}"/>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197C16D-EB43-4DDF-B7C4-EE2D0801FA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60D1484-696A-4F31-98F0-41AD98DA696C}"/>
              </a:ext>
            </a:extLst>
          </p:cNvPr>
          <p:cNvSpPr>
            <a:spLocks noGrp="1"/>
          </p:cNvSpPr>
          <p:nvPr>
            <p:ph type="dt" sz="half" idx="10"/>
          </p:nvPr>
        </p:nvSpPr>
        <p:spPr/>
        <p:txBody>
          <a:bodyPr/>
          <a:lstStyle/>
          <a:p>
            <a:fld id="{9FB06DCC-D8C5-4C31-9799-F290D7CE4553}" type="datetimeFigureOut">
              <a:rPr lang="en-NZ" smtClean="0"/>
              <a:t>13/03/2019</a:t>
            </a:fld>
            <a:endParaRPr lang="en-NZ"/>
          </a:p>
        </p:txBody>
      </p:sp>
      <p:sp>
        <p:nvSpPr>
          <p:cNvPr id="5" name="Footer Placeholder 4">
            <a:extLst>
              <a:ext uri="{FF2B5EF4-FFF2-40B4-BE49-F238E27FC236}">
                <a16:creationId xmlns:a16="http://schemas.microsoft.com/office/drawing/2014/main" id="{5FBA0CA0-A25C-4C5E-AF81-4DC8A753E66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4FAB7C4-46F3-4C97-A1DC-9C8235C30186}"/>
              </a:ext>
            </a:extLst>
          </p:cNvPr>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302944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298A-0C22-451E-B8C4-0B6FC3BBD5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DC2C21A0-1816-4BE3-94B9-9C5345075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609C3F-BEFA-44A2-83E3-87465B5144F8}"/>
              </a:ext>
            </a:extLst>
          </p:cNvPr>
          <p:cNvSpPr>
            <a:spLocks noGrp="1"/>
          </p:cNvSpPr>
          <p:nvPr>
            <p:ph type="dt" sz="half" idx="10"/>
          </p:nvPr>
        </p:nvSpPr>
        <p:spPr/>
        <p:txBody>
          <a:bodyPr/>
          <a:lstStyle/>
          <a:p>
            <a:fld id="{9FB06DCC-D8C5-4C31-9799-F290D7CE4553}" type="datetimeFigureOut">
              <a:rPr lang="en-NZ" smtClean="0"/>
              <a:t>13/03/2019</a:t>
            </a:fld>
            <a:endParaRPr lang="en-NZ"/>
          </a:p>
        </p:txBody>
      </p:sp>
      <p:sp>
        <p:nvSpPr>
          <p:cNvPr id="5" name="Footer Placeholder 4">
            <a:extLst>
              <a:ext uri="{FF2B5EF4-FFF2-40B4-BE49-F238E27FC236}">
                <a16:creationId xmlns:a16="http://schemas.microsoft.com/office/drawing/2014/main" id="{B1841DD9-0BAC-4B25-9B44-5ADBBFDF2D9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AB5CB22-6520-4590-AB3B-C18D7BFFC187}"/>
              </a:ext>
            </a:extLst>
          </p:cNvPr>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00083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D60C-6A19-414A-A668-0C2EB32CE9DA}"/>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4B94CCF-A743-4722-9E26-651A01D868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B10D3A81-AB40-4BA4-8AF5-657358E149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15E0373F-5CD8-4C4B-9584-D13ABB60A679}"/>
              </a:ext>
            </a:extLst>
          </p:cNvPr>
          <p:cNvSpPr>
            <a:spLocks noGrp="1"/>
          </p:cNvSpPr>
          <p:nvPr>
            <p:ph type="dt" sz="half" idx="10"/>
          </p:nvPr>
        </p:nvSpPr>
        <p:spPr/>
        <p:txBody>
          <a:bodyPr/>
          <a:lstStyle/>
          <a:p>
            <a:fld id="{9FB06DCC-D8C5-4C31-9799-F290D7CE4553}" type="datetimeFigureOut">
              <a:rPr lang="en-NZ" smtClean="0"/>
              <a:t>13/03/2019</a:t>
            </a:fld>
            <a:endParaRPr lang="en-NZ"/>
          </a:p>
        </p:txBody>
      </p:sp>
      <p:sp>
        <p:nvSpPr>
          <p:cNvPr id="6" name="Footer Placeholder 5">
            <a:extLst>
              <a:ext uri="{FF2B5EF4-FFF2-40B4-BE49-F238E27FC236}">
                <a16:creationId xmlns:a16="http://schemas.microsoft.com/office/drawing/2014/main" id="{E2C5FD61-DD83-43E1-B41E-6B8397CAF7D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EEF84FF-E226-479C-B14A-3C447E3AE2B8}"/>
              </a:ext>
            </a:extLst>
          </p:cNvPr>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33202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8C0F-527B-4701-B31C-1EF79B30EFCC}"/>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9735F211-963D-49AC-89D4-7A57784488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2D5E75-09EF-45D9-A39E-3473DE1FA9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95399DB4-B3A6-4533-A7D3-FA25C87F12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D016E6-9EF4-4C2F-A3CE-F1D88359239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43DB409E-1C7D-469F-B54F-5F7EF55388AC}"/>
              </a:ext>
            </a:extLst>
          </p:cNvPr>
          <p:cNvSpPr>
            <a:spLocks noGrp="1"/>
          </p:cNvSpPr>
          <p:nvPr>
            <p:ph type="dt" sz="half" idx="10"/>
          </p:nvPr>
        </p:nvSpPr>
        <p:spPr/>
        <p:txBody>
          <a:bodyPr/>
          <a:lstStyle/>
          <a:p>
            <a:fld id="{9FB06DCC-D8C5-4C31-9799-F290D7CE4553}" type="datetimeFigureOut">
              <a:rPr lang="en-NZ" smtClean="0"/>
              <a:t>13/03/2019</a:t>
            </a:fld>
            <a:endParaRPr lang="en-NZ"/>
          </a:p>
        </p:txBody>
      </p:sp>
      <p:sp>
        <p:nvSpPr>
          <p:cNvPr id="8" name="Footer Placeholder 7">
            <a:extLst>
              <a:ext uri="{FF2B5EF4-FFF2-40B4-BE49-F238E27FC236}">
                <a16:creationId xmlns:a16="http://schemas.microsoft.com/office/drawing/2014/main" id="{6F3057D7-702B-4DA5-9CFA-564C44AE02F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9E73CC0-69C9-484C-BDA7-9FA9BB3C4FEE}"/>
              </a:ext>
            </a:extLst>
          </p:cNvPr>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89518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BE14-2B92-40ED-9E1C-7EC16905277B}"/>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0E3A0575-4636-4E1E-BDE7-E33091B26E13}"/>
              </a:ext>
            </a:extLst>
          </p:cNvPr>
          <p:cNvSpPr>
            <a:spLocks noGrp="1"/>
          </p:cNvSpPr>
          <p:nvPr>
            <p:ph type="dt" sz="half" idx="10"/>
          </p:nvPr>
        </p:nvSpPr>
        <p:spPr/>
        <p:txBody>
          <a:bodyPr/>
          <a:lstStyle/>
          <a:p>
            <a:fld id="{9FB06DCC-D8C5-4C31-9799-F290D7CE4553}" type="datetimeFigureOut">
              <a:rPr lang="en-NZ" smtClean="0"/>
              <a:t>13/03/2019</a:t>
            </a:fld>
            <a:endParaRPr lang="en-NZ"/>
          </a:p>
        </p:txBody>
      </p:sp>
      <p:sp>
        <p:nvSpPr>
          <p:cNvPr id="4" name="Footer Placeholder 3">
            <a:extLst>
              <a:ext uri="{FF2B5EF4-FFF2-40B4-BE49-F238E27FC236}">
                <a16:creationId xmlns:a16="http://schemas.microsoft.com/office/drawing/2014/main" id="{B96153A8-D587-4F0E-AF50-188932F3E4E2}"/>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D4AA27D4-159B-4C28-AF0E-61DABBAF2657}"/>
              </a:ext>
            </a:extLst>
          </p:cNvPr>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17896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79BC0-72DD-40C1-AC28-5D3C9504B7A2}"/>
              </a:ext>
            </a:extLst>
          </p:cNvPr>
          <p:cNvSpPr>
            <a:spLocks noGrp="1"/>
          </p:cNvSpPr>
          <p:nvPr>
            <p:ph type="dt" sz="half" idx="10"/>
          </p:nvPr>
        </p:nvSpPr>
        <p:spPr/>
        <p:txBody>
          <a:bodyPr/>
          <a:lstStyle/>
          <a:p>
            <a:fld id="{9FB06DCC-D8C5-4C31-9799-F290D7CE4553}" type="datetimeFigureOut">
              <a:rPr lang="en-NZ" smtClean="0"/>
              <a:t>13/03/2019</a:t>
            </a:fld>
            <a:endParaRPr lang="en-NZ"/>
          </a:p>
        </p:txBody>
      </p:sp>
      <p:sp>
        <p:nvSpPr>
          <p:cNvPr id="3" name="Footer Placeholder 2">
            <a:extLst>
              <a:ext uri="{FF2B5EF4-FFF2-40B4-BE49-F238E27FC236}">
                <a16:creationId xmlns:a16="http://schemas.microsoft.com/office/drawing/2014/main" id="{01163FCA-AB51-40BE-B5C0-AB961586B3F4}"/>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E0E2FC11-11F1-433F-B815-512FF3CC6B4A}"/>
              </a:ext>
            </a:extLst>
          </p:cNvPr>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15776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FA1F-7300-40FD-B90E-AFF9F07540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BF0AFA9-A442-4825-8E64-4E928AF1C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4F54C0D1-5999-461D-9BF9-3F8A4BA4C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5332E1-08AE-409B-AB4C-7E3386EF5C88}"/>
              </a:ext>
            </a:extLst>
          </p:cNvPr>
          <p:cNvSpPr>
            <a:spLocks noGrp="1"/>
          </p:cNvSpPr>
          <p:nvPr>
            <p:ph type="dt" sz="half" idx="10"/>
          </p:nvPr>
        </p:nvSpPr>
        <p:spPr/>
        <p:txBody>
          <a:bodyPr/>
          <a:lstStyle/>
          <a:p>
            <a:fld id="{9FB06DCC-D8C5-4C31-9799-F290D7CE4553}" type="datetimeFigureOut">
              <a:rPr lang="en-NZ" smtClean="0"/>
              <a:t>13/03/2019</a:t>
            </a:fld>
            <a:endParaRPr lang="en-NZ"/>
          </a:p>
        </p:txBody>
      </p:sp>
      <p:sp>
        <p:nvSpPr>
          <p:cNvPr id="6" name="Footer Placeholder 5">
            <a:extLst>
              <a:ext uri="{FF2B5EF4-FFF2-40B4-BE49-F238E27FC236}">
                <a16:creationId xmlns:a16="http://schemas.microsoft.com/office/drawing/2014/main" id="{3E92F201-79AF-4B22-B529-4452A8D0134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972063F-8FA5-4AAF-8C2D-A4E7DDD49984}"/>
              </a:ext>
            </a:extLst>
          </p:cNvPr>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16871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641C-1BDC-4C9F-B057-20961C28C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5E504857-A621-4FD0-B25F-13636C3FF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8D7AE2-3E41-4E3B-AFFE-56068FCEE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BC2993-C80D-46E9-8695-5A5910F9A926}"/>
              </a:ext>
            </a:extLst>
          </p:cNvPr>
          <p:cNvSpPr>
            <a:spLocks noGrp="1"/>
          </p:cNvSpPr>
          <p:nvPr>
            <p:ph type="dt" sz="half" idx="10"/>
          </p:nvPr>
        </p:nvSpPr>
        <p:spPr/>
        <p:txBody>
          <a:bodyPr/>
          <a:lstStyle/>
          <a:p>
            <a:fld id="{9FB06DCC-D8C5-4C31-9799-F290D7CE4553}" type="datetimeFigureOut">
              <a:rPr lang="en-NZ" smtClean="0"/>
              <a:t>13/03/2019</a:t>
            </a:fld>
            <a:endParaRPr lang="en-NZ"/>
          </a:p>
        </p:txBody>
      </p:sp>
      <p:sp>
        <p:nvSpPr>
          <p:cNvPr id="6" name="Footer Placeholder 5">
            <a:extLst>
              <a:ext uri="{FF2B5EF4-FFF2-40B4-BE49-F238E27FC236}">
                <a16:creationId xmlns:a16="http://schemas.microsoft.com/office/drawing/2014/main" id="{70EBA0AE-AADD-4584-BDE2-C458B8BFB0C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B6E8CA3-33D5-4A0E-BC67-3713CB9432C1}"/>
              </a:ext>
            </a:extLst>
          </p:cNvPr>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60891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6D6A3-26C6-402B-A890-69ACCB3D7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E42AF54-BAA7-452E-A2E0-8EC74EC6F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4B43DE-65E3-40A6-AE61-2364BCBA0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06DCC-D8C5-4C31-9799-F290D7CE4553}" type="datetimeFigureOut">
              <a:rPr lang="en-NZ" smtClean="0"/>
              <a:t>13/03/2019</a:t>
            </a:fld>
            <a:endParaRPr lang="en-NZ"/>
          </a:p>
        </p:txBody>
      </p:sp>
      <p:sp>
        <p:nvSpPr>
          <p:cNvPr id="5" name="Footer Placeholder 4">
            <a:extLst>
              <a:ext uri="{FF2B5EF4-FFF2-40B4-BE49-F238E27FC236}">
                <a16:creationId xmlns:a16="http://schemas.microsoft.com/office/drawing/2014/main" id="{D6B1C59A-FE36-48AB-B735-A36D193268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4ABCABE6-3A38-4C2E-B02A-6A1E331DCC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C319A-9075-4616-8FF5-756D6A1A7A78}" type="slidenum">
              <a:rPr lang="en-NZ" smtClean="0"/>
              <a:t>‹#›</a:t>
            </a:fld>
            <a:endParaRPr lang="en-NZ"/>
          </a:p>
        </p:txBody>
      </p:sp>
    </p:spTree>
    <p:extLst>
      <p:ext uri="{BB962C8B-B14F-4D97-AF65-F5344CB8AC3E}">
        <p14:creationId xmlns:p14="http://schemas.microsoft.com/office/powerpoint/2010/main" val="375534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p:txBody>
          <a:bodyPr/>
          <a:lstStyle/>
          <a:p>
            <a:r>
              <a:rPr lang="en-NZ" dirty="0"/>
              <a:t>3.4 Web Design Portfolio</a:t>
            </a:r>
          </a:p>
        </p:txBody>
      </p:sp>
      <p:sp>
        <p:nvSpPr>
          <p:cNvPr id="3" name="Subtitle 2">
            <a:extLst>
              <a:ext uri="{FF2B5EF4-FFF2-40B4-BE49-F238E27FC236}">
                <a16:creationId xmlns:a16="http://schemas.microsoft.com/office/drawing/2014/main" id="{D45B74B0-45E1-4104-9BE2-9111E805FB45}"/>
              </a:ext>
            </a:extLst>
          </p:cNvPr>
          <p:cNvSpPr>
            <a:spLocks noGrp="1"/>
          </p:cNvSpPr>
          <p:nvPr>
            <p:ph type="subTitle" idx="1"/>
          </p:nvPr>
        </p:nvSpPr>
        <p:spPr/>
        <p:txBody>
          <a:bodyPr/>
          <a:lstStyle/>
          <a:p>
            <a:r>
              <a:rPr lang="en-NZ" dirty="0"/>
              <a:t>Practice Assessment </a:t>
            </a:r>
          </a:p>
          <a:p>
            <a:r>
              <a:rPr lang="en-NZ" dirty="0"/>
              <a:t>Jack Olsen</a:t>
            </a:r>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8871-8E03-4456-A9E3-884C4F559F70}"/>
              </a:ext>
            </a:extLst>
          </p:cNvPr>
          <p:cNvSpPr>
            <a:spLocks noGrp="1"/>
          </p:cNvSpPr>
          <p:nvPr>
            <p:ph type="title"/>
          </p:nvPr>
        </p:nvSpPr>
        <p:spPr/>
        <p:txBody>
          <a:bodyPr/>
          <a:lstStyle/>
          <a:p>
            <a:r>
              <a:rPr lang="en-NZ" b="1" dirty="0"/>
              <a:t>Relevant Implications – Sustainability </a:t>
            </a:r>
            <a:endParaRPr lang="en-NZ" dirty="0"/>
          </a:p>
        </p:txBody>
      </p:sp>
      <p:sp>
        <p:nvSpPr>
          <p:cNvPr id="3" name="Content Placeholder 2">
            <a:extLst>
              <a:ext uri="{FF2B5EF4-FFF2-40B4-BE49-F238E27FC236}">
                <a16:creationId xmlns:a16="http://schemas.microsoft.com/office/drawing/2014/main" id="{BAA7F3C7-1044-415E-84E4-F3B8120C9D41}"/>
              </a:ext>
            </a:extLst>
          </p:cNvPr>
          <p:cNvSpPr>
            <a:spLocks noGrp="1"/>
          </p:cNvSpPr>
          <p:nvPr>
            <p:ph idx="1"/>
          </p:nvPr>
        </p:nvSpPr>
        <p:spPr/>
        <p:txBody>
          <a:bodyPr/>
          <a:lstStyle/>
          <a:p>
            <a:pPr fontAlgn="base"/>
            <a:r>
              <a:rPr lang="en-NZ" dirty="0"/>
              <a:t>Code comments  to help future coders understand your code.</a:t>
            </a:r>
          </a:p>
          <a:p>
            <a:pPr fontAlgn="base"/>
            <a:r>
              <a:rPr lang="en-NZ" dirty="0"/>
              <a:t>Use DIV tag rather than HTML5 tags to ensure a consistent and accurate design.</a:t>
            </a:r>
          </a:p>
          <a:p>
            <a:pPr fontAlgn="base"/>
            <a:r>
              <a:rPr lang="en-NZ" dirty="0"/>
              <a:t>CSS3 is the most up to date style sheet.</a:t>
            </a:r>
          </a:p>
          <a:p>
            <a:pPr fontAlgn="base"/>
            <a:r>
              <a:rPr lang="en-NZ" dirty="0"/>
              <a:t>Avoid using plugins.</a:t>
            </a:r>
          </a:p>
          <a:p>
            <a:pPr fontAlgn="base"/>
            <a:r>
              <a:rPr lang="en-NZ" dirty="0"/>
              <a:t>In the footer, note the year the site was created and by whom so user’s know it is up to date and can contact you.</a:t>
            </a:r>
          </a:p>
          <a:p>
            <a:pPr fontAlgn="base"/>
            <a:r>
              <a:rPr lang="en-NZ" dirty="0"/>
              <a:t>Keep updating content to ensure that your information is correct.</a:t>
            </a:r>
          </a:p>
          <a:p>
            <a:endParaRPr lang="en-NZ" dirty="0"/>
          </a:p>
        </p:txBody>
      </p:sp>
    </p:spTree>
    <p:extLst>
      <p:ext uri="{BB962C8B-B14F-4D97-AF65-F5344CB8AC3E}">
        <p14:creationId xmlns:p14="http://schemas.microsoft.com/office/powerpoint/2010/main" val="63673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F4E0-2FA4-47CF-AB79-4BE90484A5E6}"/>
              </a:ext>
            </a:extLst>
          </p:cNvPr>
          <p:cNvSpPr>
            <a:spLocks noGrp="1"/>
          </p:cNvSpPr>
          <p:nvPr>
            <p:ph type="title"/>
          </p:nvPr>
        </p:nvSpPr>
        <p:spPr/>
        <p:txBody>
          <a:bodyPr/>
          <a:lstStyle/>
          <a:p>
            <a:r>
              <a:rPr lang="en-NZ" b="1" dirty="0"/>
              <a:t>Relevant Implications – Accessibility </a:t>
            </a:r>
            <a:endParaRPr lang="en-NZ" dirty="0"/>
          </a:p>
        </p:txBody>
      </p:sp>
      <p:sp>
        <p:nvSpPr>
          <p:cNvPr id="3" name="Content Placeholder 2">
            <a:extLst>
              <a:ext uri="{FF2B5EF4-FFF2-40B4-BE49-F238E27FC236}">
                <a16:creationId xmlns:a16="http://schemas.microsoft.com/office/drawing/2014/main" id="{DD4E113E-4003-4E6D-82BF-98A58EA1690A}"/>
              </a:ext>
            </a:extLst>
          </p:cNvPr>
          <p:cNvSpPr>
            <a:spLocks noGrp="1"/>
          </p:cNvSpPr>
          <p:nvPr>
            <p:ph idx="1"/>
          </p:nvPr>
        </p:nvSpPr>
        <p:spPr/>
        <p:txBody>
          <a:bodyPr/>
          <a:lstStyle/>
          <a:p>
            <a:pPr fontAlgn="base"/>
            <a:r>
              <a:rPr lang="en-NZ" dirty="0"/>
              <a:t>Make sure your page can scale across multiple devices </a:t>
            </a:r>
            <a:r>
              <a:rPr lang="en-NZ" dirty="0" err="1"/>
              <a:t>e.g</a:t>
            </a:r>
            <a:r>
              <a:rPr lang="en-NZ" dirty="0"/>
              <a:t> tablet, PC and phone using media queries. </a:t>
            </a:r>
          </a:p>
          <a:p>
            <a:pPr fontAlgn="base"/>
            <a:r>
              <a:rPr lang="en-NZ" dirty="0"/>
              <a:t>Use alt tags on images for blind people.</a:t>
            </a:r>
          </a:p>
          <a:p>
            <a:pPr fontAlgn="base"/>
            <a:r>
              <a:rPr lang="en-NZ" dirty="0"/>
              <a:t>Meta tags in the head section, give a decent description so the search engines favour your site.</a:t>
            </a:r>
          </a:p>
          <a:p>
            <a:pPr fontAlgn="base"/>
            <a:r>
              <a:rPr lang="en-NZ" dirty="0"/>
              <a:t>Hyperlinks should be obvious, have hover effects of some kind and should work. </a:t>
            </a:r>
          </a:p>
          <a:p>
            <a:pPr marL="0" indent="0">
              <a:buNone/>
            </a:pPr>
            <a:endParaRPr lang="en-NZ" dirty="0"/>
          </a:p>
        </p:txBody>
      </p:sp>
    </p:spTree>
    <p:extLst>
      <p:ext uri="{BB962C8B-B14F-4D97-AF65-F5344CB8AC3E}">
        <p14:creationId xmlns:p14="http://schemas.microsoft.com/office/powerpoint/2010/main" val="248150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p:txBody>
          <a:bodyPr/>
          <a:lstStyle/>
          <a:p>
            <a:r>
              <a:rPr lang="en-NZ" b="1" dirty="0"/>
              <a:t>Gather Content</a:t>
            </a:r>
          </a:p>
        </p:txBody>
      </p:sp>
      <p:sp>
        <p:nvSpPr>
          <p:cNvPr id="3" name="Content Placeholder 2">
            <a:extLst>
              <a:ext uri="{FF2B5EF4-FFF2-40B4-BE49-F238E27FC236}">
                <a16:creationId xmlns:a16="http://schemas.microsoft.com/office/drawing/2014/main" id="{4BAF4A5C-582D-4912-9579-6F72B86CF614}"/>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906492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p:txBody>
          <a:bodyPr/>
          <a:lstStyle/>
          <a:p>
            <a:r>
              <a:rPr lang="en-NZ" b="1" dirty="0"/>
              <a:t>High Fidelity Mock-ups</a:t>
            </a:r>
          </a:p>
        </p:txBody>
      </p:sp>
      <p:pic>
        <p:nvPicPr>
          <p:cNvPr id="4" name="Content Placeholder 3">
            <a:extLst>
              <a:ext uri="{FF2B5EF4-FFF2-40B4-BE49-F238E27FC236}">
                <a16:creationId xmlns:a16="http://schemas.microsoft.com/office/drawing/2014/main" id="{CD8EC1B1-26EF-4B94-BA06-12A6A45A1753}"/>
              </a:ext>
            </a:extLst>
          </p:cNvPr>
          <p:cNvPicPr>
            <a:picLocks noGrp="1" noChangeAspect="1"/>
          </p:cNvPicPr>
          <p:nvPr>
            <p:ph idx="1"/>
          </p:nvPr>
        </p:nvPicPr>
        <p:blipFill>
          <a:blip r:embed="rId3"/>
          <a:stretch>
            <a:fillRect/>
          </a:stretch>
        </p:blipFill>
        <p:spPr>
          <a:xfrm>
            <a:off x="4535008" y="1825625"/>
            <a:ext cx="3121984" cy="4351338"/>
          </a:xfrm>
          <a:prstGeom prst="rect">
            <a:avLst/>
          </a:prstGeom>
        </p:spPr>
      </p:pic>
    </p:spTree>
    <p:extLst>
      <p:ext uri="{BB962C8B-B14F-4D97-AF65-F5344CB8AC3E}">
        <p14:creationId xmlns:p14="http://schemas.microsoft.com/office/powerpoint/2010/main" val="262174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84EC-8DC4-4DEE-B097-F7B845E9E561}"/>
              </a:ext>
            </a:extLst>
          </p:cNvPr>
          <p:cNvSpPr>
            <a:spLocks noGrp="1"/>
          </p:cNvSpPr>
          <p:nvPr>
            <p:ph type="title"/>
          </p:nvPr>
        </p:nvSpPr>
        <p:spPr/>
        <p:txBody>
          <a:bodyPr/>
          <a:lstStyle/>
          <a:p>
            <a:r>
              <a:rPr lang="en-NZ" b="1" dirty="0"/>
              <a:t>Colour Palette</a:t>
            </a:r>
          </a:p>
        </p:txBody>
      </p:sp>
      <p:sp>
        <p:nvSpPr>
          <p:cNvPr id="3" name="Content Placeholder 2">
            <a:extLst>
              <a:ext uri="{FF2B5EF4-FFF2-40B4-BE49-F238E27FC236}">
                <a16:creationId xmlns:a16="http://schemas.microsoft.com/office/drawing/2014/main" id="{35000D87-134F-4DAB-9CD8-4A1B4B784C9E}"/>
              </a:ext>
            </a:extLst>
          </p:cNvPr>
          <p:cNvSpPr>
            <a:spLocks noGrp="1"/>
          </p:cNvSpPr>
          <p:nvPr>
            <p:ph idx="1"/>
          </p:nvPr>
        </p:nvSpPr>
        <p:spPr/>
        <p:txBody>
          <a:bodyPr/>
          <a:lstStyle/>
          <a:p>
            <a:r>
              <a:rPr lang="en-NZ" dirty="0"/>
              <a:t>Black (#000000 or rgb(0,0,0), white(#FFFFFF or rgb(255, 255, 255)) and different shades of orange.</a:t>
            </a:r>
          </a:p>
          <a:p>
            <a:endParaRPr lang="en-NZ" dirty="0"/>
          </a:p>
        </p:txBody>
      </p:sp>
      <p:pic>
        <p:nvPicPr>
          <p:cNvPr id="5" name="Picture 4">
            <a:extLst>
              <a:ext uri="{FF2B5EF4-FFF2-40B4-BE49-F238E27FC236}">
                <a16:creationId xmlns:a16="http://schemas.microsoft.com/office/drawing/2014/main" id="{2E685F0F-32D1-4FC9-8F4E-51A177E65747}"/>
              </a:ext>
            </a:extLst>
          </p:cNvPr>
          <p:cNvPicPr>
            <a:picLocks noChangeAspect="1"/>
          </p:cNvPicPr>
          <p:nvPr/>
        </p:nvPicPr>
        <p:blipFill>
          <a:blip r:embed="rId3"/>
          <a:stretch>
            <a:fillRect/>
          </a:stretch>
        </p:blipFill>
        <p:spPr>
          <a:xfrm>
            <a:off x="838200" y="2637923"/>
            <a:ext cx="10515599" cy="2808284"/>
          </a:xfrm>
          <a:prstGeom prst="rect">
            <a:avLst/>
          </a:prstGeom>
        </p:spPr>
      </p:pic>
    </p:spTree>
    <p:extLst>
      <p:ext uri="{BB962C8B-B14F-4D97-AF65-F5344CB8AC3E}">
        <p14:creationId xmlns:p14="http://schemas.microsoft.com/office/powerpoint/2010/main" val="69608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p:txBody>
          <a:bodyPr/>
          <a:lstStyle/>
          <a:p>
            <a:r>
              <a:rPr lang="en-NZ" b="1" dirty="0"/>
              <a:t>Font Combinations</a:t>
            </a:r>
          </a:p>
        </p:txBody>
      </p:sp>
      <p:sp>
        <p:nvSpPr>
          <p:cNvPr id="3" name="Content Placeholder 2">
            <a:extLst>
              <a:ext uri="{FF2B5EF4-FFF2-40B4-BE49-F238E27FC236}">
                <a16:creationId xmlns:a16="http://schemas.microsoft.com/office/drawing/2014/main" id="{6BC2A501-C092-4184-9F14-371CF1F4833D}"/>
              </a:ext>
            </a:extLst>
          </p:cNvPr>
          <p:cNvSpPr>
            <a:spLocks noGrp="1"/>
          </p:cNvSpPr>
          <p:nvPr>
            <p:ph idx="1"/>
          </p:nvPr>
        </p:nvSpPr>
        <p:spPr/>
        <p:txBody>
          <a:bodyPr/>
          <a:lstStyle/>
          <a:p>
            <a:r>
              <a:rPr lang="en-NZ" dirty="0"/>
              <a:t>Montserrat for headers. Esteban for paragraph texts.</a:t>
            </a:r>
          </a:p>
          <a:p>
            <a:pPr marL="0" indent="0">
              <a:buNone/>
            </a:pPr>
            <a:r>
              <a:rPr lang="en-NZ" dirty="0"/>
              <a:t> </a:t>
            </a:r>
          </a:p>
          <a:p>
            <a:endParaRPr lang="en-NZ" dirty="0"/>
          </a:p>
        </p:txBody>
      </p:sp>
    </p:spTree>
    <p:extLst>
      <p:ext uri="{BB962C8B-B14F-4D97-AF65-F5344CB8AC3E}">
        <p14:creationId xmlns:p14="http://schemas.microsoft.com/office/powerpoint/2010/main" val="4001918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p:txBody>
          <a:bodyPr/>
          <a:lstStyle/>
          <a:p>
            <a:r>
              <a:rPr lang="en-NZ" b="1" dirty="0"/>
              <a:t>Feedback</a:t>
            </a:r>
          </a:p>
        </p:txBody>
      </p:sp>
      <p:sp>
        <p:nvSpPr>
          <p:cNvPr id="6" name="TextBox 5">
            <a:extLst>
              <a:ext uri="{FF2B5EF4-FFF2-40B4-BE49-F238E27FC236}">
                <a16:creationId xmlns:a16="http://schemas.microsoft.com/office/drawing/2014/main" id="{37F503EC-1339-46F1-B1CD-CB5E42BDB9D9}"/>
              </a:ext>
            </a:extLst>
          </p:cNvPr>
          <p:cNvSpPr txBox="1"/>
          <p:nvPr/>
        </p:nvSpPr>
        <p:spPr>
          <a:xfrm>
            <a:off x="6380703" y="1507253"/>
            <a:ext cx="5184950" cy="1200329"/>
          </a:xfrm>
          <a:prstGeom prst="rect">
            <a:avLst/>
          </a:prstGeom>
          <a:noFill/>
        </p:spPr>
        <p:txBody>
          <a:bodyPr wrap="square" rtlCol="0">
            <a:spAutoFit/>
          </a:bodyPr>
          <a:lstStyle/>
          <a:p>
            <a:r>
              <a:rPr lang="en-NZ" dirty="0"/>
              <a:t>Comments:</a:t>
            </a:r>
          </a:p>
          <a:p>
            <a:r>
              <a:rPr lang="en-NZ" dirty="0"/>
              <a:t>Nice clear image above the fold, easy to read test</a:t>
            </a:r>
          </a:p>
          <a:p>
            <a:r>
              <a:rPr lang="en-NZ" dirty="0"/>
              <a:t>I like the banner image it looks good </a:t>
            </a:r>
          </a:p>
          <a:p>
            <a:endParaRPr lang="en-NZ" dirty="0"/>
          </a:p>
        </p:txBody>
      </p:sp>
      <p:pic>
        <p:nvPicPr>
          <p:cNvPr id="9" name="Content Placeholder 8">
            <a:extLst>
              <a:ext uri="{FF2B5EF4-FFF2-40B4-BE49-F238E27FC236}">
                <a16:creationId xmlns:a16="http://schemas.microsoft.com/office/drawing/2014/main" id="{2A26E4F4-E17D-4FC9-8240-8D704F271E74}"/>
              </a:ext>
            </a:extLst>
          </p:cNvPr>
          <p:cNvPicPr>
            <a:picLocks noGrp="1" noChangeAspect="1"/>
          </p:cNvPicPr>
          <p:nvPr>
            <p:ph idx="1"/>
          </p:nvPr>
        </p:nvPicPr>
        <p:blipFill>
          <a:blip r:embed="rId2"/>
          <a:stretch>
            <a:fillRect/>
          </a:stretch>
        </p:blipFill>
        <p:spPr>
          <a:xfrm>
            <a:off x="838200" y="3081226"/>
            <a:ext cx="3723526" cy="1572287"/>
          </a:xfrm>
          <a:prstGeom prst="rect">
            <a:avLst/>
          </a:prstGeom>
        </p:spPr>
      </p:pic>
      <p:pic>
        <p:nvPicPr>
          <p:cNvPr id="8" name="Picture 7">
            <a:extLst>
              <a:ext uri="{FF2B5EF4-FFF2-40B4-BE49-F238E27FC236}">
                <a16:creationId xmlns:a16="http://schemas.microsoft.com/office/drawing/2014/main" id="{5C1F9AA3-43D3-406A-8B4D-A18BFC948BA0}"/>
              </a:ext>
            </a:extLst>
          </p:cNvPr>
          <p:cNvPicPr>
            <a:picLocks noChangeAspect="1"/>
          </p:cNvPicPr>
          <p:nvPr/>
        </p:nvPicPr>
        <p:blipFill>
          <a:blip r:embed="rId3"/>
          <a:stretch>
            <a:fillRect/>
          </a:stretch>
        </p:blipFill>
        <p:spPr>
          <a:xfrm>
            <a:off x="838200" y="1373689"/>
            <a:ext cx="3723526" cy="1707537"/>
          </a:xfrm>
          <a:prstGeom prst="rect">
            <a:avLst/>
          </a:prstGeom>
        </p:spPr>
      </p:pic>
      <p:pic>
        <p:nvPicPr>
          <p:cNvPr id="10" name="Picture 9">
            <a:extLst>
              <a:ext uri="{FF2B5EF4-FFF2-40B4-BE49-F238E27FC236}">
                <a16:creationId xmlns:a16="http://schemas.microsoft.com/office/drawing/2014/main" id="{31BE407C-599E-4409-8E28-A0FF62EEB3B9}"/>
              </a:ext>
            </a:extLst>
          </p:cNvPr>
          <p:cNvPicPr>
            <a:picLocks noChangeAspect="1"/>
          </p:cNvPicPr>
          <p:nvPr/>
        </p:nvPicPr>
        <p:blipFill>
          <a:blip r:embed="rId4"/>
          <a:stretch>
            <a:fillRect/>
          </a:stretch>
        </p:blipFill>
        <p:spPr>
          <a:xfrm>
            <a:off x="838200" y="4653513"/>
            <a:ext cx="3723526" cy="1908063"/>
          </a:xfrm>
          <a:prstGeom prst="rect">
            <a:avLst/>
          </a:prstGeom>
        </p:spPr>
      </p:pic>
    </p:spTree>
    <p:extLst>
      <p:ext uri="{BB962C8B-B14F-4D97-AF65-F5344CB8AC3E}">
        <p14:creationId xmlns:p14="http://schemas.microsoft.com/office/powerpoint/2010/main" val="212974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982184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716562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C33-72FD-4E30-827F-0E998EDF99E8}"/>
              </a:ext>
            </a:extLst>
          </p:cNvPr>
          <p:cNvSpPr>
            <a:spLocks noGrp="1"/>
          </p:cNvSpPr>
          <p:nvPr>
            <p:ph type="title"/>
          </p:nvPr>
        </p:nvSpPr>
        <p:spPr/>
        <p:txBody>
          <a:bodyPr/>
          <a:lstStyle/>
          <a:p>
            <a:r>
              <a:rPr lang="en-NZ" b="1" dirty="0"/>
              <a:t>Data Integrity</a:t>
            </a:r>
          </a:p>
        </p:txBody>
      </p:sp>
      <p:sp>
        <p:nvSpPr>
          <p:cNvPr id="3" name="Content Placeholder 2">
            <a:extLst>
              <a:ext uri="{FF2B5EF4-FFF2-40B4-BE49-F238E27FC236}">
                <a16:creationId xmlns:a16="http://schemas.microsoft.com/office/drawing/2014/main" id="{A3DFBFD2-4DDC-4984-908B-85D8C52793F0}"/>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71848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7A70-24C1-4246-8BB4-8B7ACC279B75}"/>
              </a:ext>
            </a:extLst>
          </p:cNvPr>
          <p:cNvSpPr>
            <a:spLocks noGrp="1"/>
          </p:cNvSpPr>
          <p:nvPr>
            <p:ph type="title"/>
          </p:nvPr>
        </p:nvSpPr>
        <p:spPr/>
        <p:txBody>
          <a:bodyPr/>
          <a:lstStyle/>
          <a:p>
            <a:r>
              <a:rPr lang="en-NZ" b="1" dirty="0"/>
              <a:t>You need to provide evidence showing:</a:t>
            </a:r>
            <a:br>
              <a:rPr lang="en-NZ" b="1" dirty="0"/>
            </a:br>
            <a:endParaRPr lang="en-NZ" b="1" dirty="0"/>
          </a:p>
        </p:txBody>
      </p:sp>
      <p:sp>
        <p:nvSpPr>
          <p:cNvPr id="3" name="Content Placeholder 2">
            <a:extLst>
              <a:ext uri="{FF2B5EF4-FFF2-40B4-BE49-F238E27FC236}">
                <a16:creationId xmlns:a16="http://schemas.microsoft.com/office/drawing/2014/main" id="{8C57473F-72FC-4979-902C-BBF1CA107579}"/>
              </a:ext>
            </a:extLst>
          </p:cNvPr>
          <p:cNvSpPr>
            <a:spLocks noGrp="1"/>
          </p:cNvSpPr>
          <p:nvPr>
            <p:ph idx="1"/>
          </p:nvPr>
        </p:nvSpPr>
        <p:spPr>
          <a:xfrm>
            <a:off x="838200" y="1435394"/>
            <a:ext cx="10515600" cy="4890977"/>
          </a:xfrm>
        </p:spPr>
        <p:txBody>
          <a:bodyPr/>
          <a:lstStyle/>
          <a:p>
            <a:pPr lvl="0"/>
            <a:r>
              <a:rPr lang="en-NZ" dirty="0"/>
              <a:t>that the website has been trialled and tested regularly throughout the design and development phase</a:t>
            </a:r>
          </a:p>
          <a:p>
            <a:pPr lvl="0"/>
            <a:r>
              <a:rPr lang="en-NZ" dirty="0"/>
              <a:t>that feedback from each cycle of trialling and testing has been used to improve the website</a:t>
            </a:r>
          </a:p>
          <a:p>
            <a:pPr lvl="0"/>
            <a:endParaRPr lang="en-NZ" dirty="0"/>
          </a:p>
          <a:p>
            <a:pPr lvl="0"/>
            <a:r>
              <a:rPr lang="en-NZ" dirty="0"/>
              <a:t>how you applied user experience principles to improve the quality of the outcome (10 usability heuristics)</a:t>
            </a:r>
          </a:p>
          <a:p>
            <a:pPr lvl="0"/>
            <a:r>
              <a:rPr lang="en-NZ" dirty="0"/>
              <a:t>efficient tools and techniques that you have used in the websites' production (e.g. editing techniques, one style sheets, shorthand CSS, versioning, etc).</a:t>
            </a:r>
          </a:p>
          <a:p>
            <a:endParaRPr lang="en-NZ" dirty="0"/>
          </a:p>
        </p:txBody>
      </p:sp>
    </p:spTree>
    <p:extLst>
      <p:ext uri="{BB962C8B-B14F-4D97-AF65-F5344CB8AC3E}">
        <p14:creationId xmlns:p14="http://schemas.microsoft.com/office/powerpoint/2010/main" val="692260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Testing Procedures</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9265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p:txBody>
          <a:bodyPr/>
          <a:lstStyle/>
          <a:p>
            <a:r>
              <a:rPr lang="en-NZ" b="1" dirty="0"/>
              <a:t>Task 1 : Identify the purpose of your website</a:t>
            </a:r>
          </a:p>
        </p:txBody>
      </p:sp>
      <p:sp>
        <p:nvSpPr>
          <p:cNvPr id="3" name="Content Placeholder 2">
            <a:extLst>
              <a:ext uri="{FF2B5EF4-FFF2-40B4-BE49-F238E27FC236}">
                <a16:creationId xmlns:a16="http://schemas.microsoft.com/office/drawing/2014/main" id="{9687C150-4ED3-4766-A015-38BB2E63E885}"/>
              </a:ext>
            </a:extLst>
          </p:cNvPr>
          <p:cNvSpPr>
            <a:spLocks noGrp="1"/>
          </p:cNvSpPr>
          <p:nvPr>
            <p:ph idx="1"/>
          </p:nvPr>
        </p:nvSpPr>
        <p:spPr/>
        <p:txBody>
          <a:bodyPr/>
          <a:lstStyle/>
          <a:p>
            <a:r>
              <a:rPr lang="en-NZ" dirty="0"/>
              <a:t>The purpose of the website is to promote and sell Suzanne Collins books while also promoting her as an author. I will also give a fresh new look to the website to appeal to more audiences. The websites goal is to help users find out information about her as an author and provide links so they can easily purchase her novels. </a:t>
            </a:r>
          </a:p>
        </p:txBody>
      </p:sp>
    </p:spTree>
    <p:extLst>
      <p:ext uri="{BB962C8B-B14F-4D97-AF65-F5344CB8AC3E}">
        <p14:creationId xmlns:p14="http://schemas.microsoft.com/office/powerpoint/2010/main" val="2428832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p:txBody>
          <a:bodyPr>
            <a:normAutofit/>
          </a:bodyPr>
          <a:lstStyle/>
          <a:p>
            <a:r>
              <a:rPr lang="en-NZ" sz="4000" b="1" dirty="0"/>
              <a:t>Task 2 : Who will be your target audience?</a:t>
            </a:r>
          </a:p>
        </p:txBody>
      </p:sp>
      <p:sp>
        <p:nvSpPr>
          <p:cNvPr id="3" name="Content Placeholder 2">
            <a:extLst>
              <a:ext uri="{FF2B5EF4-FFF2-40B4-BE49-F238E27FC236}">
                <a16:creationId xmlns:a16="http://schemas.microsoft.com/office/drawing/2014/main" id="{4CD76CAE-7110-4C3F-A6E8-3D87758B9924}"/>
              </a:ext>
            </a:extLst>
          </p:cNvPr>
          <p:cNvSpPr>
            <a:spLocks noGrp="1"/>
          </p:cNvSpPr>
          <p:nvPr>
            <p:ph idx="1"/>
          </p:nvPr>
        </p:nvSpPr>
        <p:spPr/>
        <p:txBody>
          <a:bodyPr/>
          <a:lstStyle/>
          <a:p>
            <a:r>
              <a:rPr lang="en-NZ" dirty="0"/>
              <a:t>I will be targeting young adults therefore my site needs to appeal to a wide demographic. I want to ensure my page is picked up by google as a search engine so I will need to have detailed meta tags. My page will also need to be responsive. </a:t>
            </a:r>
          </a:p>
        </p:txBody>
      </p:sp>
    </p:spTree>
    <p:extLst>
      <p:ext uri="{BB962C8B-B14F-4D97-AF65-F5344CB8AC3E}">
        <p14:creationId xmlns:p14="http://schemas.microsoft.com/office/powerpoint/2010/main" val="2228477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F172-1C78-4046-BE73-7FD21A56F82B}"/>
              </a:ext>
            </a:extLst>
          </p:cNvPr>
          <p:cNvSpPr>
            <a:spLocks noGrp="1"/>
          </p:cNvSpPr>
          <p:nvPr>
            <p:ph type="title"/>
          </p:nvPr>
        </p:nvSpPr>
        <p:spPr/>
        <p:txBody>
          <a:bodyPr/>
          <a:lstStyle/>
          <a:p>
            <a:r>
              <a:rPr lang="en-NZ" b="1" dirty="0"/>
              <a:t>What are your clients requirements?</a:t>
            </a:r>
          </a:p>
        </p:txBody>
      </p:sp>
      <p:sp>
        <p:nvSpPr>
          <p:cNvPr id="3" name="Content Placeholder 2">
            <a:extLst>
              <a:ext uri="{FF2B5EF4-FFF2-40B4-BE49-F238E27FC236}">
                <a16:creationId xmlns:a16="http://schemas.microsoft.com/office/drawing/2014/main" id="{ABC7FAAA-0780-4B8A-9A7F-B46746D0F4B1}"/>
              </a:ext>
            </a:extLst>
          </p:cNvPr>
          <p:cNvSpPr>
            <a:spLocks noGrp="1"/>
          </p:cNvSpPr>
          <p:nvPr>
            <p:ph idx="1"/>
          </p:nvPr>
        </p:nvSpPr>
        <p:spPr/>
        <p:txBody>
          <a:bodyPr/>
          <a:lstStyle/>
          <a:p>
            <a:r>
              <a:rPr lang="en-NZ" dirty="0"/>
              <a:t>Responsive design for use on multiple devices</a:t>
            </a:r>
          </a:p>
          <a:p>
            <a:r>
              <a:rPr lang="en-NZ" dirty="0"/>
              <a:t>Integration of original media assets (graphics)</a:t>
            </a:r>
          </a:p>
        </p:txBody>
      </p:sp>
    </p:spTree>
    <p:extLst>
      <p:ext uri="{BB962C8B-B14F-4D97-AF65-F5344CB8AC3E}">
        <p14:creationId xmlns:p14="http://schemas.microsoft.com/office/powerpoint/2010/main" val="362000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4893074" y="1687513"/>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4854606" y="3811588"/>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interview.html</a:t>
            </a:r>
          </a:p>
        </p:txBody>
      </p:sp>
      <p:sp>
        <p:nvSpPr>
          <p:cNvPr id="6" name="Rectangle 5">
            <a:extLst>
              <a:ext uri="{FF2B5EF4-FFF2-40B4-BE49-F238E27FC236}">
                <a16:creationId xmlns:a16="http://schemas.microsoft.com/office/drawing/2014/main" id="{B72D00DC-14BA-4A10-835C-E264EEEC2F5D}"/>
              </a:ext>
            </a:extLst>
          </p:cNvPr>
          <p:cNvSpPr/>
          <p:nvPr/>
        </p:nvSpPr>
        <p:spPr>
          <a:xfrm>
            <a:off x="2106967" y="3790551"/>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books.html</a:t>
            </a:r>
          </a:p>
        </p:txBody>
      </p:sp>
      <p:sp>
        <p:nvSpPr>
          <p:cNvPr id="7" name="Rectangle 6">
            <a:extLst>
              <a:ext uri="{FF2B5EF4-FFF2-40B4-BE49-F238E27FC236}">
                <a16:creationId xmlns:a16="http://schemas.microsoft.com/office/drawing/2014/main" id="{90BB4911-05E1-45BC-ACD3-A97C7E99AC2D}"/>
              </a:ext>
            </a:extLst>
          </p:cNvPr>
          <p:cNvSpPr/>
          <p:nvPr/>
        </p:nvSpPr>
        <p:spPr>
          <a:xfrm>
            <a:off x="7679184" y="3761380"/>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about.html</a:t>
            </a:r>
          </a:p>
        </p:txBody>
      </p:sp>
      <p:cxnSp>
        <p:nvCxnSpPr>
          <p:cNvPr id="9" name="Straight Connector 8">
            <a:extLst>
              <a:ext uri="{FF2B5EF4-FFF2-40B4-BE49-F238E27FC236}">
                <a16:creationId xmlns:a16="http://schemas.microsoft.com/office/drawing/2014/main" id="{AD49941B-A15B-41D3-9A21-735E651F2039}"/>
              </a:ext>
            </a:extLst>
          </p:cNvPr>
          <p:cNvCxnSpPr>
            <a:cxnSpLocks/>
          </p:cNvCxnSpPr>
          <p:nvPr/>
        </p:nvCxnSpPr>
        <p:spPr>
          <a:xfrm flipH="1">
            <a:off x="3666478" y="3071674"/>
            <a:ext cx="1226597" cy="7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79A5AA-E557-407E-B1D3-520918A410D2}"/>
              </a:ext>
            </a:extLst>
          </p:cNvPr>
          <p:cNvCxnSpPr>
            <a:cxnSpLocks/>
          </p:cNvCxnSpPr>
          <p:nvPr/>
        </p:nvCxnSpPr>
        <p:spPr>
          <a:xfrm>
            <a:off x="6134470" y="3302390"/>
            <a:ext cx="1" cy="529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p:cNvCxnSpPr>
          <p:nvPr/>
        </p:nvCxnSpPr>
        <p:spPr>
          <a:xfrm flipH="1" flipV="1">
            <a:off x="7290048" y="3163686"/>
            <a:ext cx="1454087" cy="582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941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A816-36DF-4BD1-9B84-15CE45765E19}"/>
              </a:ext>
            </a:extLst>
          </p:cNvPr>
          <p:cNvSpPr>
            <a:spLocks noGrp="1"/>
          </p:cNvSpPr>
          <p:nvPr>
            <p:ph type="title"/>
          </p:nvPr>
        </p:nvSpPr>
        <p:spPr/>
        <p:txBody>
          <a:bodyPr/>
          <a:lstStyle/>
          <a:p>
            <a:r>
              <a:rPr lang="en-NZ" b="1" dirty="0"/>
              <a:t>Project Management : the key steps</a:t>
            </a:r>
          </a:p>
        </p:txBody>
      </p:sp>
      <p:graphicFrame>
        <p:nvGraphicFramePr>
          <p:cNvPr id="4" name="Content Placeholder 3">
            <a:extLst>
              <a:ext uri="{FF2B5EF4-FFF2-40B4-BE49-F238E27FC236}">
                <a16:creationId xmlns:a16="http://schemas.microsoft.com/office/drawing/2014/main" id="{1A5B3D65-9E0B-4673-AFD9-AC771E589D04}"/>
              </a:ext>
            </a:extLst>
          </p:cNvPr>
          <p:cNvGraphicFramePr>
            <a:graphicFrameLocks noGrp="1"/>
          </p:cNvGraphicFramePr>
          <p:nvPr>
            <p:ph idx="1"/>
            <p:extLst>
              <p:ext uri="{D42A27DB-BD31-4B8C-83A1-F6EECF244321}">
                <p14:modId xmlns:p14="http://schemas.microsoft.com/office/powerpoint/2010/main" val="1153859915"/>
              </p:ext>
            </p:extLst>
          </p:nvPr>
        </p:nvGraphicFramePr>
        <p:xfrm>
          <a:off x="-171894" y="858060"/>
          <a:ext cx="12144153" cy="436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F2D8ABB-F220-49E9-A43B-53EE4B557540}"/>
              </a:ext>
            </a:extLst>
          </p:cNvPr>
          <p:cNvSpPr txBox="1"/>
          <p:nvPr/>
        </p:nvSpPr>
        <p:spPr>
          <a:xfrm>
            <a:off x="382772" y="4805916"/>
            <a:ext cx="11387470" cy="523220"/>
          </a:xfrm>
          <a:prstGeom prst="rect">
            <a:avLst/>
          </a:prstGeom>
          <a:noFill/>
        </p:spPr>
        <p:txBody>
          <a:bodyPr wrap="square" rtlCol="0">
            <a:spAutoFit/>
          </a:bodyPr>
          <a:lstStyle/>
          <a:p>
            <a:pPr algn="ctr"/>
            <a:r>
              <a:rPr lang="en-NZ" sz="2800" i="1" dirty="0"/>
              <a:t>Use feedback/testing to iteratively improve the quality of your website</a:t>
            </a:r>
          </a:p>
        </p:txBody>
      </p:sp>
      <p:cxnSp>
        <p:nvCxnSpPr>
          <p:cNvPr id="7" name="Straight Arrow Connector 6">
            <a:extLst>
              <a:ext uri="{FF2B5EF4-FFF2-40B4-BE49-F238E27FC236}">
                <a16:creationId xmlns:a16="http://schemas.microsoft.com/office/drawing/2014/main" id="{C2C554BE-D120-477A-8146-F63703BE5EE5}"/>
              </a:ext>
            </a:extLst>
          </p:cNvPr>
          <p:cNvCxnSpPr>
            <a:cxnSpLocks/>
          </p:cNvCxnSpPr>
          <p:nvPr/>
        </p:nvCxnSpPr>
        <p:spPr>
          <a:xfrm>
            <a:off x="691116" y="4401882"/>
            <a:ext cx="11047228" cy="1"/>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70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Image result for design thinking">
            <a:extLst>
              <a:ext uri="{FF2B5EF4-FFF2-40B4-BE49-F238E27FC236}">
                <a16:creationId xmlns:a16="http://schemas.microsoft.com/office/drawing/2014/main" id="{1045FD36-FF29-4A2F-927A-A3DB4B84E9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0440" y="643467"/>
            <a:ext cx="973111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00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35D7A-A704-4BAD-B589-F82FF9DF1EFB}"/>
              </a:ext>
            </a:extLst>
          </p:cNvPr>
          <p:cNvSpPr>
            <a:spLocks noGrp="1"/>
          </p:cNvSpPr>
          <p:nvPr>
            <p:ph type="title"/>
          </p:nvPr>
        </p:nvSpPr>
        <p:spPr/>
        <p:txBody>
          <a:bodyPr/>
          <a:lstStyle/>
          <a:p>
            <a:r>
              <a:rPr lang="en-NZ" b="1" dirty="0"/>
              <a:t>Relevant Implications - Aesthetics</a:t>
            </a:r>
          </a:p>
        </p:txBody>
      </p:sp>
      <p:sp>
        <p:nvSpPr>
          <p:cNvPr id="3" name="Content Placeholder 2">
            <a:extLst>
              <a:ext uri="{FF2B5EF4-FFF2-40B4-BE49-F238E27FC236}">
                <a16:creationId xmlns:a16="http://schemas.microsoft.com/office/drawing/2014/main" id="{E2CF8AA9-DD63-49ED-94BA-D0DE136F7B99}"/>
              </a:ext>
            </a:extLst>
          </p:cNvPr>
          <p:cNvSpPr>
            <a:spLocks noGrp="1"/>
          </p:cNvSpPr>
          <p:nvPr>
            <p:ph idx="1"/>
          </p:nvPr>
        </p:nvSpPr>
        <p:spPr/>
        <p:txBody>
          <a:bodyPr>
            <a:normAutofit/>
          </a:bodyPr>
          <a:lstStyle/>
          <a:p>
            <a:pPr fontAlgn="base"/>
            <a:r>
              <a:rPr lang="en-NZ" dirty="0"/>
              <a:t>The nav bar should sit at the top of the page and the links should sit either on the left/right hand side of the logo or menu.</a:t>
            </a:r>
          </a:p>
          <a:p>
            <a:pPr fontAlgn="base"/>
            <a:r>
              <a:rPr lang="en-NZ" dirty="0"/>
              <a:t>Have clear contrast of font </a:t>
            </a:r>
            <a:r>
              <a:rPr lang="en-NZ" dirty="0" err="1"/>
              <a:t>e.g</a:t>
            </a:r>
            <a:r>
              <a:rPr lang="en-NZ" dirty="0"/>
              <a:t> white background with black font.</a:t>
            </a:r>
          </a:p>
          <a:p>
            <a:pPr fontAlgn="base"/>
            <a:r>
              <a:rPr lang="en-NZ" dirty="0"/>
              <a:t>Keep design minimal, use white space to ensure the design is not cluttered.</a:t>
            </a:r>
          </a:p>
          <a:p>
            <a:pPr fontAlgn="base"/>
            <a:r>
              <a:rPr lang="en-NZ" dirty="0"/>
              <a:t>Rule of thirds - the top third should contain the nav bar and dominant image, the main section should be your main content and the last section should contain a footer with copyright info and links.</a:t>
            </a:r>
          </a:p>
          <a:p>
            <a:pPr fontAlgn="base"/>
            <a:r>
              <a:rPr lang="en-NZ" dirty="0"/>
              <a:t>Font should be scalable so that it is easy to read across devices.</a:t>
            </a:r>
          </a:p>
          <a:p>
            <a:endParaRPr lang="en-NZ" dirty="0"/>
          </a:p>
        </p:txBody>
      </p:sp>
    </p:spTree>
    <p:extLst>
      <p:ext uri="{BB962C8B-B14F-4D97-AF65-F5344CB8AC3E}">
        <p14:creationId xmlns:p14="http://schemas.microsoft.com/office/powerpoint/2010/main" val="4255181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761</Words>
  <Application>Microsoft Office PowerPoint</Application>
  <PresentationFormat>Widescreen</PresentationFormat>
  <Paragraphs>92</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3.4 Web Design Portfolio</vt:lpstr>
      <vt:lpstr>You need to provide evidence showing: </vt:lpstr>
      <vt:lpstr>Task 1 : Identify the purpose of your website</vt:lpstr>
      <vt:lpstr>Task 2 : Who will be your target audience?</vt:lpstr>
      <vt:lpstr>What are your clients requirements?</vt:lpstr>
      <vt:lpstr>Website Structure</vt:lpstr>
      <vt:lpstr>Project Management : the key steps</vt:lpstr>
      <vt:lpstr>PowerPoint Presentation</vt:lpstr>
      <vt:lpstr>Relevant Implications - Aesthetics</vt:lpstr>
      <vt:lpstr>Relevant Implications – Sustainability </vt:lpstr>
      <vt:lpstr>Relevant Implications – Accessibility </vt:lpstr>
      <vt:lpstr>Gather Content</vt:lpstr>
      <vt:lpstr>High Fidelity Mock-ups</vt:lpstr>
      <vt:lpstr>Colour Palette</vt:lpstr>
      <vt:lpstr>Font Combinations</vt:lpstr>
      <vt:lpstr>Feedback</vt:lpstr>
      <vt:lpstr>A vs B testing</vt:lpstr>
      <vt:lpstr>A vs B testing</vt:lpstr>
      <vt:lpstr>Data Integrity</vt:lpstr>
      <vt:lpstr>Testing Procedures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 Web Design Portfolio</dc:title>
  <dc:creator>Nicole Bennett</dc:creator>
  <cp:lastModifiedBy>Jack Olsen</cp:lastModifiedBy>
  <cp:revision>10</cp:revision>
  <dcterms:created xsi:type="dcterms:W3CDTF">2019-02-26T01:53:12Z</dcterms:created>
  <dcterms:modified xsi:type="dcterms:W3CDTF">2019-03-12T19:57:43Z</dcterms:modified>
</cp:coreProperties>
</file>