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4" r:id="rId3"/>
    <p:sldId id="265" r:id="rId4"/>
    <p:sldId id="259" r:id="rId5"/>
    <p:sldId id="266" r:id="rId6"/>
    <p:sldId id="260" r:id="rId7"/>
    <p:sldId id="261" r:id="rId8"/>
    <p:sldId id="268" r:id="rId9"/>
    <p:sldId id="27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Photo</a:t>
            </a:r>
            <a:r>
              <a:rPr lang="en-US" altLang="ko-KR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gen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ic</a:t>
            </a:r>
            <a:r>
              <a:rPr lang="en-US" altLang="ko-KR" dirty="0" smtClean="0"/>
              <a:t> </a:t>
            </a:r>
            <a:r>
              <a:rPr lang="en-US" altLang="ko-KR" dirty="0"/>
              <a:t>Memory</a:t>
            </a:r>
            <a:br>
              <a:rPr lang="en-US" altLang="ko-KR" dirty="0"/>
            </a:br>
            <a:r>
              <a:rPr lang="ko-KR" altLang="en-US" dirty="0"/>
              <a:t>사진 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그리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고</a:t>
            </a:r>
            <a:r>
              <a:rPr lang="ko-KR" altLang="en-US" dirty="0"/>
              <a:t> 기억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221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114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시작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078" y="863600"/>
            <a:ext cx="3282519" cy="5121275"/>
          </a:xfr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252919" y="2286000"/>
            <a:ext cx="2947482" cy="369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err="1" smtClean="0"/>
              <a:t>시작화면입니다</a:t>
            </a: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개인용 </a:t>
            </a:r>
            <a:r>
              <a:rPr lang="en-US" altLang="ko-KR" sz="2000" dirty="0" smtClean="0"/>
              <a:t>PC</a:t>
            </a:r>
            <a:r>
              <a:rPr lang="ko-KR" altLang="en-US" sz="2000" dirty="0" smtClean="0"/>
              <a:t>가 </a:t>
            </a:r>
            <a:r>
              <a:rPr lang="ko-KR" altLang="en-US" sz="2000" dirty="0" err="1" smtClean="0"/>
              <a:t>아닐경우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 smtClean="0"/>
              <a:t>데이터 관리를 위한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 smtClean="0"/>
              <a:t>구분입니다</a:t>
            </a: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13872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계정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8" name="내용 개체 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000" y="863789"/>
            <a:ext cx="3282519" cy="5121275"/>
          </a:xfrm>
          <a:prstGeom prst="rect">
            <a:avLst/>
          </a:prstGeom>
        </p:spPr>
      </p:pic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0" y="863789"/>
            <a:ext cx="3282519" cy="5121275"/>
          </a:xfrm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252919" y="2286000"/>
            <a:ext cx="2947482" cy="369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이름과 연락처는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비밀번호 찾기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계정삭제 등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확인이 필요할 때에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사용됩니다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65624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dirty="0" err="1" smtClean="0"/>
              <a:t>메인화면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078" y="863600"/>
            <a:ext cx="3282519" cy="5121275"/>
          </a:xfrm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252919" y="2286000"/>
            <a:ext cx="2947482" cy="369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기록하기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 smtClean="0"/>
              <a:t>┗ 메모를 작성합니다</a:t>
            </a: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err="1" smtClean="0"/>
              <a:t>기록보기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┗ 메모를 봅니다</a:t>
            </a: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찾아보기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 smtClean="0"/>
              <a:t>┗ 메모를 검색합니다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01008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계정관리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52919" y="2286000"/>
            <a:ext cx="2947482" cy="369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정보수정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┗ 정보를 수정합니다</a:t>
            </a: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계정삭제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 smtClean="0"/>
              <a:t>┗ 계정과 자료를</a:t>
            </a: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rgbClr val="40BAD2"/>
                </a:solidFill>
              </a:rPr>
              <a:t>┗ </a:t>
            </a:r>
            <a:r>
              <a:rPr lang="ko-KR" altLang="en-US" sz="2000" dirty="0" smtClean="0"/>
              <a:t>삭제합니다</a:t>
            </a: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확인을 위해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정보가 필요합니다</a:t>
            </a:r>
            <a:endParaRPr lang="en-US" altLang="ko-KR" sz="2000" dirty="0"/>
          </a:p>
        </p:txBody>
      </p:sp>
      <p:pic>
        <p:nvPicPr>
          <p:cNvPr id="13" name="내용 개체 틀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000" y="863600"/>
            <a:ext cx="3282519" cy="5121275"/>
          </a:xfrm>
        </p:spPr>
      </p:pic>
      <p:pic>
        <p:nvPicPr>
          <p:cNvPr id="7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0" y="863598"/>
            <a:ext cx="3282519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37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기록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21" name="내용 개체 틀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000" y="863599"/>
            <a:ext cx="3282519" cy="5121275"/>
          </a:xfrm>
        </p:spPr>
      </p:pic>
      <p:pic>
        <p:nvPicPr>
          <p:cNvPr id="22" name="내용 개체 틀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0" y="863600"/>
            <a:ext cx="3282519" cy="5121275"/>
          </a:xfrm>
          <a:prstGeom prst="rect">
            <a:avLst/>
          </a:prstGeom>
        </p:spPr>
      </p:pic>
      <p:sp>
        <p:nvSpPr>
          <p:cNvPr id="25" name="제목 1"/>
          <p:cNvSpPr txBox="1">
            <a:spLocks/>
          </p:cNvSpPr>
          <p:nvPr/>
        </p:nvSpPr>
        <p:spPr>
          <a:xfrm>
            <a:off x="252919" y="2286000"/>
            <a:ext cx="2947482" cy="369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사진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제목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날짜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내용</a:t>
            </a:r>
            <a:endParaRPr lang="en-US" altLang="ko-KR" sz="2000" dirty="0"/>
          </a:p>
          <a:p>
            <a:r>
              <a:rPr lang="ko-KR" altLang="en-US" sz="2000" dirty="0" smtClean="0"/>
              <a:t>기록합니다</a:t>
            </a:r>
            <a:endParaRPr lang="en-US" altLang="ko-KR" sz="2000" dirty="0" smtClean="0"/>
          </a:p>
          <a:p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비워 두어도 좋습니다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6483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보기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28" name="내용 개체 틀 2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078" y="863600"/>
            <a:ext cx="3282519" cy="5121275"/>
          </a:xfrm>
        </p:spPr>
      </p:pic>
      <p:sp>
        <p:nvSpPr>
          <p:cNvPr id="30" name="제목 1"/>
          <p:cNvSpPr txBox="1">
            <a:spLocks/>
          </p:cNvSpPr>
          <p:nvPr/>
        </p:nvSpPr>
        <p:spPr>
          <a:xfrm>
            <a:off x="252919" y="2286000"/>
            <a:ext cx="2947482" cy="369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기록물을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/>
              <a:t>최근 </a:t>
            </a:r>
            <a:r>
              <a:rPr lang="ko-KR" altLang="en-US" sz="2000" dirty="0" smtClean="0"/>
              <a:t>기록부터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보여줍니다</a:t>
            </a: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사진을 클릭하여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내용을 볼 수 있습니다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8575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검색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2919" y="2286000"/>
            <a:ext cx="2947482" cy="369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목록 </a:t>
            </a:r>
            <a:r>
              <a:rPr lang="ko-KR" altLang="en-US" sz="2000" dirty="0"/>
              <a:t>형식으로 기록물을 </a:t>
            </a:r>
            <a:r>
              <a:rPr lang="ko-KR" altLang="en-US" sz="2000" dirty="0" smtClean="0"/>
              <a:t>보여줍니다</a:t>
            </a: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/>
              <a:t>Title, Note, Date </a:t>
            </a:r>
            <a:r>
              <a:rPr lang="ko-KR" altLang="en-US" sz="2000" dirty="0" smtClean="0"/>
              <a:t>으로 </a:t>
            </a:r>
            <a:r>
              <a:rPr lang="ko-KR" altLang="en-US" sz="2000" dirty="0"/>
              <a:t>검색이 가능합니다</a:t>
            </a: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목록을 클릭하여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내용을 볼 수 있습니다</a:t>
            </a:r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078" y="863600"/>
            <a:ext cx="3282519" cy="5121275"/>
          </a:xfrm>
        </p:spPr>
      </p:pic>
    </p:spTree>
    <p:extLst>
      <p:ext uri="{BB962C8B-B14F-4D97-AF65-F5344CB8AC3E}">
        <p14:creationId xmlns:p14="http://schemas.microsoft.com/office/powerpoint/2010/main" val="73745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DB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7194014"/>
              </p:ext>
            </p:extLst>
          </p:nvPr>
        </p:nvGraphicFramePr>
        <p:xfrm>
          <a:off x="3868738" y="863600"/>
          <a:ext cx="7315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14216151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29937769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39294551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156917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Contact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819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비밀번호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연락처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612620"/>
                  </a:ext>
                </a:extLst>
              </a:tr>
            </a:tbl>
          </a:graphicData>
        </a:graphic>
      </p:graphicFrame>
      <p:graphicFrame>
        <p:nvGraphicFramePr>
          <p:cNvPr id="6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0191680"/>
              </p:ext>
            </p:extLst>
          </p:nvPr>
        </p:nvGraphicFramePr>
        <p:xfrm>
          <a:off x="3868738" y="3424428"/>
          <a:ext cx="73152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193432367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281865646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075972646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425164468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921176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Image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075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기록하는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기록의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사진의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smtClean="0"/>
                        <a:t>저장 경로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기록의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기록하는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날짜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23691"/>
                  </a:ext>
                </a:extLst>
              </a:tr>
            </a:tbl>
          </a:graphicData>
        </a:graphic>
      </p:graphicFrame>
      <p:sp>
        <p:nvSpPr>
          <p:cNvPr id="5" name="제목 1"/>
          <p:cNvSpPr txBox="1">
            <a:spLocks/>
          </p:cNvSpPr>
          <p:nvPr/>
        </p:nvSpPr>
        <p:spPr>
          <a:xfrm>
            <a:off x="252919" y="2286000"/>
            <a:ext cx="2947482" cy="369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두 </a:t>
            </a:r>
            <a:r>
              <a:rPr lang="en-US" altLang="ko-KR" sz="2000" dirty="0" smtClean="0"/>
              <a:t>DB </a:t>
            </a:r>
            <a:r>
              <a:rPr lang="ko-KR" altLang="en-US" sz="2000" dirty="0" smtClean="0"/>
              <a:t>테이블의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 smtClean="0"/>
              <a:t>구성입니다</a:t>
            </a: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계정 관리용</a:t>
            </a: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데이터 관리용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79227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틀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628</TotalTime>
  <Words>72</Words>
  <Application>Microsoft Office PowerPoint</Application>
  <PresentationFormat>와이드스크린</PresentationFormat>
  <Paragraphs>86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HY중고딕</vt:lpstr>
      <vt:lpstr>Arial</vt:lpstr>
      <vt:lpstr>Corbel</vt:lpstr>
      <vt:lpstr>Wingdings</vt:lpstr>
      <vt:lpstr>Wingdings 2</vt:lpstr>
      <vt:lpstr>틀</vt:lpstr>
      <vt:lpstr>Photogenic Memory 사진 그리고 기억</vt:lpstr>
      <vt:lpstr>시작     </vt:lpstr>
      <vt:lpstr>계정     </vt:lpstr>
      <vt:lpstr>메인화면     </vt:lpstr>
      <vt:lpstr>계정관리     </vt:lpstr>
      <vt:lpstr>기록     </vt:lpstr>
      <vt:lpstr>보기     </vt:lpstr>
      <vt:lpstr>검색     </vt:lpstr>
      <vt:lpstr>DB구성     </vt:lpstr>
      <vt:lpstr>감사합니다.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Lucien Baek</cp:lastModifiedBy>
  <cp:revision>79</cp:revision>
  <dcterms:created xsi:type="dcterms:W3CDTF">2023-03-06T00:07:37Z</dcterms:created>
  <dcterms:modified xsi:type="dcterms:W3CDTF">2023-06-14T13:50:46Z</dcterms:modified>
</cp:coreProperties>
</file>