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C63B28-680B-40BA-BAF0-CDDC1C32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F6F4BC6-62A8-4F2A-A42D-0CB1F807D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0BAFB7C-8E0E-468F-BA89-55C5C2F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C0D0081-D60A-4E86-81F7-38193259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70CF7D-0519-41B0-874B-4E2C5661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4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FCA8E7-3B8D-47F4-B1A0-D0DE2E7E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4FD2CF1-4A6B-468C-9999-AE864B20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9215B36-3672-4CAF-BE64-1FB65A51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E73B271-8FF8-4297-82AE-18DA791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40AE8A8-8DE3-4451-9530-27CC790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53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0D33723-CDF3-422D-9100-08480E6F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7542780-6BE9-4593-95AF-99AFC00C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F9F894-81B8-47EC-9C56-0D39A513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1B4CFC-A971-433A-817E-EDD6C689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8080314-209B-470D-B49D-A95C8B9C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81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20AE3C-5B09-4B46-BBE0-E673EEB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1456C3-604C-4687-B146-FB214A08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ABEEDC8-078C-4C48-BBDF-4E4D4501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039649-4BA3-4028-A347-55F274A7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D36CBE0-807B-4634-9176-7C7E6E8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4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67C40E-A093-4F77-96EE-E8F4794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A465B42-274D-40BA-A6F3-946ADCF4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7304BA1-F4EF-439F-90ED-A2CC2A9A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A60864-18DE-4CFC-BF66-FE281175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8621648-0A93-4FD8-9CB6-5343C001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04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B6F827C-B803-48F5-B86D-B929523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91C588F-852B-449F-975E-7C26A4C7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628B925-1FBB-4681-8B11-C508AF83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BE38973-6C14-4026-9C4D-C8F1B2E8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DB0F547-15CD-4553-A2D1-C3755DDC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4283AA8-CF3A-4FCB-8CD5-107F8477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2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C43476-8475-4AAE-8E41-9E8F1CBF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472FE43-6B8E-4D8B-A3D9-6CA2EE85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87F4137-2056-4EE9-BE5D-B34E3F02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D4C370E-B9FC-4E8F-A17D-63E708CE5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D64075D-9E2E-41D3-866F-0F4199976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0BF94304-FF68-429E-B125-EB35E568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9B26C90-E586-4C20-A1EE-79559DBC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F78CF1F-BD71-4DFC-AD85-72720AE6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6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3745E7-0DCE-49AB-83CC-67F69A7A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8CB90C12-73D7-4B91-A3FE-D9B03C5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9FF3BAE-5BC0-4D7A-BD33-A2C6B7B0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F88DC54-A363-424C-A66E-950C9D5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6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5BD7976-1394-4FC8-B8D7-865E9C8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028F63C5-9F51-4E93-91AC-A9EE785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F9FE922-64D4-4A87-98A1-87862CB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0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E68F91-98B7-4F11-A12E-1213B9C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FA87097-9CCE-42FD-8F05-1A78140C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EE4BB82-AF48-4C1B-9587-B5F2D6E8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7C612D5-09C0-4352-B682-F703B64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F1DD472-0CA2-466D-8863-FA5B915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938939B-14DE-44A5-BF29-1558C10E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5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7ADDE8-35D2-4AB3-BFEB-3E15FBB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899135E0-503E-4D1E-BD85-3906593D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EC74D96-865F-42AB-A40B-F9A6791D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513BF82-44D5-4EC7-BF47-69B8AF76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3A47EA8-0240-4B42-8C01-394F377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9600F27-6E77-447C-8A24-E6FAA76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7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E58368F-FEC0-423C-95A5-91E9103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7680BC2-7904-4295-A612-13C8CEDB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FDD47F-EA9A-4BBB-A3D9-D197C902D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69A-07CA-4FA6-8659-3F8184DE9D62}" type="datetimeFigureOut">
              <a:rPr lang="es-AR" smtClean="0"/>
              <a:t>20/10/2020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3967D6-450C-40DE-969C-8C418C94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BC9104-6A80-480C-BEE8-98E6B663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5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784247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 de texto 2">
            <a:extLst>
              <a:ext uri="{FF2B5EF4-FFF2-40B4-BE49-F238E27FC236}">
                <a16:creationId xmlns="" xmlns:a16="http://schemas.microsoft.com/office/drawing/2014/main" id="{AAE8F54E-1B3A-4600-AFCB-9226D0D5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234" y="0"/>
            <a:ext cx="10167183" cy="8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400" b="1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Universidad Nacional de Lanús – Licenciatura en Sistemas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97" y="-233866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63" y="1215190"/>
            <a:ext cx="3071579" cy="340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01581" y="5173579"/>
            <a:ext cx="1092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000" b="1" cap="all" dirty="0" smtClean="0"/>
              <a:t>FUNDAMENTOS Y TEORÍA DE LA COMPUTACIÓN</a:t>
            </a:r>
            <a:endParaRPr lang="es-AR" sz="4000" b="1" cap="all" dirty="0"/>
          </a:p>
        </p:txBody>
      </p:sp>
      <p:pic>
        <p:nvPicPr>
          <p:cNvPr id="15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TRABAO PRÁCTICO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44337" y="927451"/>
            <a:ext cx="10375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800" b="1" u="sng" dirty="0" smtClean="0"/>
              <a:t>Trabajo Práctico: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Puede ser realizado en grupos no mayores a cuatro integrantes.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Debe realizar un analizador léxico con las siguientes consignas:</a:t>
            </a:r>
          </a:p>
          <a:p>
            <a:pPr algn="just"/>
            <a:endParaRPr lang="es-AR" sz="2400" dirty="0"/>
          </a:p>
          <a:p>
            <a:pPr marL="914400" lvl="1" indent="-457200" algn="just">
              <a:buFont typeface="+mj-lt"/>
              <a:buAutoNum type="arabicParenR"/>
            </a:pPr>
            <a:r>
              <a:rPr lang="es-AR" sz="2400" dirty="0" smtClean="0"/>
              <a:t>Los lexemas a analizar deben ser los pertenecientes a la sintaxis de PSEINT.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400" dirty="0" smtClean="0"/>
              <a:t>El analizador léxico debe tomar como entrada un archivo de texto plano que será el código fuente del programa a analizar.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400" dirty="0" smtClean="0"/>
              <a:t>La salida será la cantidad de errores descubiertos y los lexemas.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400" dirty="0" smtClean="0"/>
              <a:t>El proceso de descubrimiento de lexemas (o errores) deberá diseñarse:</a:t>
            </a:r>
          </a:p>
          <a:p>
            <a:pPr marL="1371600" lvl="2" indent="-457200" algn="just">
              <a:buFont typeface="+mj-lt"/>
              <a:buAutoNum type="alphaLcParenR"/>
            </a:pPr>
            <a:r>
              <a:rPr lang="es-AR" sz="2400" dirty="0" smtClean="0"/>
              <a:t>Primero diseñando los autómatas finitos que acepte las cadenas del lenguaje.</a:t>
            </a:r>
          </a:p>
          <a:p>
            <a:pPr marL="1371600" lvl="2" indent="-457200" algn="just">
              <a:buFont typeface="+mj-lt"/>
              <a:buAutoNum type="alphaLcParenR"/>
            </a:pPr>
            <a:r>
              <a:rPr lang="es-AR" sz="2400" dirty="0" smtClean="0"/>
              <a:t>Diseñar los algoritmos en base a los autómatas del punto anterior.</a:t>
            </a:r>
            <a:endParaRPr lang="es-AR" sz="2400" dirty="0"/>
          </a:p>
          <a:p>
            <a:pPr lvl="1" algn="just"/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106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TRABAO PRÁCTICO</a:t>
            </a:r>
          </a:p>
          <a:p>
            <a:pPr algn="ctr">
              <a:defRPr/>
            </a:pP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68400" y="1035735"/>
            <a:ext cx="103759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 smtClean="0"/>
              <a:t>Entregables:</a:t>
            </a:r>
          </a:p>
          <a:p>
            <a:pPr algn="just"/>
            <a:endParaRPr lang="es-AR" sz="2800" dirty="0"/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 smtClean="0"/>
              <a:t>Los autómatas finitos diseñados para aceptar las palabras del lenguaje.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 smtClean="0"/>
              <a:t>Los algoritmos diseñados en base a los autómatas.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 smtClean="0"/>
              <a:t>El código (en algún lenguaje de programación, de elección del grupo, carecientes de un lenguaje preferido, usar C) del </a:t>
            </a:r>
            <a:r>
              <a:rPr lang="es-AR" sz="2800" dirty="0" smtClean="0"/>
              <a:t>analizador.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 smtClean="0"/>
              <a:t>Un test realizado con un código fuente ejemplo.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1783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190</Words>
  <Application>Microsoft Office PowerPoint</Application>
  <PresentationFormat>Personalizado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Lepore</dc:creator>
  <cp:lastModifiedBy>Hernan</cp:lastModifiedBy>
  <cp:revision>213</cp:revision>
  <dcterms:created xsi:type="dcterms:W3CDTF">2020-03-19T18:50:23Z</dcterms:created>
  <dcterms:modified xsi:type="dcterms:W3CDTF">2020-10-20T11:51:45Z</dcterms:modified>
</cp:coreProperties>
</file>