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 /><Relationship Id="rId7" Type="http://schemas.microsoft.com/office/2016/11/relationships/changesInfo" Target="changesInfos/changesInfo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garceshoyos@gmail.com" userId="3cc41f1fc649860e" providerId="LiveId" clId="{F265CF64-588F-0F48-A07C-E823BB0A8511}"/>
    <pc:docChg chg="custSel modSld">
      <pc:chgData name="pablogarceshoyos@gmail.com" userId="3cc41f1fc649860e" providerId="LiveId" clId="{F265CF64-588F-0F48-A07C-E823BB0A8511}" dt="2021-02-26T12:12:23.635" v="102" actId="27636"/>
      <pc:docMkLst>
        <pc:docMk/>
      </pc:docMkLst>
      <pc:sldChg chg="addSp delSp modSp">
        <pc:chgData name="pablogarceshoyos@gmail.com" userId="3cc41f1fc649860e" providerId="LiveId" clId="{F265CF64-588F-0F48-A07C-E823BB0A8511}" dt="2021-02-26T12:12:23.635" v="102" actId="27636"/>
        <pc:sldMkLst>
          <pc:docMk/>
          <pc:sldMk cId="1510764092" sldId="256"/>
        </pc:sldMkLst>
        <pc:spChg chg="mod">
          <ac:chgData name="pablogarceshoyos@gmail.com" userId="3cc41f1fc649860e" providerId="LiveId" clId="{F265CF64-588F-0F48-A07C-E823BB0A8511}" dt="2021-02-26T12:08:03.398" v="19" actId="20577"/>
          <ac:spMkLst>
            <pc:docMk/>
            <pc:sldMk cId="1510764092" sldId="256"/>
            <ac:spMk id="2" creationId="{AAF125F1-CA4E-4D4B-926F-D1F8FF84051E}"/>
          </ac:spMkLst>
        </pc:spChg>
        <pc:spChg chg="del">
          <ac:chgData name="pablogarceshoyos@gmail.com" userId="3cc41f1fc649860e" providerId="LiveId" clId="{F265CF64-588F-0F48-A07C-E823BB0A8511}" dt="2021-02-26T12:07:38.132" v="2" actId="22"/>
          <ac:spMkLst>
            <pc:docMk/>
            <pc:sldMk cId="1510764092" sldId="256"/>
            <ac:spMk id="3" creationId="{B3BD76E0-CC60-DB47-813B-B702B7FD3268}"/>
          </ac:spMkLst>
        </pc:spChg>
        <pc:spChg chg="add mod">
          <ac:chgData name="pablogarceshoyos@gmail.com" userId="3cc41f1fc649860e" providerId="LiveId" clId="{F265CF64-588F-0F48-A07C-E823BB0A8511}" dt="2021-02-26T12:12:23.635" v="102" actId="27636"/>
          <ac:spMkLst>
            <pc:docMk/>
            <pc:sldMk cId="1510764092" sldId="256"/>
            <ac:spMk id="5" creationId="{F01988FB-5EB1-8F4E-807D-CEE14CF988D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2/26/2021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2/26/2021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F125F1-CA4E-4D4B-926F-D1F8FF84051E}"/>
              </a:ext>
            </a:extLst>
          </p:cNvPr>
          <p:cNvSpPr>
            <a:spLocks noGrp="1"/>
          </p:cNvSpPr>
          <p:nvPr>
            <p:ph type="ctrTitle"/>
          </p:nvPr>
        </p:nvSpPr>
        <p:spPr>
          <a:xfrm>
            <a:off x="2417780" y="802298"/>
            <a:ext cx="8637072" cy="595526"/>
          </a:xfrm>
        </p:spPr>
        <p:txBody>
          <a:bodyPr>
            <a:normAutofit fontScale="90000"/>
          </a:bodyPr>
          <a:lstStyle/>
          <a:p>
            <a:r>
              <a:rPr lang="es-US"/>
              <a:t>COMPANY SDG</a:t>
            </a:r>
          </a:p>
        </p:txBody>
      </p:sp>
      <p:sp>
        <p:nvSpPr>
          <p:cNvPr id="5" name="Marcador de contenido 2">
            <a:extLst>
              <a:ext uri="{FF2B5EF4-FFF2-40B4-BE49-F238E27FC236}">
                <a16:creationId xmlns:a16="http://schemas.microsoft.com/office/drawing/2014/main" id="{F01988FB-5EB1-8F4E-807D-CEE14CF988D1}"/>
              </a:ext>
            </a:extLst>
          </p:cNvPr>
          <p:cNvSpPr txBox="1">
            <a:spLocks noGrp="1"/>
          </p:cNvSpPr>
          <p:nvPr>
            <p:ph type="subTitle" idx="1"/>
          </p:nvPr>
        </p:nvSpPr>
        <p:spPr>
          <a:xfrm>
            <a:off x="1134507" y="1847473"/>
            <a:ext cx="10567635" cy="2686180"/>
          </a:xfrm>
          <a:prstGeom prst="rect">
            <a:avLst/>
          </a:prstGeom>
        </p:spPr>
        <p:txBody>
          <a:bodyPr vert="horz" lIns="91440" tIns="91440" rIns="91440" bIns="91440" rtlCol="0">
            <a:normAutofit fontScale="77500" lnSpcReduction="200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s-US" sz="3200" b="0" i="0">
                <a:solidFill>
                  <a:srgbClr val="333333"/>
                </a:solidFill>
                <a:effectLst/>
                <a:latin typeface="Helvetica Neue"/>
              </a:rPr>
              <a:t>Our planet faces massive economic, social and environmental challenges. To combat these, the Sustainable Development Goals (SDGs) define global priorities and aspirations for 2030. They represent an unprecedented opportunity to eliminate extreme poverty and put the world on a sustainable path.</a:t>
            </a:r>
          </a:p>
          <a:p>
            <a:endParaRPr lang="es-CO" sz="3200" dirty="0"/>
          </a:p>
        </p:txBody>
      </p:sp>
    </p:spTree>
    <p:extLst>
      <p:ext uri="{BB962C8B-B14F-4D97-AF65-F5344CB8AC3E}">
        <p14:creationId xmlns:p14="http://schemas.microsoft.com/office/powerpoint/2010/main" val="1510764092"/>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Slides>
  <Notes>0</Notes>
  <HiddenSlides>0</HiddenSlide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Galería</vt:lpstr>
      <vt:lpstr>COMPANY SDG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SDG</dc:title>
  <dc:creator>pablogarceshoyos@gmail.com</dc:creator>
  <cp:lastModifiedBy>pablogarceshoyos@gmail.com</cp:lastModifiedBy>
  <cp:revision>2</cp:revision>
  <dcterms:created xsi:type="dcterms:W3CDTF">2021-02-26T12:07:24Z</dcterms:created>
  <dcterms:modified xsi:type="dcterms:W3CDTF">2021-02-26T12:12:34Z</dcterms:modified>
</cp:coreProperties>
</file>