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microsoft.com/office/2016/11/relationships/changesInfo" Target="changesInfos/changesInfo1.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garceshoyos@gmail.com" userId="3cc41f1fc649860e" providerId="LiveId" clId="{D46D836B-07A6-1943-8A37-92E6F72ED41D}"/>
    <pc:docChg chg="custSel addSld modSld">
      <pc:chgData name="pablogarceshoyos@gmail.com" userId="3cc41f1fc649860e" providerId="LiveId" clId="{D46D836B-07A6-1943-8A37-92E6F72ED41D}" dt="2020-09-01T15:17:03.362" v="264" actId="20577"/>
      <pc:docMkLst>
        <pc:docMk/>
      </pc:docMkLst>
      <pc:sldChg chg="modSp">
        <pc:chgData name="pablogarceshoyos@gmail.com" userId="3cc41f1fc649860e" providerId="LiveId" clId="{D46D836B-07A6-1943-8A37-92E6F72ED41D}" dt="2020-09-01T15:06:57.885" v="182" actId="27636"/>
        <pc:sldMkLst>
          <pc:docMk/>
          <pc:sldMk cId="446737723" sldId="256"/>
        </pc:sldMkLst>
        <pc:spChg chg="mod">
          <ac:chgData name="pablogarceshoyos@gmail.com" userId="3cc41f1fc649860e" providerId="LiveId" clId="{D46D836B-07A6-1943-8A37-92E6F72ED41D}" dt="2020-09-01T14:59:42.523" v="12" actId="20577"/>
          <ac:spMkLst>
            <pc:docMk/>
            <pc:sldMk cId="446737723" sldId="256"/>
            <ac:spMk id="2" creationId="{2F0EFE13-5C06-CC45-9F41-9BABF86B6550}"/>
          </ac:spMkLst>
        </pc:spChg>
        <pc:spChg chg="mod">
          <ac:chgData name="pablogarceshoyos@gmail.com" userId="3cc41f1fc649860e" providerId="LiveId" clId="{D46D836B-07A6-1943-8A37-92E6F72ED41D}" dt="2020-09-01T15:06:57.885" v="182" actId="27636"/>
          <ac:spMkLst>
            <pc:docMk/>
            <pc:sldMk cId="446737723" sldId="256"/>
            <ac:spMk id="3" creationId="{BEAB86E4-CEE0-0148-9966-2209497F4195}"/>
          </ac:spMkLst>
        </pc:spChg>
      </pc:sldChg>
      <pc:sldChg chg="modSp new">
        <pc:chgData name="pablogarceshoyos@gmail.com" userId="3cc41f1fc649860e" providerId="LiveId" clId="{D46D836B-07A6-1943-8A37-92E6F72ED41D}" dt="2020-09-01T15:12:09.083" v="222" actId="22"/>
        <pc:sldMkLst>
          <pc:docMk/>
          <pc:sldMk cId="3545225745" sldId="257"/>
        </pc:sldMkLst>
        <pc:spChg chg="mod">
          <ac:chgData name="pablogarceshoyos@gmail.com" userId="3cc41f1fc649860e" providerId="LiveId" clId="{D46D836B-07A6-1943-8A37-92E6F72ED41D}" dt="2020-09-01T15:09:11.054" v="191" actId="20577"/>
          <ac:spMkLst>
            <pc:docMk/>
            <pc:sldMk cId="3545225745" sldId="257"/>
            <ac:spMk id="2" creationId="{A4000E1C-A611-D049-A9BA-CC98D55BC4E7}"/>
          </ac:spMkLst>
        </pc:spChg>
        <pc:spChg chg="mod">
          <ac:chgData name="pablogarceshoyos@gmail.com" userId="3cc41f1fc649860e" providerId="LiveId" clId="{D46D836B-07A6-1943-8A37-92E6F72ED41D}" dt="2020-09-01T15:12:09.083" v="222" actId="22"/>
          <ac:spMkLst>
            <pc:docMk/>
            <pc:sldMk cId="3545225745" sldId="257"/>
            <ac:spMk id="3" creationId="{D5C1B358-E470-1141-9C5A-0F23E113F3D3}"/>
          </ac:spMkLst>
        </pc:spChg>
      </pc:sldChg>
      <pc:sldChg chg="modSp new">
        <pc:chgData name="pablogarceshoyos@gmail.com" userId="3cc41f1fc649860e" providerId="LiveId" clId="{D46D836B-07A6-1943-8A37-92E6F72ED41D}" dt="2020-09-01T15:14:47.601" v="245" actId="20577"/>
        <pc:sldMkLst>
          <pc:docMk/>
          <pc:sldMk cId="2322488414" sldId="258"/>
        </pc:sldMkLst>
        <pc:spChg chg="mod">
          <ac:chgData name="pablogarceshoyos@gmail.com" userId="3cc41f1fc649860e" providerId="LiveId" clId="{D46D836B-07A6-1943-8A37-92E6F72ED41D}" dt="2020-09-01T15:12:50.959" v="243" actId="20577"/>
          <ac:spMkLst>
            <pc:docMk/>
            <pc:sldMk cId="2322488414" sldId="258"/>
            <ac:spMk id="2" creationId="{1C24CFEE-CE82-2944-9F15-1A4020502277}"/>
          </ac:spMkLst>
        </pc:spChg>
        <pc:spChg chg="mod">
          <ac:chgData name="pablogarceshoyos@gmail.com" userId="3cc41f1fc649860e" providerId="LiveId" clId="{D46D836B-07A6-1943-8A37-92E6F72ED41D}" dt="2020-09-01T15:14:47.601" v="245" actId="20577"/>
          <ac:spMkLst>
            <pc:docMk/>
            <pc:sldMk cId="2322488414" sldId="258"/>
            <ac:spMk id="3" creationId="{3A4121D2-B169-9847-BBFE-F7F419C8CAAA}"/>
          </ac:spMkLst>
        </pc:spChg>
      </pc:sldChg>
      <pc:sldChg chg="modSp new">
        <pc:chgData name="pablogarceshoyos@gmail.com" userId="3cc41f1fc649860e" providerId="LiveId" clId="{D46D836B-07A6-1943-8A37-92E6F72ED41D}" dt="2020-09-01T15:16:10.202" v="249" actId="27636"/>
        <pc:sldMkLst>
          <pc:docMk/>
          <pc:sldMk cId="1164254901" sldId="259"/>
        </pc:sldMkLst>
        <pc:spChg chg="mod">
          <ac:chgData name="pablogarceshoyos@gmail.com" userId="3cc41f1fc649860e" providerId="LiveId" clId="{D46D836B-07A6-1943-8A37-92E6F72ED41D}" dt="2020-09-01T15:15:25.591" v="247" actId="22"/>
          <ac:spMkLst>
            <pc:docMk/>
            <pc:sldMk cId="1164254901" sldId="259"/>
            <ac:spMk id="2" creationId="{B961286F-9A07-DE41-8C6A-413831430ADA}"/>
          </ac:spMkLst>
        </pc:spChg>
        <pc:spChg chg="mod">
          <ac:chgData name="pablogarceshoyos@gmail.com" userId="3cc41f1fc649860e" providerId="LiveId" clId="{D46D836B-07A6-1943-8A37-92E6F72ED41D}" dt="2020-09-01T15:16:10.202" v="249" actId="27636"/>
          <ac:spMkLst>
            <pc:docMk/>
            <pc:sldMk cId="1164254901" sldId="259"/>
            <ac:spMk id="3" creationId="{55EB7375-63D0-D142-BC83-E1A881C06C62}"/>
          </ac:spMkLst>
        </pc:spChg>
      </pc:sldChg>
      <pc:sldChg chg="modSp new">
        <pc:chgData name="pablogarceshoyos@gmail.com" userId="3cc41f1fc649860e" providerId="LiveId" clId="{D46D836B-07A6-1943-8A37-92E6F72ED41D}" dt="2020-09-01T15:17:03.362" v="264" actId="20577"/>
        <pc:sldMkLst>
          <pc:docMk/>
          <pc:sldMk cId="445942353" sldId="260"/>
        </pc:sldMkLst>
        <pc:spChg chg="mod">
          <ac:chgData name="pablogarceshoyos@gmail.com" userId="3cc41f1fc649860e" providerId="LiveId" clId="{D46D836B-07A6-1943-8A37-92E6F72ED41D}" dt="2020-09-01T15:17:03.362" v="264" actId="20577"/>
          <ac:spMkLst>
            <pc:docMk/>
            <pc:sldMk cId="445942353" sldId="260"/>
            <ac:spMk id="2" creationId="{17D31AC4-5CA7-6144-8A26-30EE58D20AB2}"/>
          </ac:spMkLst>
        </pc:spChg>
        <pc:spChg chg="mod">
          <ac:chgData name="pablogarceshoyos@gmail.com" userId="3cc41f1fc649860e" providerId="LiveId" clId="{D46D836B-07A6-1943-8A37-92E6F72ED41D}" dt="2020-09-01T15:16:55.167" v="251" actId="22"/>
          <ac:spMkLst>
            <pc:docMk/>
            <pc:sldMk cId="445942353" sldId="260"/>
            <ac:spMk id="3" creationId="{DC811EA0-C332-AE46-A255-2CEF11EAEBD7}"/>
          </ac:spMkLst>
        </pc:spChg>
      </pc:sldChg>
    </pc:docChg>
  </pc:docChgLst>
  <pc:docChgLst>
    <pc:chgData name="pablogarceshoyos@gmail.com" userId="3cc41f1fc649860e" providerId="LiveId" clId="{8A20B9BC-9930-3445-B377-579BC81AED39}"/>
    <pc:docChg chg="undo custSel modSld">
      <pc:chgData name="pablogarceshoyos@gmail.com" userId="3cc41f1fc649860e" providerId="LiveId" clId="{8A20B9BC-9930-3445-B377-579BC81AED39}" dt="2021-02-04T14:30:46.119" v="16" actId="1076"/>
      <pc:docMkLst>
        <pc:docMk/>
      </pc:docMkLst>
      <pc:sldChg chg="modSp">
        <pc:chgData name="pablogarceshoyos@gmail.com" userId="3cc41f1fc649860e" providerId="LiveId" clId="{8A20B9BC-9930-3445-B377-579BC81AED39}" dt="2021-02-04T14:30:46.119" v="16" actId="1076"/>
        <pc:sldMkLst>
          <pc:docMk/>
          <pc:sldMk cId="1164254901" sldId="259"/>
        </pc:sldMkLst>
        <pc:spChg chg="mod">
          <ac:chgData name="pablogarceshoyos@gmail.com" userId="3cc41f1fc649860e" providerId="LiveId" clId="{8A20B9BC-9930-3445-B377-579BC81AED39}" dt="2021-02-04T14:30:46.119" v="16" actId="1076"/>
          <ac:spMkLst>
            <pc:docMk/>
            <pc:sldMk cId="1164254901" sldId="259"/>
            <ac:spMk id="2" creationId="{B961286F-9A07-DE41-8C6A-413831430ADA}"/>
          </ac:spMkLst>
        </pc:spChg>
        <pc:spChg chg="mod">
          <ac:chgData name="pablogarceshoyos@gmail.com" userId="3cc41f1fc649860e" providerId="LiveId" clId="{8A20B9BC-9930-3445-B377-579BC81AED39}" dt="2021-02-04T14:30:45.584" v="14" actId="1076"/>
          <ac:spMkLst>
            <pc:docMk/>
            <pc:sldMk cId="1164254901" sldId="259"/>
            <ac:spMk id="3" creationId="{55EB7375-63D0-D142-BC83-E1A881C06C6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2/4/2021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2/4/2021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2/4/2021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2/4/2021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2/4/2021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0EFE13-5C06-CC45-9F41-9BABF86B6550}"/>
              </a:ext>
            </a:extLst>
          </p:cNvPr>
          <p:cNvSpPr>
            <a:spLocks noGrp="1"/>
          </p:cNvSpPr>
          <p:nvPr>
            <p:ph type="ctrTitle"/>
          </p:nvPr>
        </p:nvSpPr>
        <p:spPr/>
        <p:txBody>
          <a:bodyPr/>
          <a:lstStyle/>
          <a:p>
            <a:r>
              <a:rPr lang="es-US"/>
              <a:t>The migration</a:t>
            </a:r>
          </a:p>
        </p:txBody>
      </p:sp>
      <p:sp>
        <p:nvSpPr>
          <p:cNvPr id="3" name="Subtítulo 2">
            <a:extLst>
              <a:ext uri="{FF2B5EF4-FFF2-40B4-BE49-F238E27FC236}">
                <a16:creationId xmlns:a16="http://schemas.microsoft.com/office/drawing/2014/main" id="{BEAB86E4-CEE0-0148-9966-2209497F4195}"/>
              </a:ext>
            </a:extLst>
          </p:cNvPr>
          <p:cNvSpPr>
            <a:spLocks noGrp="1"/>
          </p:cNvSpPr>
          <p:nvPr>
            <p:ph type="subTitle" idx="1"/>
          </p:nvPr>
        </p:nvSpPr>
        <p:spPr/>
        <p:txBody>
          <a:bodyPr>
            <a:normAutofit fontScale="25000" lnSpcReduction="20000"/>
          </a:bodyPr>
          <a:lstStyle/>
          <a:p>
            <a:r>
              <a:rPr lang="es-US" sz="8400" b="1">
                <a:solidFill>
                  <a:schemeClr val="tx1"/>
                </a:solidFill>
              </a:rPr>
              <a:t>Question</a:t>
            </a:r>
          </a:p>
          <a:p>
            <a:r>
              <a:rPr lang="es-US" sz="8400" b="1">
                <a:solidFill>
                  <a:schemeClr val="tx1"/>
                </a:solidFill>
              </a:rPr>
              <a:t>Because some immigrants go to another country to live being well In their native country and having their family in their respective country?</a:t>
            </a:r>
          </a:p>
          <a:p>
            <a:endParaRPr lang="es-US"/>
          </a:p>
        </p:txBody>
      </p:sp>
    </p:spTree>
    <p:extLst>
      <p:ext uri="{BB962C8B-B14F-4D97-AF65-F5344CB8AC3E}">
        <p14:creationId xmlns:p14="http://schemas.microsoft.com/office/powerpoint/2010/main" val="44673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000E1C-A611-D049-A9BA-CC98D55BC4E7}"/>
              </a:ext>
            </a:extLst>
          </p:cNvPr>
          <p:cNvSpPr>
            <a:spLocks noGrp="1"/>
          </p:cNvSpPr>
          <p:nvPr>
            <p:ph type="title"/>
          </p:nvPr>
        </p:nvSpPr>
        <p:spPr/>
        <p:txBody>
          <a:bodyPr/>
          <a:lstStyle/>
          <a:p>
            <a:r>
              <a:rPr lang="es-US"/>
              <a:t>Subtopic</a:t>
            </a:r>
          </a:p>
        </p:txBody>
      </p:sp>
      <p:sp>
        <p:nvSpPr>
          <p:cNvPr id="3" name="Marcador de contenido 2">
            <a:extLst>
              <a:ext uri="{FF2B5EF4-FFF2-40B4-BE49-F238E27FC236}">
                <a16:creationId xmlns:a16="http://schemas.microsoft.com/office/drawing/2014/main" id="{D5C1B358-E470-1141-9C5A-0F23E113F3D3}"/>
              </a:ext>
            </a:extLst>
          </p:cNvPr>
          <p:cNvSpPr>
            <a:spLocks noGrp="1"/>
          </p:cNvSpPr>
          <p:nvPr>
            <p:ph idx="1"/>
          </p:nvPr>
        </p:nvSpPr>
        <p:spPr/>
        <p:txBody>
          <a:bodyPr/>
          <a:lstStyle/>
          <a:p>
            <a:r>
              <a:rPr lang="es-US"/>
              <a:t>research for people who are good for your country and for people who are not good for your country</a:t>
            </a:r>
          </a:p>
          <a:p>
            <a:r>
              <a:rPr lang="es-US"/>
              <a:t>What do people think when they go to another country.</a:t>
            </a:r>
          </a:p>
          <a:p>
            <a:endParaRPr lang="es-US"/>
          </a:p>
          <a:p>
            <a:pPr marL="0" indent="0">
              <a:buNone/>
            </a:pPr>
            <a:r>
              <a:rPr lang="es-US"/>
              <a:t>I chose the topic:</a:t>
            </a:r>
          </a:p>
          <a:p>
            <a:pPr marL="0" indent="0">
              <a:buNone/>
            </a:pPr>
            <a:r>
              <a:rPr lang="es-US"/>
              <a:t>I chose this topic as it is a very interesting topic and it has a lot to talk about and this can help many people as well as great little ones or old people.</a:t>
            </a:r>
          </a:p>
        </p:txBody>
      </p:sp>
    </p:spTree>
    <p:extLst>
      <p:ext uri="{BB962C8B-B14F-4D97-AF65-F5344CB8AC3E}">
        <p14:creationId xmlns:p14="http://schemas.microsoft.com/office/powerpoint/2010/main" val="3545225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24CFEE-CE82-2944-9F15-1A4020502277}"/>
              </a:ext>
            </a:extLst>
          </p:cNvPr>
          <p:cNvSpPr>
            <a:spLocks noGrp="1"/>
          </p:cNvSpPr>
          <p:nvPr>
            <p:ph type="title"/>
          </p:nvPr>
        </p:nvSpPr>
        <p:spPr/>
        <p:txBody>
          <a:bodyPr/>
          <a:lstStyle/>
          <a:p>
            <a:r>
              <a:rPr lang="es-US"/>
              <a:t>Where is the problem</a:t>
            </a:r>
          </a:p>
        </p:txBody>
      </p:sp>
      <p:sp>
        <p:nvSpPr>
          <p:cNvPr id="3" name="Marcador de contenido 2">
            <a:extLst>
              <a:ext uri="{FF2B5EF4-FFF2-40B4-BE49-F238E27FC236}">
                <a16:creationId xmlns:a16="http://schemas.microsoft.com/office/drawing/2014/main" id="{3A4121D2-B169-9847-BBFE-F7F419C8CAAA}"/>
              </a:ext>
            </a:extLst>
          </p:cNvPr>
          <p:cNvSpPr>
            <a:spLocks noGrp="1"/>
          </p:cNvSpPr>
          <p:nvPr>
            <p:ph idx="1"/>
          </p:nvPr>
        </p:nvSpPr>
        <p:spPr/>
        <p:txBody>
          <a:bodyPr/>
          <a:lstStyle/>
          <a:p>
            <a:r>
              <a:rPr lang="es-US"/>
              <a:t>Migration is something that is happening a lot and that many people think is good, although others that also seem one of the good reasons for emigrating to another country would be due to the economic question How can it happen in Venezuela or in other countries and  They go to another that helps them to have more income, the bad ones too It would be like in some countries people are racism because they are not from that country, in other words, a person who goes to a country, for example, Spain or another which  There are a lot of racist people, that is also bad, but for that reason, they are not from that country or be of another skin color that is not very common in that country and the same services are not provided for these people  who need help in their country</a:t>
            </a:r>
          </a:p>
          <a:p>
            <a:endParaRPr lang="es-US"/>
          </a:p>
        </p:txBody>
      </p:sp>
    </p:spTree>
    <p:extLst>
      <p:ext uri="{BB962C8B-B14F-4D97-AF65-F5344CB8AC3E}">
        <p14:creationId xmlns:p14="http://schemas.microsoft.com/office/powerpoint/2010/main" val="2322488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61286F-9A07-DE41-8C6A-413831430ADA}"/>
              </a:ext>
            </a:extLst>
          </p:cNvPr>
          <p:cNvSpPr>
            <a:spLocks noGrp="1"/>
          </p:cNvSpPr>
          <p:nvPr>
            <p:ph type="title"/>
          </p:nvPr>
        </p:nvSpPr>
        <p:spPr/>
        <p:txBody>
          <a:bodyPr/>
          <a:lstStyle/>
          <a:p>
            <a:r>
              <a:rPr lang="es-US"/>
              <a:t>hypothesis</a:t>
            </a:r>
          </a:p>
        </p:txBody>
      </p:sp>
      <p:sp>
        <p:nvSpPr>
          <p:cNvPr id="3" name="Marcador de contenido 2">
            <a:extLst>
              <a:ext uri="{FF2B5EF4-FFF2-40B4-BE49-F238E27FC236}">
                <a16:creationId xmlns:a16="http://schemas.microsoft.com/office/drawing/2014/main" id="{55EB7375-63D0-D142-BC83-E1A881C06C62}"/>
              </a:ext>
            </a:extLst>
          </p:cNvPr>
          <p:cNvSpPr>
            <a:spLocks noGrp="1"/>
          </p:cNvSpPr>
          <p:nvPr>
            <p:ph idx="1"/>
          </p:nvPr>
        </p:nvSpPr>
        <p:spPr/>
        <p:txBody>
          <a:bodyPr>
            <a:normAutofit fontScale="92500" lnSpcReduction="10000"/>
          </a:bodyPr>
          <a:lstStyle/>
          <a:p>
            <a:br>
              <a:rPr lang="es-US"/>
            </a:br>
            <a:r>
              <a:rPr lang="es-US"/>
              <a:t>Immigration had allowed European countries to consider the presence of foreign workers, although essential to accelerate their economic growth.There is a set of rights - coming from different regulatory spheres - that concur in people who for some reason are in a State other than the of their nationality, whether they have been forced to do so or decide to change countries, in search of a safe place where their life, dignity and essential rights are respected, or in search of a job</a:t>
            </a:r>
            <a:br>
              <a:rPr lang="es-US"/>
            </a:br>
            <a:br>
              <a:rPr lang="es-US"/>
            </a:br>
            <a:r>
              <a:rPr lang="es-US"/>
              <a:t>International migration, whether forced or voluntary, is a historical phenomenon that involves multiple reasons of an economic, political, social and cultural nature. Population movements across the border are common and, in times of peace and outside of climatic catastrophes, they have to do with demand and supply of productive factors, border control strategies and the modalities of economic integration between the countries involved</a:t>
            </a:r>
          </a:p>
        </p:txBody>
      </p:sp>
    </p:spTree>
    <p:extLst>
      <p:ext uri="{BB962C8B-B14F-4D97-AF65-F5344CB8AC3E}">
        <p14:creationId xmlns:p14="http://schemas.microsoft.com/office/powerpoint/2010/main" val="1164254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D31AC4-5CA7-6144-8A26-30EE58D20AB2}"/>
              </a:ext>
            </a:extLst>
          </p:cNvPr>
          <p:cNvSpPr>
            <a:spLocks noGrp="1"/>
          </p:cNvSpPr>
          <p:nvPr>
            <p:ph type="title"/>
          </p:nvPr>
        </p:nvSpPr>
        <p:spPr/>
        <p:txBody>
          <a:bodyPr/>
          <a:lstStyle/>
          <a:p>
            <a:r>
              <a:rPr lang="es-US"/>
              <a:t>Justification</a:t>
            </a:r>
          </a:p>
        </p:txBody>
      </p:sp>
      <p:sp>
        <p:nvSpPr>
          <p:cNvPr id="3" name="Marcador de contenido 2">
            <a:extLst>
              <a:ext uri="{FF2B5EF4-FFF2-40B4-BE49-F238E27FC236}">
                <a16:creationId xmlns:a16="http://schemas.microsoft.com/office/drawing/2014/main" id="{DC811EA0-C332-AE46-A255-2CEF11EAEBD7}"/>
              </a:ext>
            </a:extLst>
          </p:cNvPr>
          <p:cNvSpPr>
            <a:spLocks noGrp="1"/>
          </p:cNvSpPr>
          <p:nvPr>
            <p:ph idx="1"/>
          </p:nvPr>
        </p:nvSpPr>
        <p:spPr/>
        <p:txBody>
          <a:bodyPr/>
          <a:lstStyle/>
          <a:p>
            <a:r>
              <a:rPr lang="es-US"/>
              <a:t>The prevailing pattern of globalization has been widely shown to reinforce historically entrenched exclusions from remote international forays into colonization.</a:t>
            </a:r>
            <a:br>
              <a:rPr lang="es-US"/>
            </a:br>
            <a:br>
              <a:rPr lang="es-US"/>
            </a:br>
            <a:r>
              <a:rPr lang="es-US"/>
              <a:t>However, there is also recent evidence that this model of globalization can be challenged, with social networks weaving and materializing as alternatives to dominant power structures.</a:t>
            </a:r>
            <a:br>
              <a:rPr lang="es-US"/>
            </a:br>
            <a:br>
              <a:rPr lang="es-US"/>
            </a:br>
            <a:r>
              <a:rPr lang="es-US"/>
              <a:t>The mechanisms of technology have made possible not only transnational economic power, but also social movements that question it. The study of these social movements called globalization from below emphasizes in a parallel way the use of local, interconnected and non-linear networks. The conceptualization of the collective and rebellious force of the crowd</a:t>
            </a:r>
          </a:p>
        </p:txBody>
      </p:sp>
    </p:spTree>
    <p:extLst>
      <p:ext uri="{BB962C8B-B14F-4D97-AF65-F5344CB8AC3E}">
        <p14:creationId xmlns:p14="http://schemas.microsoft.com/office/powerpoint/2010/main" val="445942353"/>
      </p:ext>
    </p:extLst>
  </p:cSld>
  <p:clrMapOvr>
    <a:masterClrMapping/>
  </p:clrMapOvr>
</p:sld>
</file>

<file path=ppt/theme/theme1.xml><?xml version="1.0" encoding="utf-8"?>
<a:theme xmlns:a="http://schemas.openxmlformats.org/drawingml/2006/main" name="TF10001025">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5</Slides>
  <Notes>0</Notes>
  <HiddenSlides>0</HiddenSlide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TF10001025</vt:lpstr>
      <vt:lpstr>The migration</vt:lpstr>
      <vt:lpstr>Subtopic</vt:lpstr>
      <vt:lpstr>Where is the problem</vt:lpstr>
      <vt:lpstr>hypothesis</vt:lpstr>
      <vt:lpstr>Justification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migration</dc:title>
  <dc:creator>pablogarceshoyos@gmail.com</dc:creator>
  <cp:lastModifiedBy>pablogarceshoyos@gmail.com</cp:lastModifiedBy>
  <cp:revision>2</cp:revision>
  <dcterms:created xsi:type="dcterms:W3CDTF">2020-09-01T14:59:07Z</dcterms:created>
  <dcterms:modified xsi:type="dcterms:W3CDTF">2021-02-04T14:30:55Z</dcterms:modified>
</cp:coreProperties>
</file>