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microsoft.com/office/2016/11/relationships/changesInfo" Target="changesInfos/changesInfo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garceshoyos@gmail.com" userId="3cc41f1fc649860e" providerId="LiveId" clId="{59EB5F58-76DE-CA4E-85C6-19BE203AC726}"/>
    <pc:docChg chg="addSld modSld">
      <pc:chgData name="pablogarceshoyos@gmail.com" userId="3cc41f1fc649860e" providerId="LiveId" clId="{59EB5F58-76DE-CA4E-85C6-19BE203AC726}" dt="2020-09-17T13:34:22.160" v="329" actId="20577"/>
      <pc:docMkLst>
        <pc:docMk/>
      </pc:docMkLst>
      <pc:sldChg chg="modSp">
        <pc:chgData name="pablogarceshoyos@gmail.com" userId="3cc41f1fc649860e" providerId="LiveId" clId="{59EB5F58-76DE-CA4E-85C6-19BE203AC726}" dt="2020-09-17T13:34:22.160" v="329" actId="20577"/>
        <pc:sldMkLst>
          <pc:docMk/>
          <pc:sldMk cId="4121052573" sldId="256"/>
        </pc:sldMkLst>
        <pc:spChg chg="mod">
          <ac:chgData name="pablogarceshoyos@gmail.com" userId="3cc41f1fc649860e" providerId="LiveId" clId="{59EB5F58-76DE-CA4E-85C6-19BE203AC726}" dt="2020-09-17T13:34:22.160" v="329" actId="20577"/>
          <ac:spMkLst>
            <pc:docMk/>
            <pc:sldMk cId="4121052573" sldId="256"/>
            <ac:spMk id="2" creationId="{5297A262-3B35-1E4A-A686-011B6E525556}"/>
          </ac:spMkLst>
        </pc:spChg>
        <pc:spChg chg="mod">
          <ac:chgData name="pablogarceshoyos@gmail.com" userId="3cc41f1fc649860e" providerId="LiveId" clId="{59EB5F58-76DE-CA4E-85C6-19BE203AC726}" dt="2020-09-16T22:42:01.080" v="50" actId="1076"/>
          <ac:spMkLst>
            <pc:docMk/>
            <pc:sldMk cId="4121052573" sldId="256"/>
            <ac:spMk id="3" creationId="{B3244B77-F8BA-B94F-AEB9-AB48C0C9FA71}"/>
          </ac:spMkLst>
        </pc:spChg>
      </pc:sldChg>
      <pc:sldChg chg="modSp new">
        <pc:chgData name="pablogarceshoyos@gmail.com" userId="3cc41f1fc649860e" providerId="LiveId" clId="{59EB5F58-76DE-CA4E-85C6-19BE203AC726}" dt="2020-09-16T22:47:02.480" v="61" actId="22"/>
        <pc:sldMkLst>
          <pc:docMk/>
          <pc:sldMk cId="1889803016" sldId="257"/>
        </pc:sldMkLst>
        <pc:spChg chg="mod">
          <ac:chgData name="pablogarceshoyos@gmail.com" userId="3cc41f1fc649860e" providerId="LiveId" clId="{59EB5F58-76DE-CA4E-85C6-19BE203AC726}" dt="2020-09-16T22:45:19.726" v="58" actId="20577"/>
          <ac:spMkLst>
            <pc:docMk/>
            <pc:sldMk cId="1889803016" sldId="257"/>
            <ac:spMk id="2" creationId="{4B8E0E45-CA0E-AE4A-814E-596EDB918BBB}"/>
          </ac:spMkLst>
        </pc:spChg>
        <pc:spChg chg="mod">
          <ac:chgData name="pablogarceshoyos@gmail.com" userId="3cc41f1fc649860e" providerId="LiveId" clId="{59EB5F58-76DE-CA4E-85C6-19BE203AC726}" dt="2020-09-16T22:47:02.480" v="61" actId="22"/>
          <ac:spMkLst>
            <pc:docMk/>
            <pc:sldMk cId="1889803016" sldId="257"/>
            <ac:spMk id="3" creationId="{FA68812D-1BC9-594C-BCD3-EABBE968429F}"/>
          </ac:spMkLst>
        </pc:spChg>
      </pc:sldChg>
      <pc:sldChg chg="modSp new">
        <pc:chgData name="pablogarceshoyos@gmail.com" userId="3cc41f1fc649860e" providerId="LiveId" clId="{59EB5F58-76DE-CA4E-85C6-19BE203AC726}" dt="2020-09-16T22:48:56.397" v="79" actId="22"/>
        <pc:sldMkLst>
          <pc:docMk/>
          <pc:sldMk cId="554029028" sldId="258"/>
        </pc:sldMkLst>
        <pc:spChg chg="mod">
          <ac:chgData name="pablogarceshoyos@gmail.com" userId="3cc41f1fc649860e" providerId="LiveId" clId="{59EB5F58-76DE-CA4E-85C6-19BE203AC726}" dt="2020-09-16T22:48:12.656" v="78" actId="20577"/>
          <ac:spMkLst>
            <pc:docMk/>
            <pc:sldMk cId="554029028" sldId="258"/>
            <ac:spMk id="2" creationId="{5958D7C4-4B35-AE43-9865-442369451F3F}"/>
          </ac:spMkLst>
        </pc:spChg>
        <pc:spChg chg="mod">
          <ac:chgData name="pablogarceshoyos@gmail.com" userId="3cc41f1fc649860e" providerId="LiveId" clId="{59EB5F58-76DE-CA4E-85C6-19BE203AC726}" dt="2020-09-16T22:48:56.397" v="79" actId="22"/>
          <ac:spMkLst>
            <pc:docMk/>
            <pc:sldMk cId="554029028" sldId="258"/>
            <ac:spMk id="3" creationId="{0690C050-5FFC-904E-B19A-C7F1D089B2EE}"/>
          </ac:spMkLst>
        </pc:spChg>
      </pc:sldChg>
      <pc:sldChg chg="modSp new">
        <pc:chgData name="pablogarceshoyos@gmail.com" userId="3cc41f1fc649860e" providerId="LiveId" clId="{59EB5F58-76DE-CA4E-85C6-19BE203AC726}" dt="2020-09-16T22:50:20.054" v="135" actId="20577"/>
        <pc:sldMkLst>
          <pc:docMk/>
          <pc:sldMk cId="1409898432" sldId="259"/>
        </pc:sldMkLst>
        <pc:spChg chg="mod">
          <ac:chgData name="pablogarceshoyos@gmail.com" userId="3cc41f1fc649860e" providerId="LiveId" clId="{59EB5F58-76DE-CA4E-85C6-19BE203AC726}" dt="2020-09-16T22:50:20.054" v="135" actId="20577"/>
          <ac:spMkLst>
            <pc:docMk/>
            <pc:sldMk cId="1409898432" sldId="259"/>
            <ac:spMk id="2" creationId="{3ADB82CA-1CBB-5B4C-8556-946BDB6758A7}"/>
          </ac:spMkLst>
        </pc:spChg>
        <pc:spChg chg="mod">
          <ac:chgData name="pablogarceshoyos@gmail.com" userId="3cc41f1fc649860e" providerId="LiveId" clId="{59EB5F58-76DE-CA4E-85C6-19BE203AC726}" dt="2020-09-16T22:49:45.921" v="81" actId="22"/>
          <ac:spMkLst>
            <pc:docMk/>
            <pc:sldMk cId="1409898432" sldId="259"/>
            <ac:spMk id="3" creationId="{1D5FA7E2-3134-2F42-95EF-15BB27E858CE}"/>
          </ac:spMkLst>
        </pc:spChg>
      </pc:sldChg>
      <pc:sldChg chg="modSp new">
        <pc:chgData name="pablogarceshoyos@gmail.com" userId="3cc41f1fc649860e" providerId="LiveId" clId="{59EB5F58-76DE-CA4E-85C6-19BE203AC726}" dt="2020-09-16T22:52:45.590" v="311" actId="20577"/>
        <pc:sldMkLst>
          <pc:docMk/>
          <pc:sldMk cId="3277102596" sldId="260"/>
        </pc:sldMkLst>
        <pc:spChg chg="mod">
          <ac:chgData name="pablogarceshoyos@gmail.com" userId="3cc41f1fc649860e" providerId="LiveId" clId="{59EB5F58-76DE-CA4E-85C6-19BE203AC726}" dt="2020-09-16T22:51:19.565" v="149" actId="20577"/>
          <ac:spMkLst>
            <pc:docMk/>
            <pc:sldMk cId="3277102596" sldId="260"/>
            <ac:spMk id="2" creationId="{7B837C0B-2C1A-334F-87F1-81B70BF11C77}"/>
          </ac:spMkLst>
        </pc:spChg>
        <pc:spChg chg="mod">
          <ac:chgData name="pablogarceshoyos@gmail.com" userId="3cc41f1fc649860e" providerId="LiveId" clId="{59EB5F58-76DE-CA4E-85C6-19BE203AC726}" dt="2020-09-16T22:52:45.590" v="311" actId="20577"/>
          <ac:spMkLst>
            <pc:docMk/>
            <pc:sldMk cId="3277102596" sldId="260"/>
            <ac:spMk id="3" creationId="{C29CF4F1-B24D-2147-82B7-B8B8893EE6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MX"/>
              <a:t>Haz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MX"/>
              <a:t>Haz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7A262-3B35-1E4A-A686-011B6E525556}"/>
              </a:ext>
            </a:extLst>
          </p:cNvPr>
          <p:cNvSpPr>
            <a:spLocks noGrp="1"/>
          </p:cNvSpPr>
          <p:nvPr>
            <p:ph type="ctrTitle"/>
          </p:nvPr>
        </p:nvSpPr>
        <p:spPr/>
        <p:txBody>
          <a:bodyPr/>
          <a:lstStyle/>
          <a:p>
            <a:r>
              <a:rPr lang="es-US"/>
              <a:t>MIcrosoft</a:t>
            </a:r>
          </a:p>
        </p:txBody>
      </p:sp>
      <p:sp>
        <p:nvSpPr>
          <p:cNvPr id="3" name="Subtítulo 2">
            <a:extLst>
              <a:ext uri="{FF2B5EF4-FFF2-40B4-BE49-F238E27FC236}">
                <a16:creationId xmlns:a16="http://schemas.microsoft.com/office/drawing/2014/main" id="{B3244B77-F8BA-B94F-AEB9-AB48C0C9FA71}"/>
              </a:ext>
            </a:extLst>
          </p:cNvPr>
          <p:cNvSpPr>
            <a:spLocks noGrp="1"/>
          </p:cNvSpPr>
          <p:nvPr>
            <p:ph type="subTitle" idx="1"/>
          </p:nvPr>
        </p:nvSpPr>
        <p:spPr>
          <a:xfrm>
            <a:off x="7170840" y="6167603"/>
            <a:ext cx="8427894" cy="690397"/>
          </a:xfrm>
        </p:spPr>
        <p:txBody>
          <a:bodyPr/>
          <a:lstStyle/>
          <a:p>
            <a:r>
              <a:rPr lang="es-US"/>
              <a:t>Pablo garces hoyos</a:t>
            </a:r>
          </a:p>
        </p:txBody>
      </p:sp>
    </p:spTree>
    <p:extLst>
      <p:ext uri="{BB962C8B-B14F-4D97-AF65-F5344CB8AC3E}">
        <p14:creationId xmlns:p14="http://schemas.microsoft.com/office/powerpoint/2010/main" val="412105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E0E45-CA0E-AE4A-814E-596EDB918BBB}"/>
              </a:ext>
            </a:extLst>
          </p:cNvPr>
          <p:cNvSpPr>
            <a:spLocks noGrp="1"/>
          </p:cNvSpPr>
          <p:nvPr>
            <p:ph type="title"/>
          </p:nvPr>
        </p:nvSpPr>
        <p:spPr/>
        <p:txBody>
          <a:bodyPr/>
          <a:lstStyle/>
          <a:p>
            <a:r>
              <a:rPr lang="es-US"/>
              <a:t>Before </a:t>
            </a:r>
          </a:p>
        </p:txBody>
      </p:sp>
      <p:sp>
        <p:nvSpPr>
          <p:cNvPr id="3" name="Marcador de contenido 2">
            <a:extLst>
              <a:ext uri="{FF2B5EF4-FFF2-40B4-BE49-F238E27FC236}">
                <a16:creationId xmlns:a16="http://schemas.microsoft.com/office/drawing/2014/main" id="{FA68812D-1BC9-594C-BCD3-EABBE968429F}"/>
              </a:ext>
            </a:extLst>
          </p:cNvPr>
          <p:cNvSpPr>
            <a:spLocks noGrp="1"/>
          </p:cNvSpPr>
          <p:nvPr>
            <p:ph idx="1"/>
          </p:nvPr>
        </p:nvSpPr>
        <p:spPr/>
        <p:txBody>
          <a:bodyPr/>
          <a:lstStyle/>
          <a:p>
            <a:r>
              <a:rPr lang="es-US"/>
              <a:t>Traditional agrarian economies began to transform during the 18th century, when the production of dispersed rural industry (textile manufactures) grew in certain European regions.  This process has been called by the term "proto-industrialization"</a:t>
            </a:r>
          </a:p>
        </p:txBody>
      </p:sp>
    </p:spTree>
    <p:extLst>
      <p:ext uri="{BB962C8B-B14F-4D97-AF65-F5344CB8AC3E}">
        <p14:creationId xmlns:p14="http://schemas.microsoft.com/office/powerpoint/2010/main" val="18898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8D7C4-4B35-AE43-9865-442369451F3F}"/>
              </a:ext>
            </a:extLst>
          </p:cNvPr>
          <p:cNvSpPr>
            <a:spLocks noGrp="1"/>
          </p:cNvSpPr>
          <p:nvPr>
            <p:ph type="title"/>
          </p:nvPr>
        </p:nvSpPr>
        <p:spPr/>
        <p:txBody>
          <a:bodyPr/>
          <a:lstStyle/>
          <a:p>
            <a:r>
              <a:rPr lang="es-US"/>
              <a:t>In the actualy</a:t>
            </a:r>
          </a:p>
        </p:txBody>
      </p:sp>
      <p:sp>
        <p:nvSpPr>
          <p:cNvPr id="3" name="Marcador de contenido 2">
            <a:extLst>
              <a:ext uri="{FF2B5EF4-FFF2-40B4-BE49-F238E27FC236}">
                <a16:creationId xmlns:a16="http://schemas.microsoft.com/office/drawing/2014/main" id="{0690C050-5FFC-904E-B19A-C7F1D089B2EE}"/>
              </a:ext>
            </a:extLst>
          </p:cNvPr>
          <p:cNvSpPr>
            <a:spLocks noGrp="1"/>
          </p:cNvSpPr>
          <p:nvPr>
            <p:ph idx="1"/>
          </p:nvPr>
        </p:nvSpPr>
        <p:spPr/>
        <p:txBody>
          <a:bodyPr/>
          <a:lstStyle/>
          <a:p>
            <a:r>
              <a:rPr lang="es-US"/>
              <a:t>Nowadays, companies are better since they start from very good devices and technology which helps them a lot and not only people, but also depend on other things.</a:t>
            </a:r>
          </a:p>
        </p:txBody>
      </p:sp>
    </p:spTree>
    <p:extLst>
      <p:ext uri="{BB962C8B-B14F-4D97-AF65-F5344CB8AC3E}">
        <p14:creationId xmlns:p14="http://schemas.microsoft.com/office/powerpoint/2010/main" val="55402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B82CA-1CBB-5B4C-8556-946BDB6758A7}"/>
              </a:ext>
            </a:extLst>
          </p:cNvPr>
          <p:cNvSpPr>
            <a:spLocks noGrp="1"/>
          </p:cNvSpPr>
          <p:nvPr>
            <p:ph type="title"/>
          </p:nvPr>
        </p:nvSpPr>
        <p:spPr/>
        <p:txBody>
          <a:bodyPr/>
          <a:lstStyle/>
          <a:p>
            <a:r>
              <a:rPr lang="es-US"/>
              <a:t>Before of the tecnology and the actually</a:t>
            </a:r>
          </a:p>
        </p:txBody>
      </p:sp>
      <p:sp>
        <p:nvSpPr>
          <p:cNvPr id="3" name="Marcador de contenido 2">
            <a:extLst>
              <a:ext uri="{FF2B5EF4-FFF2-40B4-BE49-F238E27FC236}">
                <a16:creationId xmlns:a16="http://schemas.microsoft.com/office/drawing/2014/main" id="{1D5FA7E2-3134-2F42-95EF-15BB27E858CE}"/>
              </a:ext>
            </a:extLst>
          </p:cNvPr>
          <p:cNvSpPr>
            <a:spLocks noGrp="1"/>
          </p:cNvSpPr>
          <p:nvPr>
            <p:ph idx="1"/>
          </p:nvPr>
        </p:nvSpPr>
        <p:spPr/>
        <p:txBody>
          <a:bodyPr/>
          <a:lstStyle/>
          <a:p>
            <a:r>
              <a:rPr lang="es-US"/>
              <a:t>Sometimes people are ignorant and say that they are the ones who make companies grow when this is not the case, what happens is that technology and equipment help them much more than they can do by hand because this gives them greater  capacity to people.</a:t>
            </a:r>
          </a:p>
        </p:txBody>
      </p:sp>
    </p:spTree>
    <p:extLst>
      <p:ext uri="{BB962C8B-B14F-4D97-AF65-F5344CB8AC3E}">
        <p14:creationId xmlns:p14="http://schemas.microsoft.com/office/powerpoint/2010/main" val="140989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37C0B-2C1A-334F-87F1-81B70BF11C77}"/>
              </a:ext>
            </a:extLst>
          </p:cNvPr>
          <p:cNvSpPr>
            <a:spLocks noGrp="1"/>
          </p:cNvSpPr>
          <p:nvPr>
            <p:ph type="title"/>
          </p:nvPr>
        </p:nvSpPr>
        <p:spPr/>
        <p:txBody>
          <a:bodyPr/>
          <a:lstStyle/>
          <a:p>
            <a:r>
              <a:rPr lang="es-US"/>
              <a:t>Tecnology now</a:t>
            </a:r>
          </a:p>
        </p:txBody>
      </p:sp>
      <p:sp>
        <p:nvSpPr>
          <p:cNvPr id="3" name="Marcador de contenido 2">
            <a:extLst>
              <a:ext uri="{FF2B5EF4-FFF2-40B4-BE49-F238E27FC236}">
                <a16:creationId xmlns:a16="http://schemas.microsoft.com/office/drawing/2014/main" id="{C29CF4F1-B24D-2147-82B7-B8B8893EE6DE}"/>
              </a:ext>
            </a:extLst>
          </p:cNvPr>
          <p:cNvSpPr>
            <a:spLocks noGrp="1"/>
          </p:cNvSpPr>
          <p:nvPr>
            <p:ph idx="1"/>
          </p:nvPr>
        </p:nvSpPr>
        <p:spPr/>
        <p:txBody>
          <a:bodyPr/>
          <a:lstStyle/>
          <a:p>
            <a:r>
              <a:rPr lang="es-US"/>
              <a:t>Is most producte</a:t>
            </a:r>
          </a:p>
          <a:p>
            <a:r>
              <a:rPr lang="es-US"/>
              <a:t>Most work becouse is very important</a:t>
            </a:r>
          </a:p>
          <a:p>
            <a:r>
              <a:rPr lang="es-US"/>
              <a:t>Have to best sound ando other things</a:t>
            </a:r>
          </a:p>
          <a:p>
            <a:r>
              <a:rPr lang="es-US"/>
              <a:t>Is very important </a:t>
            </a:r>
          </a:p>
          <a:p>
            <a:r>
              <a:rPr lang="es-US"/>
              <a:t>Is obligatory in the bussines</a:t>
            </a:r>
          </a:p>
        </p:txBody>
      </p:sp>
    </p:spTree>
    <p:extLst>
      <p:ext uri="{BB962C8B-B14F-4D97-AF65-F5344CB8AC3E}">
        <p14:creationId xmlns:p14="http://schemas.microsoft.com/office/powerpoint/2010/main" val="32771025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5</Slides>
  <Notes>0</Notes>
  <HiddenSlides>0</HiddenSlide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Circuito</vt:lpstr>
      <vt:lpstr>MIcrosoft</vt:lpstr>
      <vt:lpstr>Before </vt:lpstr>
      <vt:lpstr>In the actualy</vt:lpstr>
      <vt:lpstr>Before of the tecnology and the actually</vt:lpstr>
      <vt:lpstr>Tecnology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Tecnology</dc:title>
  <dc:creator>pablogarceshoyos@gmail.com</dc:creator>
  <cp:lastModifiedBy>pablogarceshoyos@gmail.com</cp:lastModifiedBy>
  <cp:revision>5</cp:revision>
  <dcterms:created xsi:type="dcterms:W3CDTF">2020-09-16T22:39:27Z</dcterms:created>
  <dcterms:modified xsi:type="dcterms:W3CDTF">2020-09-17T13:34:25Z</dcterms:modified>
</cp:coreProperties>
</file>