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garceshoyos@gmail.com" userId="3cc41f1fc649860e" providerId="LiveId" clId="{37236DCC-59F4-784E-879A-CF8C8D7F16E2}"/>
    <pc:docChg chg="addSld modSld">
      <pc:chgData name="pablogarceshoyos@gmail.com" userId="3cc41f1fc649860e" providerId="LiveId" clId="{37236DCC-59F4-784E-879A-CF8C8D7F16E2}" dt="2020-10-01T18:41:40.648" v="79" actId="20577"/>
      <pc:docMkLst>
        <pc:docMk/>
      </pc:docMkLst>
      <pc:sldChg chg="modSp">
        <pc:chgData name="pablogarceshoyos@gmail.com" userId="3cc41f1fc649860e" providerId="LiveId" clId="{37236DCC-59F4-784E-879A-CF8C8D7F16E2}" dt="2020-10-01T18:38:35.136" v="17" actId="20577"/>
        <pc:sldMkLst>
          <pc:docMk/>
          <pc:sldMk cId="134049606" sldId="256"/>
        </pc:sldMkLst>
        <pc:spChg chg="mod">
          <ac:chgData name="pablogarceshoyos@gmail.com" userId="3cc41f1fc649860e" providerId="LiveId" clId="{37236DCC-59F4-784E-879A-CF8C8D7F16E2}" dt="2020-10-01T18:38:35.136" v="17" actId="20577"/>
          <ac:spMkLst>
            <pc:docMk/>
            <pc:sldMk cId="134049606" sldId="256"/>
            <ac:spMk id="2" creationId="{AB20C158-E43C-DE42-A89B-A1555EA83F09}"/>
          </ac:spMkLst>
        </pc:spChg>
      </pc:sldChg>
      <pc:sldChg chg="modSp new">
        <pc:chgData name="pablogarceshoyos@gmail.com" userId="3cc41f1fc649860e" providerId="LiveId" clId="{37236DCC-59F4-784E-879A-CF8C8D7F16E2}" dt="2020-10-01T18:39:56.750" v="56" actId="1076"/>
        <pc:sldMkLst>
          <pc:docMk/>
          <pc:sldMk cId="1349018702" sldId="257"/>
        </pc:sldMkLst>
        <pc:spChg chg="mod">
          <ac:chgData name="pablogarceshoyos@gmail.com" userId="3cc41f1fc649860e" providerId="LiveId" clId="{37236DCC-59F4-784E-879A-CF8C8D7F16E2}" dt="2020-10-01T18:39:05.232" v="52" actId="20577"/>
          <ac:spMkLst>
            <pc:docMk/>
            <pc:sldMk cId="1349018702" sldId="257"/>
            <ac:spMk id="2" creationId="{65ECFD9A-EB46-BC42-A4FE-6BAFC7D52BB1}"/>
          </ac:spMkLst>
        </pc:spChg>
        <pc:spChg chg="mod">
          <ac:chgData name="pablogarceshoyos@gmail.com" userId="3cc41f1fc649860e" providerId="LiveId" clId="{37236DCC-59F4-784E-879A-CF8C8D7F16E2}" dt="2020-10-01T18:39:56.750" v="56" actId="1076"/>
          <ac:spMkLst>
            <pc:docMk/>
            <pc:sldMk cId="1349018702" sldId="257"/>
            <ac:spMk id="3" creationId="{5E37D04D-FC75-BF48-9BE7-CC2A0A90CA33}"/>
          </ac:spMkLst>
        </pc:spChg>
      </pc:sldChg>
      <pc:sldChg chg="modSp new">
        <pc:chgData name="pablogarceshoyos@gmail.com" userId="3cc41f1fc649860e" providerId="LiveId" clId="{37236DCC-59F4-784E-879A-CF8C8D7F16E2}" dt="2020-10-01T18:40:42.113" v="70" actId="22"/>
        <pc:sldMkLst>
          <pc:docMk/>
          <pc:sldMk cId="181378722" sldId="258"/>
        </pc:sldMkLst>
        <pc:spChg chg="mod">
          <ac:chgData name="pablogarceshoyos@gmail.com" userId="3cc41f1fc649860e" providerId="LiveId" clId="{37236DCC-59F4-784E-879A-CF8C8D7F16E2}" dt="2020-10-01T18:40:17.762" v="69" actId="20577"/>
          <ac:spMkLst>
            <pc:docMk/>
            <pc:sldMk cId="181378722" sldId="258"/>
            <ac:spMk id="2" creationId="{78ADF8F2-AFD6-5540-B31B-48E74DBB3F62}"/>
          </ac:spMkLst>
        </pc:spChg>
        <pc:spChg chg="mod">
          <ac:chgData name="pablogarceshoyos@gmail.com" userId="3cc41f1fc649860e" providerId="LiveId" clId="{37236DCC-59F4-784E-879A-CF8C8D7F16E2}" dt="2020-10-01T18:40:42.113" v="70" actId="22"/>
          <ac:spMkLst>
            <pc:docMk/>
            <pc:sldMk cId="181378722" sldId="258"/>
            <ac:spMk id="3" creationId="{71AC939F-3233-5B47-83C5-E052D28E5979}"/>
          </ac:spMkLst>
        </pc:spChg>
      </pc:sldChg>
      <pc:sldChg chg="modSp new">
        <pc:chgData name="pablogarceshoyos@gmail.com" userId="3cc41f1fc649860e" providerId="LiveId" clId="{37236DCC-59F4-784E-879A-CF8C8D7F16E2}" dt="2020-10-01T18:41:40.648" v="79" actId="20577"/>
        <pc:sldMkLst>
          <pc:docMk/>
          <pc:sldMk cId="2902718432" sldId="259"/>
        </pc:sldMkLst>
        <pc:spChg chg="mod">
          <ac:chgData name="pablogarceshoyos@gmail.com" userId="3cc41f1fc649860e" providerId="LiveId" clId="{37236DCC-59F4-784E-879A-CF8C8D7F16E2}" dt="2020-10-01T18:41:40.648" v="79" actId="20577"/>
          <ac:spMkLst>
            <pc:docMk/>
            <pc:sldMk cId="2902718432" sldId="259"/>
            <ac:spMk id="2" creationId="{79C8B2F4-B7B4-1040-BA69-E6EB4BEF4106}"/>
          </ac:spMkLst>
        </pc:spChg>
        <pc:spChg chg="mod">
          <ac:chgData name="pablogarceshoyos@gmail.com" userId="3cc41f1fc649860e" providerId="LiveId" clId="{37236DCC-59F4-784E-879A-CF8C8D7F16E2}" dt="2020-10-01T18:41:34.300" v="72" actId="22"/>
          <ac:spMkLst>
            <pc:docMk/>
            <pc:sldMk cId="2902718432" sldId="259"/>
            <ac:spMk id="3" creationId="{61631444-96C8-E64C-89AF-E869E4D8CF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0C158-E43C-DE42-A89B-A1555EA83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El aguardiente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DAA95-A137-CF47-A1B3-553A1D9B8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404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CFD9A-EB46-BC42-A4FE-6BAFC7D5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Que microorganismos Lo conforman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7D04D-FC75-BF48-9BE7-CC2A0A90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445" y="2584945"/>
            <a:ext cx="8825659" cy="3416300"/>
          </a:xfrm>
        </p:spPr>
        <p:txBody>
          <a:bodyPr/>
          <a:lstStyle/>
          <a:p>
            <a:r>
              <a:rPr lang="es-US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Entre los </a:t>
            </a:r>
            <a:r>
              <a:rPr lang="es-US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microorganismos</a:t>
            </a:r>
            <a:r>
              <a:rPr lang="es-US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que son capaces de llevar a cabo la fermentación alcohólica se encuentran: Saccharomyces, Torulopsis, Candida y algunas bacterias, así como a partir de hongos filamentosos. La fermentación alcohólica más conocida es realizada por levaduras del género Saccharomyces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490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DF8F2-AFD6-5540-B31B-48E74DBB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Como se hace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C939F-3233-5B47-83C5-E052D28E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 el líquido que </a:t>
            </a:r>
            <a:r>
              <a:rPr lang="es-US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se</a:t>
            </a:r>
            <a:r>
              <a:rPr lang="es-US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destila es necesaria la presencia de al menos algunos de esos hollejos, para que el destilado pueda recibir el nombre de </a:t>
            </a:r>
            <a:r>
              <a:rPr lang="es-US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aguardiente</a:t>
            </a:r>
            <a:r>
              <a:rPr lang="es-US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de orujo o el de </a:t>
            </a:r>
            <a:r>
              <a:rPr lang="es-US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aguardiente</a:t>
            </a:r>
            <a:r>
              <a:rPr lang="es-US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de hollejo de fruta. El residuo de la caña de azúcar, llamado “bagazo”, no admite una fermentación alcohólica, seguida de destilación.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13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8B2F4-B7B4-1040-BA69-E6EB4BEF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US"/>
              <a:t>Que 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31444-96C8-E64C-89AF-E869E4D8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Bebida alcohólica de alta graduación que se obtiene por destilación del vino o de otras sustancias que fermentan, como algunos frutos, cereales, caña de azúcar y remolacha.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2718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TF10001029</vt:lpstr>
      <vt:lpstr>El aguardiente</vt:lpstr>
      <vt:lpstr>Que microorganismos Lo conforman</vt:lpstr>
      <vt:lpstr>Como se hace</vt:lpstr>
      <vt:lpstr>Que 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aguardiente</dc:title>
  <dc:creator>pablogarceshoyos@gmail.com</dc:creator>
  <cp:lastModifiedBy>pablogarceshoyos@gmail.com</cp:lastModifiedBy>
  <cp:revision>2</cp:revision>
  <dcterms:created xsi:type="dcterms:W3CDTF">2020-10-01T18:38:22Z</dcterms:created>
  <dcterms:modified xsi:type="dcterms:W3CDTF">2020-10-01T18:41:44Z</dcterms:modified>
</cp:coreProperties>
</file>