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microsoft.com/office/2016/11/relationships/changesInfo" Target="changesInfos/changesInfo1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garceshoyos@gmail.com" userId="3cc41f1fc649860e" providerId="LiveId" clId="{00DCF771-8F1E-2240-B26D-4ED684FA0201}"/>
    <pc:docChg chg="addSld modSld">
      <pc:chgData name="pablogarceshoyos@gmail.com" userId="3cc41f1fc649860e" providerId="LiveId" clId="{00DCF771-8F1E-2240-B26D-4ED684FA0201}" dt="2020-08-12T21:43:55.278" v="112" actId="22"/>
      <pc:docMkLst>
        <pc:docMk/>
      </pc:docMkLst>
      <pc:sldChg chg="modSp">
        <pc:chgData name="pablogarceshoyos@gmail.com" userId="3cc41f1fc649860e" providerId="LiveId" clId="{00DCF771-8F1E-2240-B26D-4ED684FA0201}" dt="2020-08-12T21:03:41.131" v="75" actId="22"/>
        <pc:sldMkLst>
          <pc:docMk/>
          <pc:sldMk cId="4283713897" sldId="256"/>
        </pc:sldMkLst>
        <pc:spChg chg="mod">
          <ac:chgData name="pablogarceshoyos@gmail.com" userId="3cc41f1fc649860e" providerId="LiveId" clId="{00DCF771-8F1E-2240-B26D-4ED684FA0201}" dt="2020-08-12T20:57:30.101" v="52" actId="20577"/>
          <ac:spMkLst>
            <pc:docMk/>
            <pc:sldMk cId="4283713897" sldId="256"/>
            <ac:spMk id="2" creationId="{85CB9DBF-E9B0-4F41-BDEE-5CB425104325}"/>
          </ac:spMkLst>
        </pc:spChg>
        <pc:spChg chg="mod">
          <ac:chgData name="pablogarceshoyos@gmail.com" userId="3cc41f1fc649860e" providerId="LiveId" clId="{00DCF771-8F1E-2240-B26D-4ED684FA0201}" dt="2020-08-12T21:03:41.131" v="75" actId="22"/>
          <ac:spMkLst>
            <pc:docMk/>
            <pc:sldMk cId="4283713897" sldId="256"/>
            <ac:spMk id="3" creationId="{FB909F3D-CA17-1145-9E3F-FEF6B7213C54}"/>
          </ac:spMkLst>
        </pc:spChg>
      </pc:sldChg>
      <pc:sldChg chg="modSp new">
        <pc:chgData name="pablogarceshoyos@gmail.com" userId="3cc41f1fc649860e" providerId="LiveId" clId="{00DCF771-8F1E-2240-B26D-4ED684FA0201}" dt="2020-08-12T21:18:55.782" v="101" actId="22"/>
        <pc:sldMkLst>
          <pc:docMk/>
          <pc:sldMk cId="2215061244" sldId="257"/>
        </pc:sldMkLst>
        <pc:spChg chg="mod">
          <ac:chgData name="pablogarceshoyos@gmail.com" userId="3cc41f1fc649860e" providerId="LiveId" clId="{00DCF771-8F1E-2240-B26D-4ED684FA0201}" dt="2020-08-12T21:17:35.399" v="99" actId="1076"/>
          <ac:spMkLst>
            <pc:docMk/>
            <pc:sldMk cId="2215061244" sldId="257"/>
            <ac:spMk id="2" creationId="{3395B016-8866-3C46-AC2E-254DED87C41C}"/>
          </ac:spMkLst>
        </pc:spChg>
        <pc:spChg chg="mod">
          <ac:chgData name="pablogarceshoyos@gmail.com" userId="3cc41f1fc649860e" providerId="LiveId" clId="{00DCF771-8F1E-2240-B26D-4ED684FA0201}" dt="2020-08-12T21:18:55.782" v="101" actId="22"/>
          <ac:spMkLst>
            <pc:docMk/>
            <pc:sldMk cId="2215061244" sldId="257"/>
            <ac:spMk id="3" creationId="{294CFE35-49D7-9F4D-96F1-1DD126DA6A69}"/>
          </ac:spMkLst>
        </pc:spChg>
      </pc:sldChg>
      <pc:sldChg chg="modSp new">
        <pc:chgData name="pablogarceshoyos@gmail.com" userId="3cc41f1fc649860e" providerId="LiveId" clId="{00DCF771-8F1E-2240-B26D-4ED684FA0201}" dt="2020-08-12T21:42:19.825" v="106" actId="22"/>
        <pc:sldMkLst>
          <pc:docMk/>
          <pc:sldMk cId="1604067633" sldId="258"/>
        </pc:sldMkLst>
        <pc:spChg chg="mod">
          <ac:chgData name="pablogarceshoyos@gmail.com" userId="3cc41f1fc649860e" providerId="LiveId" clId="{00DCF771-8F1E-2240-B26D-4ED684FA0201}" dt="2020-08-12T21:42:01.827" v="105" actId="22"/>
          <ac:spMkLst>
            <pc:docMk/>
            <pc:sldMk cId="1604067633" sldId="258"/>
            <ac:spMk id="2" creationId="{C7D43D69-F2D2-364B-B1D3-514095819C8C}"/>
          </ac:spMkLst>
        </pc:spChg>
        <pc:spChg chg="mod">
          <ac:chgData name="pablogarceshoyos@gmail.com" userId="3cc41f1fc649860e" providerId="LiveId" clId="{00DCF771-8F1E-2240-B26D-4ED684FA0201}" dt="2020-08-12T21:42:19.825" v="106" actId="22"/>
          <ac:spMkLst>
            <pc:docMk/>
            <pc:sldMk cId="1604067633" sldId="258"/>
            <ac:spMk id="3" creationId="{41A6A953-7C4D-D846-AAC0-50C28D2ADD14}"/>
          </ac:spMkLst>
        </pc:spChg>
      </pc:sldChg>
      <pc:sldChg chg="modSp new">
        <pc:chgData name="pablogarceshoyos@gmail.com" userId="3cc41f1fc649860e" providerId="LiveId" clId="{00DCF771-8F1E-2240-B26D-4ED684FA0201}" dt="2020-08-12T21:43:08.703" v="109" actId="22"/>
        <pc:sldMkLst>
          <pc:docMk/>
          <pc:sldMk cId="1716940234" sldId="259"/>
        </pc:sldMkLst>
        <pc:spChg chg="mod">
          <ac:chgData name="pablogarceshoyos@gmail.com" userId="3cc41f1fc649860e" providerId="LiveId" clId="{00DCF771-8F1E-2240-B26D-4ED684FA0201}" dt="2020-08-12T21:42:56.045" v="108" actId="22"/>
          <ac:spMkLst>
            <pc:docMk/>
            <pc:sldMk cId="1716940234" sldId="259"/>
            <ac:spMk id="2" creationId="{8426026B-D01C-3A48-B376-E5D4C328D00F}"/>
          </ac:spMkLst>
        </pc:spChg>
        <pc:spChg chg="mod">
          <ac:chgData name="pablogarceshoyos@gmail.com" userId="3cc41f1fc649860e" providerId="LiveId" clId="{00DCF771-8F1E-2240-B26D-4ED684FA0201}" dt="2020-08-12T21:43:08.703" v="109" actId="22"/>
          <ac:spMkLst>
            <pc:docMk/>
            <pc:sldMk cId="1716940234" sldId="259"/>
            <ac:spMk id="3" creationId="{8BC23B47-6EA9-454B-A498-10BB8EED85F8}"/>
          </ac:spMkLst>
        </pc:spChg>
      </pc:sldChg>
      <pc:sldChg chg="modSp new">
        <pc:chgData name="pablogarceshoyos@gmail.com" userId="3cc41f1fc649860e" providerId="LiveId" clId="{00DCF771-8F1E-2240-B26D-4ED684FA0201}" dt="2020-08-12T21:43:55.278" v="112" actId="22"/>
        <pc:sldMkLst>
          <pc:docMk/>
          <pc:sldMk cId="1454252451" sldId="260"/>
        </pc:sldMkLst>
        <pc:spChg chg="mod">
          <ac:chgData name="pablogarceshoyos@gmail.com" userId="3cc41f1fc649860e" providerId="LiveId" clId="{00DCF771-8F1E-2240-B26D-4ED684FA0201}" dt="2020-08-12T21:43:40.119" v="111" actId="22"/>
          <ac:spMkLst>
            <pc:docMk/>
            <pc:sldMk cId="1454252451" sldId="260"/>
            <ac:spMk id="2" creationId="{A4CD5FF9-2B75-9E4E-B262-B62654E826E2}"/>
          </ac:spMkLst>
        </pc:spChg>
        <pc:spChg chg="mod">
          <ac:chgData name="pablogarceshoyos@gmail.com" userId="3cc41f1fc649860e" providerId="LiveId" clId="{00DCF771-8F1E-2240-B26D-4ED684FA0201}" dt="2020-08-12T21:43:55.278" v="112" actId="22"/>
          <ac:spMkLst>
            <pc:docMk/>
            <pc:sldMk cId="1454252451" sldId="260"/>
            <ac:spMk id="3" creationId="{43F1D0A0-540B-904C-9C66-8B065DC912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B9DBF-E9B0-4F41-BDEE-5CB425104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343" y="100883"/>
            <a:ext cx="8689976" cy="2509213"/>
          </a:xfrm>
        </p:spPr>
        <p:txBody>
          <a:bodyPr/>
          <a:lstStyle/>
          <a:p>
            <a:r>
              <a:rPr lang="es-US"/>
              <a:t>El gasto ineCEsario Del agua y la energia</a:t>
            </a:r>
            <a:br>
              <a:rPr lang="es-US"/>
            </a:b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909F3D-CA17-1145-9E3F-FEF6B7213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9681" y="2279877"/>
            <a:ext cx="8689976" cy="4395600"/>
          </a:xfrm>
        </p:spPr>
        <p:txBody>
          <a:bodyPr/>
          <a:lstStyle/>
          <a:p>
            <a:r>
              <a:rPr lang="es-C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00000000000000000" pitchFamily="2" charset="0"/>
              </a:rPr>
              <a:t>hoy en dia mal gastamos demasiado agua y energía debido a que la población a crecido y a que ahora las gente no tiene consiencia de que esto nos puede afectar a futuro</a:t>
            </a:r>
            <a:endParaRPr lang="es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00000000000000000" pitchFamily="2" charset="0"/>
            </a:endParaRPr>
          </a:p>
          <a:p>
            <a:endParaRPr lang="es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00000000000000000" pitchFamily="2" charset="0"/>
            </a:endParaRPr>
          </a:p>
          <a:p>
            <a:endParaRPr lang="es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00000000000000000" pitchFamily="2" charset="0"/>
            </a:endParaRPr>
          </a:p>
          <a:p>
            <a:r>
              <a:rPr lang="es-CO" sz="1800">
                <a:solidFill>
                  <a:srgbClr val="42424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calcula que dentro de 80 años, aproximadamente 48 países, más de 2.800 millones de habitantes, se verán afectados por la escasez de agua, y otros 9 países, inclusive China, el país más poblado del mundo, con cerca de un tercio de la población total del planeta, estará próxima a sufrir la falta del preciado líquido.</a:t>
            </a:r>
            <a:endParaRPr lang="es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US" sz="1800">
              <a:latin typeface="Calibri" panose="020F0502020204030204" pitchFamily="34" charset="0"/>
              <a:ea typeface="Calibri" panose="020F0502020204030204" pitchFamily="34" charset="0"/>
              <a:cs typeface="Times New Roman" panose="02000000000000000000" pitchFamily="2" charset="0"/>
            </a:endParaRPr>
          </a:p>
          <a:p>
            <a:endParaRPr lang="es-US" sz="1800">
              <a:latin typeface="Calibri" panose="020F0502020204030204" pitchFamily="34" charset="0"/>
              <a:ea typeface="Calibri" panose="020F0502020204030204" pitchFamily="34" charset="0"/>
              <a:cs typeface="Times New Roman" panose="02000000000000000000" pitchFamily="2" charset="0"/>
            </a:endParaRPr>
          </a:p>
          <a:p>
            <a:endParaRPr lang="es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00000000000000000" pitchFamily="2" charset="0"/>
            </a:endParaRPr>
          </a:p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8371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5B016-8866-3C46-AC2E-254DED87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34004"/>
            <a:ext cx="10364451" cy="1596177"/>
          </a:xfrm>
        </p:spPr>
        <p:txBody>
          <a:bodyPr/>
          <a:lstStyle/>
          <a:p>
            <a:r>
              <a:rPr lang="es-US" sz="1800" b="1" u="sng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Formas</a:t>
            </a:r>
            <a:r>
              <a:rPr lang="es-CO" sz="1800" b="1" u="sng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disminuir el uso excesivo del agua y de la energía </a:t>
            </a:r>
            <a:br>
              <a:rPr lang="es-US" sz="1800" b="1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US" b="1" u="sng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4CFE35-49D7-9F4D-96F1-1DD126DA6A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54877"/>
            <a:ext cx="10363826" cy="3424107"/>
          </a:xfrm>
        </p:spPr>
        <p:txBody>
          <a:bodyPr/>
          <a:lstStyle/>
          <a:p>
            <a:r>
              <a:rPr lang="es-CO" sz="1800">
                <a:solidFill>
                  <a:srgbClr val="46484B"/>
                </a:solidFill>
                <a:effectLst/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Dúchate en lugar de bañarte y no estés demasiado tiempo bajo la ducha. De ser posible, reduce la duración un par de minutos.</a:t>
            </a:r>
            <a:endParaRPr lang="es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sz="1800">
                <a:solidFill>
                  <a:srgbClr val="46484B"/>
                </a:solidFill>
                <a:effectLst/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Evita que los grifos goteen cuando no los estás empleando.</a:t>
            </a:r>
            <a:endParaRPr lang="es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sz="1800">
                <a:solidFill>
                  <a:srgbClr val="46484B"/>
                </a:solidFill>
                <a:effectLst/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Lava las frutas y verduras en un recipiente y no bajo el grifo abierto.</a:t>
            </a:r>
            <a:endParaRPr lang="es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1506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43D69-F2D2-364B-B1D3-51409581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es-C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Formas para disminuir en la energía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6A953-7C4D-D846-AAC0-50C28D2ADD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9712168" cy="3424107"/>
          </a:xfrm>
        </p:spPr>
        <p:txBody>
          <a:bodyPr/>
          <a:lstStyle/>
          <a:p>
            <a:r>
              <a:rPr lang="es-CO" sz="1800" b="1">
                <a:solidFill>
                  <a:srgbClr val="424242"/>
                </a:solidFill>
                <a:effectLst/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Utiliza focos de bajo consumo</a:t>
            </a:r>
            <a:r>
              <a:rPr lang="es-CO" sz="1800">
                <a:solidFill>
                  <a:srgbClr val="424242"/>
                </a:solidFill>
                <a:effectLst/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: ahorran hasta un 75% de energía.</a:t>
            </a:r>
            <a:endParaRPr lang="es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sz="1800" b="1">
                <a:solidFill>
                  <a:srgbClr val="424242"/>
                </a:solidFill>
                <a:effectLst/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Apaga la luz</a:t>
            </a:r>
            <a:r>
              <a:rPr lang="es-CO" sz="1800">
                <a:solidFill>
                  <a:srgbClr val="424242"/>
                </a:solidFill>
                <a:effectLst/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 de los ambientes que no estés utilizando.</a:t>
            </a:r>
            <a:endParaRPr lang="es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sz="1800" b="1">
                <a:solidFill>
                  <a:srgbClr val="424242"/>
                </a:solidFill>
                <a:effectLst/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Usa la luz natural</a:t>
            </a:r>
            <a:r>
              <a:rPr lang="es-CO" sz="1800">
                <a:solidFill>
                  <a:srgbClr val="424242"/>
                </a:solidFill>
                <a:effectLst/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 el tiempo que más puedas.</a:t>
            </a:r>
            <a:endParaRPr lang="es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0406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6026B-D01C-3A48-B376-E5D4C328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1800">
                <a:solidFill>
                  <a:srgbClr val="424242"/>
                </a:solidFill>
                <a:effectLst/>
                <a:latin typeface="Helvetica"/>
                <a:ea typeface="Calibri" panose="020F0502020204030204" pitchFamily="34" charset="0"/>
                <a:cs typeface="Times New Roman" panose="02020603050405020304" pitchFamily="18" charset="0"/>
              </a:rPr>
              <a:t>el consumo de energía en el futuro </a:t>
            </a:r>
            <a:br>
              <a:rPr lang="es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23B47-6EA9-454B-A498-10BB8EED85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O" sz="1800">
                <a:solidFill>
                  <a:srgbClr val="666666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consecuencias derivadas del uso de fuentes de energía de origen fósil son muchas: agotamiento de los recursos, dificultad de abastecimiento, dependencia energética y contaminación ambiental.</a:t>
            </a:r>
            <a:endParaRPr lang="es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1694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D5FF9-2B75-9E4E-B262-B62654E8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180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consumo de agua en el futuro</a:t>
            </a:r>
            <a:br>
              <a:rPr lang="es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1D0A0-540B-904C-9C66-8B065DC912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s-CO" sz="1800">
                <a:solidFill>
                  <a:srgbClr val="3A34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escasez de agua puede afectar a la agricultura, la ganadería y la industria y, por lo tanto, producir escasez de alimentos y hambre.</a:t>
            </a:r>
            <a:endParaRPr lang="es-US" sz="1800">
              <a:solidFill>
                <a:srgbClr val="3A343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sz="1800" b="1">
                <a:solidFill>
                  <a:srgbClr val="3A34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Desaparición de especies vegetales</a:t>
            </a:r>
            <a:r>
              <a:rPr lang="es-CO" sz="1800">
                <a:solidFill>
                  <a:srgbClr val="3A34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Las plantas necesitan una gran cantidad de agua para desarrollarse y cuando el agua escasea se secan y desaparecen.</a:t>
            </a:r>
            <a:endParaRPr lang="es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54252451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Gota</vt:lpstr>
      <vt:lpstr>El gasto ineCEsario Del agua y la energia </vt:lpstr>
      <vt:lpstr>Formas para disminuir el uso excesivo del agua y de la energía  </vt:lpstr>
      <vt:lpstr>Formas para disminuir en la energía</vt:lpstr>
      <vt:lpstr>el consumo de energía en el futuro  </vt:lpstr>
      <vt:lpstr>el consumo de agua en el futuro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gasto ineCEsario Del agua y la energia </dc:title>
  <dc:creator>pablogarceshoyos@gmail.com</dc:creator>
  <cp:lastModifiedBy>pablogarceshoyos@gmail.com</cp:lastModifiedBy>
  <cp:revision>1</cp:revision>
  <dcterms:created xsi:type="dcterms:W3CDTF">2020-08-12T20:54:15Z</dcterms:created>
  <dcterms:modified xsi:type="dcterms:W3CDTF">2020-08-12T21:44:05Z</dcterms:modified>
</cp:coreProperties>
</file>