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115844"/>
          </a:xfrm>
        </p:spPr>
        <p:txBody>
          <a:bodyPr/>
          <a:lstStyle/>
          <a:p>
            <a:r>
              <a:rPr lang="es-CO" dirty="0" smtClean="0"/>
              <a:t>Análisis de requerimiento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2821577"/>
            <a:ext cx="8307388" cy="1632858"/>
          </a:xfrm>
        </p:spPr>
        <p:txBody>
          <a:bodyPr/>
          <a:lstStyle/>
          <a:p>
            <a:r>
              <a:rPr lang="es-CO" dirty="0" smtClean="0"/>
              <a:t>Ejemplo de análisis de requerimientos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Situación: Sistema de Reservas para un Restaurante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O" dirty="0" smtClean="0"/>
              <a:t>Un </a:t>
            </a:r>
            <a:r>
              <a:rPr lang="es-CO" dirty="0"/>
              <a:t>restaurante local desea implementar un sistema de reservas para facilitar a los clientes la reserva de mesas de manera eficiente. Actualmente, los clientes llaman por teléfono para hacer sus reservas, lo que puede resultar en demoras y errores en la asignación de mesas. El restaurante desea modernizar este proceso y brindar una experiencia más conveniente para sus clientes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61197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Requerimientos</a:t>
            </a:r>
            <a:r>
              <a:rPr lang="en-US" dirty="0"/>
              <a:t/>
            </a:r>
            <a:br>
              <a:rPr lang="en-US" dirty="0"/>
            </a:br>
            <a:r>
              <a:rPr lang="es-CO" b="1" dirty="0"/>
              <a:t>Funcionales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358537"/>
            <a:ext cx="10363826" cy="4872445"/>
          </a:xfrm>
        </p:spPr>
        <p:txBody>
          <a:bodyPr/>
          <a:lstStyle/>
          <a:p>
            <a:pPr marL="0" indent="0" algn="just">
              <a:buNone/>
            </a:pPr>
            <a:r>
              <a:rPr lang="es-CO" b="1" dirty="0" smtClean="0"/>
              <a:t>- Requerimiento </a:t>
            </a:r>
            <a:r>
              <a:rPr lang="es-CO" b="1" dirty="0"/>
              <a:t>de Reserva Online</a:t>
            </a:r>
            <a:r>
              <a:rPr lang="es-CO" b="1" dirty="0" smtClean="0"/>
              <a:t>: </a:t>
            </a:r>
          </a:p>
          <a:p>
            <a:pPr marL="0" indent="0" algn="just">
              <a:buNone/>
            </a:pPr>
            <a:r>
              <a:rPr lang="es-CO" sz="1400" dirty="0"/>
              <a:t> </a:t>
            </a:r>
            <a:r>
              <a:rPr lang="es-CO" sz="1400" dirty="0" smtClean="0"/>
              <a:t>El </a:t>
            </a:r>
            <a:r>
              <a:rPr lang="es-CO" sz="1400" dirty="0"/>
              <a:t>sistema debe permitir a los clientes realizar reservas a través de una plataforma en línea</a:t>
            </a:r>
            <a:r>
              <a:rPr lang="es-CO" sz="1400" dirty="0" smtClean="0"/>
              <a:t>.</a:t>
            </a:r>
            <a:endParaRPr lang="en-US" sz="1400" dirty="0" smtClean="0"/>
          </a:p>
          <a:p>
            <a:pPr marL="0" indent="0" algn="just">
              <a:buNone/>
            </a:pPr>
            <a:r>
              <a:rPr lang="es-CO" b="1" dirty="0" smtClean="0"/>
              <a:t>- Requerimiento </a:t>
            </a:r>
            <a:r>
              <a:rPr lang="es-CO" b="1" dirty="0"/>
              <a:t>de Confirmación </a:t>
            </a:r>
            <a:r>
              <a:rPr lang="es-CO" b="1" dirty="0" smtClean="0"/>
              <a:t>Automática:</a:t>
            </a:r>
          </a:p>
          <a:p>
            <a:pPr marL="0" indent="0" algn="just">
              <a:buNone/>
            </a:pPr>
            <a:r>
              <a:rPr lang="es-CO" sz="1400" b="1" dirty="0" smtClean="0"/>
              <a:t> </a:t>
            </a:r>
            <a:r>
              <a:rPr lang="es-CO" sz="1400" dirty="0" smtClean="0"/>
              <a:t>El </a:t>
            </a:r>
            <a:r>
              <a:rPr lang="es-CO" sz="1400" dirty="0"/>
              <a:t>sistema debe enviar confirmaciones automáticas de reserva a los </a:t>
            </a:r>
            <a:r>
              <a:rPr lang="es-CO" sz="1400" dirty="0" smtClean="0"/>
              <a:t>clientes.</a:t>
            </a:r>
          </a:p>
          <a:p>
            <a:pPr marL="0" indent="0" algn="just">
              <a:buNone/>
            </a:pPr>
            <a:r>
              <a:rPr lang="es-CO" b="1" dirty="0" smtClean="0"/>
              <a:t>- Requerimiento de Reserva Online: </a:t>
            </a:r>
          </a:p>
          <a:p>
            <a:pPr marL="0" indent="0" algn="just">
              <a:buNone/>
            </a:pPr>
            <a:r>
              <a:rPr lang="es-CO" sz="1400" dirty="0" smtClean="0"/>
              <a:t> El </a:t>
            </a:r>
            <a:r>
              <a:rPr lang="es-CO" sz="1400" dirty="0"/>
              <a:t>personal del restaurante debe poder administrar y gestionar las reservas.</a:t>
            </a:r>
            <a:endParaRPr lang="en-US" sz="1400" dirty="0"/>
          </a:p>
          <a:p>
            <a:pPr marL="0" indent="0" algn="just">
              <a:buNone/>
            </a:pPr>
            <a:r>
              <a:rPr lang="es-CO" b="1" dirty="0" smtClean="0"/>
              <a:t>- Requerimiento </a:t>
            </a:r>
            <a:r>
              <a:rPr lang="es-CO" b="1" dirty="0"/>
              <a:t>de Recordatorio de Reserva</a:t>
            </a:r>
            <a:r>
              <a:rPr lang="es-CO" b="1" dirty="0" smtClean="0"/>
              <a:t>:</a:t>
            </a:r>
          </a:p>
          <a:p>
            <a:pPr marL="0" indent="0" algn="just">
              <a:buNone/>
            </a:pPr>
            <a:r>
              <a:rPr lang="es-CO" sz="1400" dirty="0" smtClean="0"/>
              <a:t> El </a:t>
            </a:r>
            <a:r>
              <a:rPr lang="es-CO" sz="1400" dirty="0"/>
              <a:t>sistema debe enviar recordatorios a los clientes antes de la reserva</a:t>
            </a:r>
            <a:r>
              <a:rPr lang="es-CO" sz="1400" dirty="0" smtClean="0"/>
              <a:t>.</a:t>
            </a:r>
          </a:p>
          <a:p>
            <a:pPr marL="0" indent="0" algn="just">
              <a:buNone/>
            </a:pPr>
            <a:r>
              <a:rPr lang="es-CO" b="1" dirty="0" smtClean="0"/>
              <a:t>- Requerimiento </a:t>
            </a:r>
            <a:r>
              <a:rPr lang="es-CO" b="1" dirty="0"/>
              <a:t>de Reportes de Reservas</a:t>
            </a:r>
            <a:r>
              <a:rPr lang="es-CO" b="1" dirty="0" smtClean="0"/>
              <a:t>:</a:t>
            </a:r>
          </a:p>
          <a:p>
            <a:pPr marL="0" indent="0" algn="just">
              <a:buNone/>
            </a:pPr>
            <a:r>
              <a:rPr lang="es-CO" sz="1400" dirty="0" smtClean="0"/>
              <a:t> El </a:t>
            </a:r>
            <a:r>
              <a:rPr lang="es-CO" sz="1400" dirty="0"/>
              <a:t>sistema debe generar reportes sobre las reservas realizadas</a:t>
            </a: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s-CO" b="1" dirty="0"/>
          </a:p>
          <a:p>
            <a:pPr marL="0" indent="0">
              <a:buNone/>
            </a:pPr>
            <a:endParaRPr lang="es-CO" sz="1400" dirty="0" smtClean="0"/>
          </a:p>
          <a:p>
            <a:pPr marL="0" indent="0">
              <a:buNone/>
            </a:pPr>
            <a:endParaRPr lang="es-CO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8800" dirty="0" smtClean="0"/>
              <a:t>fin</a:t>
            </a:r>
            <a:endParaRPr lang="en-US" sz="8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32</TotalTime>
  <Words>181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Tw Cen MT</vt:lpstr>
      <vt:lpstr>Gota</vt:lpstr>
      <vt:lpstr>Análisis de requerimiento </vt:lpstr>
      <vt:lpstr>Situación: Sistema de Reservas para un Restaurante </vt:lpstr>
      <vt:lpstr>Requerimientos Funcionales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requerimiento</dc:title>
  <dc:creator>Usuario de Windows</dc:creator>
  <cp:lastModifiedBy>Usuario de Windows</cp:lastModifiedBy>
  <cp:revision>3</cp:revision>
  <dcterms:created xsi:type="dcterms:W3CDTF">2023-08-15T23:49:09Z</dcterms:created>
  <dcterms:modified xsi:type="dcterms:W3CDTF">2023-08-16T00:21:50Z</dcterms:modified>
</cp:coreProperties>
</file>