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07909-36F3-4C26-BCF4-E048B107A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Organizador grafico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31787-FD85-BD9E-FED0-6C24E786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88760"/>
          </a:xfrm>
        </p:spPr>
        <p:txBody>
          <a:bodyPr>
            <a:normAutofit/>
          </a:bodyPr>
          <a:lstStyle/>
          <a:p>
            <a:r>
              <a:rPr lang="es-CO" dirty="0"/>
              <a:t>Matemáticas II</a:t>
            </a:r>
          </a:p>
          <a:p>
            <a:r>
              <a:rPr lang="es-CO" dirty="0"/>
              <a:t>Pablo garces</a:t>
            </a:r>
          </a:p>
          <a:p>
            <a:r>
              <a:rPr lang="es-CO" dirty="0"/>
              <a:t>Santiago león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918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AC05A-F2DC-0A34-41DD-28465DC0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25475-4220-ED38-1BF0-4F341027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/>
              <a:t>Se trata de una regla de correspondencia entre 2 conjuntos, en el que se a un elemento de un primer conjunto se le asocia un elemento de un segundo conjunto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593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E5044-8C4B-CA16-6ECA-25671B92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Función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FE5A1-16F9-F218-360B-17869709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/>
              <a:t>Se representa en una situación donde el rango se encuentra definido en el conjunto de los números reales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50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B71D3-2EFD-E4FB-7620-CED9288D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Dominio de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67902-EB0F-C3FB-745D-C4B6CF78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 dominio de una función es el </a:t>
            </a:r>
            <a:r>
              <a:rPr lang="es-CO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conjunto de todos los posibles valores de entrada de la función</a:t>
            </a:r>
            <a:r>
              <a:rPr lang="es-C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Por ejemplo, el dominio de f(x)=x² consiste de todos los números reales, y el dominio de g(x)=1/x consiste de todos los números reales excepto x=0.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901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9FDAD-C25B-1427-1876-14C4F9FA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Función compuesta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B378C-8B3D-017D-61C0-D9CB3BA9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/>
              <a:t>Si se tienen f(x) y g(x), la compuesta entre ellas se denota como f o g, el dominio de esta función compuesta es un subconjunto del dominio g y el rango de f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333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180E2-F508-5866-1275-3DC4C94C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Función inversa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8B332-4526-8CC4-B1AC-695C78AB5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33642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19</TotalTime>
  <Words>167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Arial</vt:lpstr>
      <vt:lpstr>Gill Sans MT</vt:lpstr>
      <vt:lpstr>Galería</vt:lpstr>
      <vt:lpstr>Organizador grafico</vt:lpstr>
      <vt:lpstr>La función</vt:lpstr>
      <vt:lpstr>Función real</vt:lpstr>
      <vt:lpstr>Dominio de funciones</vt:lpstr>
      <vt:lpstr>Función compuesta</vt:lpstr>
      <vt:lpstr>Función inversa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Organizador grafico</dc:title>
  <dc:creator>pablo garces hoyos</dc:creator>
  <cp:lastModifiedBy>pablo garces hoyos</cp:lastModifiedBy>
  <cp:revision>2</cp:revision>
  <dcterms:created xsi:type="dcterms:W3CDTF">2023-03-07T03:25:26Z</dcterms:created>
  <dcterms:modified xsi:type="dcterms:W3CDTF">2023-03-07T03:44:54Z</dcterms:modified>
</cp:coreProperties>
</file>