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B2753-BA90-4F57-83FC-E4CBB66A88E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5A12BE1-7F5F-4923-AEA1-58C4A62F9E23}">
      <dgm:prSet phldrT="[Texto]"/>
      <dgm:spPr/>
      <dgm:t>
        <a:bodyPr/>
        <a:lstStyle/>
        <a:p>
          <a:r>
            <a:rPr lang="es-ES" dirty="0" err="1" smtClean="0"/>
            <a:t>Client</a:t>
          </a:r>
          <a:endParaRPr lang="es-ES" dirty="0"/>
        </a:p>
      </dgm:t>
    </dgm:pt>
    <dgm:pt modelId="{A746C9C8-0355-4F85-B1D5-7121FE2A42D4}" type="parTrans" cxnId="{B05D4A23-2B92-401C-9133-F2AD83ABC82D}">
      <dgm:prSet/>
      <dgm:spPr/>
      <dgm:t>
        <a:bodyPr/>
        <a:lstStyle/>
        <a:p>
          <a:endParaRPr lang="es-ES"/>
        </a:p>
      </dgm:t>
    </dgm:pt>
    <dgm:pt modelId="{F673CA30-5E9E-4412-9A46-E9C4D9913BCA}" type="sibTrans" cxnId="{B05D4A23-2B92-401C-9133-F2AD83ABC82D}">
      <dgm:prSet/>
      <dgm:spPr/>
      <dgm:t>
        <a:bodyPr/>
        <a:lstStyle/>
        <a:p>
          <a:endParaRPr lang="es-ES"/>
        </a:p>
      </dgm:t>
    </dgm:pt>
    <dgm:pt modelId="{9C7CCAE3-677F-437A-B6E1-CB74562C9466}">
      <dgm:prSet phldrT="[Texto]"/>
      <dgm:spPr/>
      <dgm:t>
        <a:bodyPr/>
        <a:lstStyle/>
        <a:p>
          <a:r>
            <a:rPr lang="es-ES" dirty="0" err="1" smtClean="0"/>
            <a:t>Sign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private</a:t>
          </a:r>
          <a:endParaRPr lang="es-ES" dirty="0"/>
        </a:p>
      </dgm:t>
    </dgm:pt>
    <dgm:pt modelId="{B196165B-4D19-499F-8B31-40AFF20CA5F8}" type="parTrans" cxnId="{8D4BA09C-637E-473F-A913-C6D8B9156C52}">
      <dgm:prSet/>
      <dgm:spPr/>
      <dgm:t>
        <a:bodyPr/>
        <a:lstStyle/>
        <a:p>
          <a:endParaRPr lang="es-ES"/>
        </a:p>
      </dgm:t>
    </dgm:pt>
    <dgm:pt modelId="{7567CBFB-61A5-4139-8406-C6B14DA235D9}" type="sibTrans" cxnId="{8D4BA09C-637E-473F-A913-C6D8B9156C52}">
      <dgm:prSet/>
      <dgm:spPr/>
      <dgm:t>
        <a:bodyPr/>
        <a:lstStyle/>
        <a:p>
          <a:endParaRPr lang="es-ES"/>
        </a:p>
      </dgm:t>
    </dgm:pt>
    <dgm:pt modelId="{235379ED-DFBA-470A-BE69-EBF2FCC319AE}">
      <dgm:prSet phldrT="[Texto]"/>
      <dgm:spPr/>
      <dgm:t>
        <a:bodyPr/>
        <a:lstStyle/>
        <a:p>
          <a:r>
            <a:rPr lang="es-ES" dirty="0" err="1" smtClean="0"/>
            <a:t>Encrypt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public</a:t>
          </a:r>
          <a:endParaRPr lang="es-ES" dirty="0"/>
        </a:p>
      </dgm:t>
    </dgm:pt>
    <dgm:pt modelId="{14314BC0-9AC8-4A24-8330-814D1EA3B487}" type="parTrans" cxnId="{7ECEA147-2278-471D-A677-C524D20857A4}">
      <dgm:prSet/>
      <dgm:spPr/>
      <dgm:t>
        <a:bodyPr/>
        <a:lstStyle/>
        <a:p>
          <a:endParaRPr lang="es-ES"/>
        </a:p>
      </dgm:t>
    </dgm:pt>
    <dgm:pt modelId="{220975C7-C6DC-423F-B9D7-F46795D2A5A3}" type="sibTrans" cxnId="{7ECEA147-2278-471D-A677-C524D20857A4}">
      <dgm:prSet/>
      <dgm:spPr/>
      <dgm:t>
        <a:bodyPr/>
        <a:lstStyle/>
        <a:p>
          <a:endParaRPr lang="es-ES"/>
        </a:p>
      </dgm:t>
    </dgm:pt>
    <dgm:pt modelId="{6EB5017E-4FBB-45DE-AFE5-FE50F2457C62}">
      <dgm:prSet phldrT="[Texto]"/>
      <dgm:spPr/>
      <dgm:t>
        <a:bodyPr/>
        <a:lstStyle/>
        <a:p>
          <a:r>
            <a:rPr lang="es-ES" dirty="0" smtClean="0"/>
            <a:t>Transfer Data</a:t>
          </a:r>
          <a:endParaRPr lang="es-ES" dirty="0"/>
        </a:p>
      </dgm:t>
    </dgm:pt>
    <dgm:pt modelId="{A5CF9FF7-090E-4CEC-A65E-FDE8A2264D6C}" type="parTrans" cxnId="{B1E275B9-159F-48D5-ADB4-4E8325A5BFBB}">
      <dgm:prSet/>
      <dgm:spPr/>
      <dgm:t>
        <a:bodyPr/>
        <a:lstStyle/>
        <a:p>
          <a:endParaRPr lang="es-ES"/>
        </a:p>
      </dgm:t>
    </dgm:pt>
    <dgm:pt modelId="{6503D430-6D09-4E14-960C-0E9182DC2FC3}" type="sibTrans" cxnId="{B1E275B9-159F-48D5-ADB4-4E8325A5BFBB}">
      <dgm:prSet/>
      <dgm:spPr/>
      <dgm:t>
        <a:bodyPr/>
        <a:lstStyle/>
        <a:p>
          <a:endParaRPr lang="es-ES"/>
        </a:p>
      </dgm:t>
    </dgm:pt>
    <dgm:pt modelId="{7B920C16-617F-4044-AC74-B59ECF97D409}">
      <dgm:prSet phldrT="[Texto]"/>
      <dgm:spPr/>
      <dgm:t>
        <a:bodyPr/>
        <a:lstStyle/>
        <a:p>
          <a:r>
            <a:rPr lang="es-ES" dirty="0" smtClean="0"/>
            <a:t>Server</a:t>
          </a:r>
          <a:endParaRPr lang="es-ES" dirty="0"/>
        </a:p>
      </dgm:t>
    </dgm:pt>
    <dgm:pt modelId="{7D5819A8-4749-4C60-853E-AB8D49D1A21C}" type="parTrans" cxnId="{D318B2A9-D282-48B5-838C-B755C198E31D}">
      <dgm:prSet/>
      <dgm:spPr/>
      <dgm:t>
        <a:bodyPr/>
        <a:lstStyle/>
        <a:p>
          <a:endParaRPr lang="es-ES"/>
        </a:p>
      </dgm:t>
    </dgm:pt>
    <dgm:pt modelId="{14C379ED-B6B7-4E95-A449-954218EA70FC}" type="sibTrans" cxnId="{D318B2A9-D282-48B5-838C-B755C198E31D}">
      <dgm:prSet/>
      <dgm:spPr/>
      <dgm:t>
        <a:bodyPr/>
        <a:lstStyle/>
        <a:p>
          <a:endParaRPr lang="es-ES"/>
        </a:p>
      </dgm:t>
    </dgm:pt>
    <dgm:pt modelId="{B2F13A49-961E-4303-B705-650AFC04ADDC}">
      <dgm:prSet phldrT="[Texto]"/>
      <dgm:spPr/>
      <dgm:t>
        <a:bodyPr/>
        <a:lstStyle/>
        <a:p>
          <a:r>
            <a:rPr lang="es-ES" dirty="0" err="1" smtClean="0"/>
            <a:t>Verify</a:t>
          </a:r>
          <a:r>
            <a:rPr lang="es-ES" dirty="0" smtClean="0"/>
            <a:t> </a:t>
          </a:r>
          <a:r>
            <a:rPr lang="es-ES" dirty="0" err="1" smtClean="0"/>
            <a:t>sign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public</a:t>
          </a:r>
          <a:endParaRPr lang="es-ES" dirty="0"/>
        </a:p>
      </dgm:t>
    </dgm:pt>
    <dgm:pt modelId="{217038E3-E658-49E7-B70D-ECF45EA8D10D}" type="parTrans" cxnId="{8EF936F8-DEE4-4D5E-BEE6-8BD65A5F9840}">
      <dgm:prSet/>
      <dgm:spPr/>
      <dgm:t>
        <a:bodyPr/>
        <a:lstStyle/>
        <a:p>
          <a:endParaRPr lang="es-ES"/>
        </a:p>
      </dgm:t>
    </dgm:pt>
    <dgm:pt modelId="{3EC48B1B-D046-4219-9343-C836D5EA4C45}" type="sibTrans" cxnId="{8EF936F8-DEE4-4D5E-BEE6-8BD65A5F9840}">
      <dgm:prSet/>
      <dgm:spPr/>
      <dgm:t>
        <a:bodyPr/>
        <a:lstStyle/>
        <a:p>
          <a:endParaRPr lang="es-ES"/>
        </a:p>
      </dgm:t>
    </dgm:pt>
    <dgm:pt modelId="{6851088C-4EA6-4025-B89A-3D11ACA47B19}">
      <dgm:prSet phldrT="[Texto]"/>
      <dgm:spPr/>
      <dgm:t>
        <a:bodyPr/>
        <a:lstStyle/>
        <a:p>
          <a:r>
            <a:rPr lang="es-ES" dirty="0" err="1" smtClean="0"/>
            <a:t>Decrypt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private</a:t>
          </a:r>
          <a:endParaRPr lang="es-ES" dirty="0"/>
        </a:p>
      </dgm:t>
    </dgm:pt>
    <dgm:pt modelId="{F4136E94-616B-4D5A-83F4-6C964D79B8CC}" type="parTrans" cxnId="{47320FEC-CE92-4BDF-92E9-2936D01BF25D}">
      <dgm:prSet/>
      <dgm:spPr/>
      <dgm:t>
        <a:bodyPr/>
        <a:lstStyle/>
        <a:p>
          <a:endParaRPr lang="es-ES"/>
        </a:p>
      </dgm:t>
    </dgm:pt>
    <dgm:pt modelId="{0C9F7A80-A6CB-47A7-B0E5-0975D9376591}" type="sibTrans" cxnId="{47320FEC-CE92-4BDF-92E9-2936D01BF25D}">
      <dgm:prSet/>
      <dgm:spPr/>
      <dgm:t>
        <a:bodyPr/>
        <a:lstStyle/>
        <a:p>
          <a:endParaRPr lang="es-ES"/>
        </a:p>
      </dgm:t>
    </dgm:pt>
    <dgm:pt modelId="{D4ECF0D6-1E39-42AD-88C6-4CB6D3245420}" type="pres">
      <dgm:prSet presAssocID="{42AB2753-BA90-4F57-83FC-E4CBB66A88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8B7337B-0B7F-49AB-9364-6A7F4291578F}" type="pres">
      <dgm:prSet presAssocID="{7B920C16-617F-4044-AC74-B59ECF97D409}" presName="boxAndChildren" presStyleCnt="0"/>
      <dgm:spPr/>
    </dgm:pt>
    <dgm:pt modelId="{55D077A3-19A9-41EC-BB76-5256D9E6A4DE}" type="pres">
      <dgm:prSet presAssocID="{7B920C16-617F-4044-AC74-B59ECF97D409}" presName="parentTextBox" presStyleLbl="node1" presStyleIdx="0" presStyleCnt="3"/>
      <dgm:spPr/>
      <dgm:t>
        <a:bodyPr/>
        <a:lstStyle/>
        <a:p>
          <a:endParaRPr lang="es-AR"/>
        </a:p>
      </dgm:t>
    </dgm:pt>
    <dgm:pt modelId="{64181604-D2AC-4E16-928F-00DB689297F4}" type="pres">
      <dgm:prSet presAssocID="{7B920C16-617F-4044-AC74-B59ECF97D409}" presName="entireBox" presStyleLbl="node1" presStyleIdx="0" presStyleCnt="3"/>
      <dgm:spPr/>
      <dgm:t>
        <a:bodyPr/>
        <a:lstStyle/>
        <a:p>
          <a:endParaRPr lang="es-AR"/>
        </a:p>
      </dgm:t>
    </dgm:pt>
    <dgm:pt modelId="{4B4EC6CD-6A12-4ED9-A2F5-3734EE30F311}" type="pres">
      <dgm:prSet presAssocID="{7B920C16-617F-4044-AC74-B59ECF97D409}" presName="descendantBox" presStyleCnt="0"/>
      <dgm:spPr/>
    </dgm:pt>
    <dgm:pt modelId="{A33FAAAD-46E3-4DD7-8E30-7A81B0194E47}" type="pres">
      <dgm:prSet presAssocID="{B2F13A49-961E-4303-B705-650AFC04ADDC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AB83D8-1962-4642-BA0E-7C8A3EC710F6}" type="pres">
      <dgm:prSet presAssocID="{6851088C-4EA6-4025-B89A-3D11ACA47B19}" presName="childTextBo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F21125-CDB5-479C-877C-F7C18E6D06E7}" type="pres">
      <dgm:prSet presAssocID="{6503D430-6D09-4E14-960C-0E9182DC2FC3}" presName="sp" presStyleCnt="0"/>
      <dgm:spPr/>
    </dgm:pt>
    <dgm:pt modelId="{BC144750-532B-4626-A3B8-A6D87897DEC6}" type="pres">
      <dgm:prSet presAssocID="{6EB5017E-4FBB-45DE-AFE5-FE50F2457C62}" presName="arrowAndChildren" presStyleCnt="0"/>
      <dgm:spPr/>
    </dgm:pt>
    <dgm:pt modelId="{1B3382D0-37DA-411A-8CB7-226D682B707B}" type="pres">
      <dgm:prSet presAssocID="{6EB5017E-4FBB-45DE-AFE5-FE50F2457C62}" presName="parentTextArrow" presStyleLbl="node1" presStyleIdx="1" presStyleCnt="3"/>
      <dgm:spPr/>
      <dgm:t>
        <a:bodyPr/>
        <a:lstStyle/>
        <a:p>
          <a:endParaRPr lang="es-AR"/>
        </a:p>
      </dgm:t>
    </dgm:pt>
    <dgm:pt modelId="{1731697B-44E8-4561-A5D9-C44BAEFEBC3C}" type="pres">
      <dgm:prSet presAssocID="{F673CA30-5E9E-4412-9A46-E9C4D9913BCA}" presName="sp" presStyleCnt="0"/>
      <dgm:spPr/>
    </dgm:pt>
    <dgm:pt modelId="{B578E248-F2F3-410A-88A2-33984C423AA5}" type="pres">
      <dgm:prSet presAssocID="{45A12BE1-7F5F-4923-AEA1-58C4A62F9E23}" presName="arrowAndChildren" presStyleCnt="0"/>
      <dgm:spPr/>
    </dgm:pt>
    <dgm:pt modelId="{77723428-69A6-4061-8134-E0838CB63D7B}" type="pres">
      <dgm:prSet presAssocID="{45A12BE1-7F5F-4923-AEA1-58C4A62F9E23}" presName="parentTextArrow" presStyleLbl="node1" presStyleIdx="1" presStyleCnt="3"/>
      <dgm:spPr/>
      <dgm:t>
        <a:bodyPr/>
        <a:lstStyle/>
        <a:p>
          <a:endParaRPr lang="es-AR"/>
        </a:p>
      </dgm:t>
    </dgm:pt>
    <dgm:pt modelId="{AB122D43-7F13-4B98-956E-497A75F3C195}" type="pres">
      <dgm:prSet presAssocID="{45A12BE1-7F5F-4923-AEA1-58C4A62F9E23}" presName="arrow" presStyleLbl="node1" presStyleIdx="2" presStyleCnt="3"/>
      <dgm:spPr/>
      <dgm:t>
        <a:bodyPr/>
        <a:lstStyle/>
        <a:p>
          <a:endParaRPr lang="es-AR"/>
        </a:p>
      </dgm:t>
    </dgm:pt>
    <dgm:pt modelId="{702A3E41-9F97-4A1A-A5AD-19F08DA2D410}" type="pres">
      <dgm:prSet presAssocID="{45A12BE1-7F5F-4923-AEA1-58C4A62F9E23}" presName="descendantArrow" presStyleCnt="0"/>
      <dgm:spPr/>
    </dgm:pt>
    <dgm:pt modelId="{5CD04173-D951-4F1F-BA38-9061E72CB324}" type="pres">
      <dgm:prSet presAssocID="{9C7CCAE3-677F-437A-B6E1-CB74562C9466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5C28CA-E171-4EB6-9A37-E4566812007F}" type="pres">
      <dgm:prSet presAssocID="{235379ED-DFBA-470A-BE69-EBF2FCC319AE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EF936F8-DEE4-4D5E-BEE6-8BD65A5F9840}" srcId="{7B920C16-617F-4044-AC74-B59ECF97D409}" destId="{B2F13A49-961E-4303-B705-650AFC04ADDC}" srcOrd="0" destOrd="0" parTransId="{217038E3-E658-49E7-B70D-ECF45EA8D10D}" sibTransId="{3EC48B1B-D046-4219-9343-C836D5EA4C45}"/>
    <dgm:cxn modelId="{885BBCF1-AFD3-44DC-94B0-0CF8B7647B9E}" type="presOf" srcId="{42AB2753-BA90-4F57-83FC-E4CBB66A88EA}" destId="{D4ECF0D6-1E39-42AD-88C6-4CB6D3245420}" srcOrd="0" destOrd="0" presId="urn:microsoft.com/office/officeart/2005/8/layout/process4"/>
    <dgm:cxn modelId="{6297F13D-6014-4385-B587-2B6AB218E2FD}" type="presOf" srcId="{45A12BE1-7F5F-4923-AEA1-58C4A62F9E23}" destId="{AB122D43-7F13-4B98-956E-497A75F3C195}" srcOrd="1" destOrd="0" presId="urn:microsoft.com/office/officeart/2005/8/layout/process4"/>
    <dgm:cxn modelId="{E3D0E8A3-7047-43F3-98C6-03326823D750}" type="presOf" srcId="{7B920C16-617F-4044-AC74-B59ECF97D409}" destId="{55D077A3-19A9-41EC-BB76-5256D9E6A4DE}" srcOrd="0" destOrd="0" presId="urn:microsoft.com/office/officeart/2005/8/layout/process4"/>
    <dgm:cxn modelId="{ED36F36B-1485-414F-A9D3-554688F953A3}" type="presOf" srcId="{6851088C-4EA6-4025-B89A-3D11ACA47B19}" destId="{19AB83D8-1962-4642-BA0E-7C8A3EC710F6}" srcOrd="0" destOrd="0" presId="urn:microsoft.com/office/officeart/2005/8/layout/process4"/>
    <dgm:cxn modelId="{727F5062-31A2-4679-A98A-1F7DE83B7BAB}" type="presOf" srcId="{45A12BE1-7F5F-4923-AEA1-58C4A62F9E23}" destId="{77723428-69A6-4061-8134-E0838CB63D7B}" srcOrd="0" destOrd="0" presId="urn:microsoft.com/office/officeart/2005/8/layout/process4"/>
    <dgm:cxn modelId="{47320FEC-CE92-4BDF-92E9-2936D01BF25D}" srcId="{7B920C16-617F-4044-AC74-B59ECF97D409}" destId="{6851088C-4EA6-4025-B89A-3D11ACA47B19}" srcOrd="1" destOrd="0" parTransId="{F4136E94-616B-4D5A-83F4-6C964D79B8CC}" sibTransId="{0C9F7A80-A6CB-47A7-B0E5-0975D9376591}"/>
    <dgm:cxn modelId="{B05D4A23-2B92-401C-9133-F2AD83ABC82D}" srcId="{42AB2753-BA90-4F57-83FC-E4CBB66A88EA}" destId="{45A12BE1-7F5F-4923-AEA1-58C4A62F9E23}" srcOrd="0" destOrd="0" parTransId="{A746C9C8-0355-4F85-B1D5-7121FE2A42D4}" sibTransId="{F673CA30-5E9E-4412-9A46-E9C4D9913BCA}"/>
    <dgm:cxn modelId="{B7BA9BB9-0F38-4DA4-BCD6-6DD075F94AE3}" type="presOf" srcId="{6EB5017E-4FBB-45DE-AFE5-FE50F2457C62}" destId="{1B3382D0-37DA-411A-8CB7-226D682B707B}" srcOrd="0" destOrd="0" presId="urn:microsoft.com/office/officeart/2005/8/layout/process4"/>
    <dgm:cxn modelId="{21E49EF8-6F72-4534-80A8-5D730CAF5455}" type="presOf" srcId="{235379ED-DFBA-470A-BE69-EBF2FCC319AE}" destId="{4C5C28CA-E171-4EB6-9A37-E4566812007F}" srcOrd="0" destOrd="0" presId="urn:microsoft.com/office/officeart/2005/8/layout/process4"/>
    <dgm:cxn modelId="{D318B2A9-D282-48B5-838C-B755C198E31D}" srcId="{42AB2753-BA90-4F57-83FC-E4CBB66A88EA}" destId="{7B920C16-617F-4044-AC74-B59ECF97D409}" srcOrd="2" destOrd="0" parTransId="{7D5819A8-4749-4C60-853E-AB8D49D1A21C}" sibTransId="{14C379ED-B6B7-4E95-A449-954218EA70FC}"/>
    <dgm:cxn modelId="{C262C4A2-C769-49D8-AB63-21FB67339257}" type="presOf" srcId="{9C7CCAE3-677F-437A-B6E1-CB74562C9466}" destId="{5CD04173-D951-4F1F-BA38-9061E72CB324}" srcOrd="0" destOrd="0" presId="urn:microsoft.com/office/officeart/2005/8/layout/process4"/>
    <dgm:cxn modelId="{A4907968-867F-4AD3-9356-5F6998ECD34A}" type="presOf" srcId="{B2F13A49-961E-4303-B705-650AFC04ADDC}" destId="{A33FAAAD-46E3-4DD7-8E30-7A81B0194E47}" srcOrd="0" destOrd="0" presId="urn:microsoft.com/office/officeart/2005/8/layout/process4"/>
    <dgm:cxn modelId="{B590CB6A-E59D-4935-8C37-2B68B0C75E3E}" type="presOf" srcId="{7B920C16-617F-4044-AC74-B59ECF97D409}" destId="{64181604-D2AC-4E16-928F-00DB689297F4}" srcOrd="1" destOrd="0" presId="urn:microsoft.com/office/officeart/2005/8/layout/process4"/>
    <dgm:cxn modelId="{7ECEA147-2278-471D-A677-C524D20857A4}" srcId="{45A12BE1-7F5F-4923-AEA1-58C4A62F9E23}" destId="{235379ED-DFBA-470A-BE69-EBF2FCC319AE}" srcOrd="1" destOrd="0" parTransId="{14314BC0-9AC8-4A24-8330-814D1EA3B487}" sibTransId="{220975C7-C6DC-423F-B9D7-F46795D2A5A3}"/>
    <dgm:cxn modelId="{8D4BA09C-637E-473F-A913-C6D8B9156C52}" srcId="{45A12BE1-7F5F-4923-AEA1-58C4A62F9E23}" destId="{9C7CCAE3-677F-437A-B6E1-CB74562C9466}" srcOrd="0" destOrd="0" parTransId="{B196165B-4D19-499F-8B31-40AFF20CA5F8}" sibTransId="{7567CBFB-61A5-4139-8406-C6B14DA235D9}"/>
    <dgm:cxn modelId="{B1E275B9-159F-48D5-ADB4-4E8325A5BFBB}" srcId="{42AB2753-BA90-4F57-83FC-E4CBB66A88EA}" destId="{6EB5017E-4FBB-45DE-AFE5-FE50F2457C62}" srcOrd="1" destOrd="0" parTransId="{A5CF9FF7-090E-4CEC-A65E-FDE8A2264D6C}" sibTransId="{6503D430-6D09-4E14-960C-0E9182DC2FC3}"/>
    <dgm:cxn modelId="{A09F6D04-16D8-4507-9B38-56318E2B0EB7}" type="presParOf" srcId="{D4ECF0D6-1E39-42AD-88C6-4CB6D3245420}" destId="{F8B7337B-0B7F-49AB-9364-6A7F4291578F}" srcOrd="0" destOrd="0" presId="urn:microsoft.com/office/officeart/2005/8/layout/process4"/>
    <dgm:cxn modelId="{09C3913E-92B3-4C48-B167-40F35BAC466A}" type="presParOf" srcId="{F8B7337B-0B7F-49AB-9364-6A7F4291578F}" destId="{55D077A3-19A9-41EC-BB76-5256D9E6A4DE}" srcOrd="0" destOrd="0" presId="urn:microsoft.com/office/officeart/2005/8/layout/process4"/>
    <dgm:cxn modelId="{875B3D5C-7B00-4FBA-B206-8F2DEEDBB861}" type="presParOf" srcId="{F8B7337B-0B7F-49AB-9364-6A7F4291578F}" destId="{64181604-D2AC-4E16-928F-00DB689297F4}" srcOrd="1" destOrd="0" presId="urn:microsoft.com/office/officeart/2005/8/layout/process4"/>
    <dgm:cxn modelId="{3AE3E19E-1808-4EEE-8E9C-74D9C41DB837}" type="presParOf" srcId="{F8B7337B-0B7F-49AB-9364-6A7F4291578F}" destId="{4B4EC6CD-6A12-4ED9-A2F5-3734EE30F311}" srcOrd="2" destOrd="0" presId="urn:microsoft.com/office/officeart/2005/8/layout/process4"/>
    <dgm:cxn modelId="{C2AB0C6F-98C0-470D-AD34-F50EA2629FEE}" type="presParOf" srcId="{4B4EC6CD-6A12-4ED9-A2F5-3734EE30F311}" destId="{A33FAAAD-46E3-4DD7-8E30-7A81B0194E47}" srcOrd="0" destOrd="0" presId="urn:microsoft.com/office/officeart/2005/8/layout/process4"/>
    <dgm:cxn modelId="{C1BFF7A7-A11F-4093-921A-469E710D01F8}" type="presParOf" srcId="{4B4EC6CD-6A12-4ED9-A2F5-3734EE30F311}" destId="{19AB83D8-1962-4642-BA0E-7C8A3EC710F6}" srcOrd="1" destOrd="0" presId="urn:microsoft.com/office/officeart/2005/8/layout/process4"/>
    <dgm:cxn modelId="{92964A50-0425-429C-BB34-C399405945E3}" type="presParOf" srcId="{D4ECF0D6-1E39-42AD-88C6-4CB6D3245420}" destId="{27F21125-CDB5-479C-877C-F7C18E6D06E7}" srcOrd="1" destOrd="0" presId="urn:microsoft.com/office/officeart/2005/8/layout/process4"/>
    <dgm:cxn modelId="{E7214070-A505-4303-9A0B-934FB7B8E389}" type="presParOf" srcId="{D4ECF0D6-1E39-42AD-88C6-4CB6D3245420}" destId="{BC144750-532B-4626-A3B8-A6D87897DEC6}" srcOrd="2" destOrd="0" presId="urn:microsoft.com/office/officeart/2005/8/layout/process4"/>
    <dgm:cxn modelId="{5C697F93-2AAC-4FF9-9847-887171C0B0CF}" type="presParOf" srcId="{BC144750-532B-4626-A3B8-A6D87897DEC6}" destId="{1B3382D0-37DA-411A-8CB7-226D682B707B}" srcOrd="0" destOrd="0" presId="urn:microsoft.com/office/officeart/2005/8/layout/process4"/>
    <dgm:cxn modelId="{FA845E58-96A1-4677-BF1E-471DE2136E05}" type="presParOf" srcId="{D4ECF0D6-1E39-42AD-88C6-4CB6D3245420}" destId="{1731697B-44E8-4561-A5D9-C44BAEFEBC3C}" srcOrd="3" destOrd="0" presId="urn:microsoft.com/office/officeart/2005/8/layout/process4"/>
    <dgm:cxn modelId="{FF987553-E7A2-4523-A886-391C9DFA4E00}" type="presParOf" srcId="{D4ECF0D6-1E39-42AD-88C6-4CB6D3245420}" destId="{B578E248-F2F3-410A-88A2-33984C423AA5}" srcOrd="4" destOrd="0" presId="urn:microsoft.com/office/officeart/2005/8/layout/process4"/>
    <dgm:cxn modelId="{4E829283-4F90-4F7C-A834-3A45EB461910}" type="presParOf" srcId="{B578E248-F2F3-410A-88A2-33984C423AA5}" destId="{77723428-69A6-4061-8134-E0838CB63D7B}" srcOrd="0" destOrd="0" presId="urn:microsoft.com/office/officeart/2005/8/layout/process4"/>
    <dgm:cxn modelId="{C351048D-4F08-4E47-B8A5-6049D4C6186A}" type="presParOf" srcId="{B578E248-F2F3-410A-88A2-33984C423AA5}" destId="{AB122D43-7F13-4B98-956E-497A75F3C195}" srcOrd="1" destOrd="0" presId="urn:microsoft.com/office/officeart/2005/8/layout/process4"/>
    <dgm:cxn modelId="{A009DA63-9C2B-48EA-9EE7-26D006D7282C}" type="presParOf" srcId="{B578E248-F2F3-410A-88A2-33984C423AA5}" destId="{702A3E41-9F97-4A1A-A5AD-19F08DA2D410}" srcOrd="2" destOrd="0" presId="urn:microsoft.com/office/officeart/2005/8/layout/process4"/>
    <dgm:cxn modelId="{8018887A-29AC-47AF-BDCD-D9BE55903951}" type="presParOf" srcId="{702A3E41-9F97-4A1A-A5AD-19F08DA2D410}" destId="{5CD04173-D951-4F1F-BA38-9061E72CB324}" srcOrd="0" destOrd="0" presId="urn:microsoft.com/office/officeart/2005/8/layout/process4"/>
    <dgm:cxn modelId="{E72558A0-CCB3-452D-B723-E6C8634485B9}" type="presParOf" srcId="{702A3E41-9F97-4A1A-A5AD-19F08DA2D410}" destId="{4C5C28CA-E171-4EB6-9A37-E4566812007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34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53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65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8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7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2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1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8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97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259E4-B9DF-4339-BB76-FDAE1DAEECF8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3D52-0253-4903-AF80-E3D580E4A3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2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92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Certificates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" y="1716286"/>
            <a:ext cx="9140825" cy="51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2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Certificates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5" y="1988840"/>
            <a:ext cx="8550206" cy="445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a </a:t>
            </a:r>
            <a:r>
              <a:rPr lang="es-ES" dirty="0" err="1" smtClean="0"/>
              <a:t>certificate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856313" cy="491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Keytool</a:t>
            </a:r>
            <a:r>
              <a:rPr lang="es-ES" dirty="0" smtClean="0"/>
              <a:t> in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8208912" cy="496855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C:\Program Files\Java\jdk-11.0.15\bin&gt;</a:t>
            </a:r>
            <a:r>
              <a:rPr lang="en-US" dirty="0" err="1"/>
              <a:t>keytool</a:t>
            </a:r>
            <a:r>
              <a:rPr lang="en-US" dirty="0"/>
              <a:t> -</a:t>
            </a:r>
            <a:r>
              <a:rPr lang="en-US" dirty="0" err="1"/>
              <a:t>genkey</a:t>
            </a:r>
            <a:r>
              <a:rPr lang="en-US" dirty="0"/>
              <a:t> -alias server -</a:t>
            </a:r>
            <a:r>
              <a:rPr lang="en-US" dirty="0" err="1"/>
              <a:t>keyalg</a:t>
            </a:r>
            <a:r>
              <a:rPr lang="en-US" dirty="0"/>
              <a:t> RSA -</a:t>
            </a:r>
            <a:r>
              <a:rPr lang="en-US" dirty="0" err="1"/>
              <a:t>keysize</a:t>
            </a:r>
            <a:r>
              <a:rPr lang="en-US" dirty="0"/>
              <a:t> 2048 -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dirty="0" err="1"/>
              <a:t>keystoreServer-keystore.jks</a:t>
            </a:r>
            <a:endParaRPr lang="en-US" dirty="0"/>
          </a:p>
          <a:p>
            <a:pPr algn="l"/>
            <a:r>
              <a:rPr lang="en-US" dirty="0"/>
              <a:t>Enter </a:t>
            </a:r>
            <a:r>
              <a:rPr lang="en-US" dirty="0" err="1"/>
              <a:t>keystore</a:t>
            </a:r>
            <a:r>
              <a:rPr lang="en-US" dirty="0"/>
              <a:t> password:</a:t>
            </a:r>
          </a:p>
          <a:p>
            <a:pPr algn="l"/>
            <a:r>
              <a:rPr lang="en-US" dirty="0"/>
              <a:t>Re-enter new password:</a:t>
            </a:r>
          </a:p>
          <a:p>
            <a:pPr algn="l"/>
            <a:r>
              <a:rPr lang="en-US" dirty="0"/>
              <a:t>What is your first and last name?</a:t>
            </a:r>
          </a:p>
          <a:p>
            <a:pPr algn="l"/>
            <a:r>
              <a:rPr lang="en-US" dirty="0"/>
              <a:t>  [Unknown]:  </a:t>
            </a:r>
            <a:r>
              <a:rPr lang="en-US" dirty="0" err="1"/>
              <a:t>localhost</a:t>
            </a:r>
            <a:endParaRPr lang="en-US" dirty="0"/>
          </a:p>
          <a:p>
            <a:pPr algn="l"/>
            <a:r>
              <a:rPr lang="en-US" dirty="0"/>
              <a:t>What is the name of your organizational unit?</a:t>
            </a:r>
          </a:p>
          <a:p>
            <a:pPr algn="l"/>
            <a:r>
              <a:rPr lang="en-US" dirty="0"/>
              <a:t>  [Unknown]:  </a:t>
            </a:r>
            <a:r>
              <a:rPr lang="en-US" dirty="0" err="1"/>
              <a:t>gti</a:t>
            </a:r>
            <a:endParaRPr lang="en-US" dirty="0"/>
          </a:p>
          <a:p>
            <a:pPr algn="l"/>
            <a:r>
              <a:rPr lang="en-US" dirty="0"/>
              <a:t>What is the name of your organization?</a:t>
            </a:r>
          </a:p>
          <a:p>
            <a:pPr algn="l"/>
            <a:r>
              <a:rPr lang="en-US" dirty="0"/>
              <a:t>  [Unknown]:  </a:t>
            </a:r>
            <a:r>
              <a:rPr lang="en-US" dirty="0" err="1"/>
              <a:t>jp</a:t>
            </a:r>
            <a:endParaRPr lang="en-US" dirty="0"/>
          </a:p>
          <a:p>
            <a:pPr algn="l"/>
            <a:r>
              <a:rPr lang="en-US" dirty="0"/>
              <a:t>What is the name of your City or Locality?</a:t>
            </a:r>
          </a:p>
          <a:p>
            <a:pPr algn="l"/>
            <a:r>
              <a:rPr lang="en-US" dirty="0"/>
              <a:t>  [Unknown]:  </a:t>
            </a:r>
            <a:r>
              <a:rPr lang="en-US" dirty="0" err="1"/>
              <a:t>caba</a:t>
            </a:r>
            <a:endParaRPr lang="en-US" dirty="0"/>
          </a:p>
          <a:p>
            <a:pPr algn="l"/>
            <a:r>
              <a:rPr lang="en-US" dirty="0"/>
              <a:t>What is the name of your State or Province?</a:t>
            </a:r>
          </a:p>
          <a:p>
            <a:pPr algn="l"/>
            <a:r>
              <a:rPr lang="en-US" dirty="0"/>
              <a:t>  [Unknown]:  </a:t>
            </a:r>
            <a:r>
              <a:rPr lang="en-US" dirty="0" err="1"/>
              <a:t>bsas</a:t>
            </a:r>
            <a:endParaRPr lang="en-US" dirty="0"/>
          </a:p>
          <a:p>
            <a:pPr algn="l"/>
            <a:r>
              <a:rPr lang="en-US" dirty="0"/>
              <a:t>What is the two-letter country code for this unit?</a:t>
            </a:r>
          </a:p>
          <a:p>
            <a:pPr algn="l"/>
            <a:r>
              <a:rPr lang="en-US" dirty="0"/>
              <a:t>  [Unknown]:  </a:t>
            </a:r>
            <a:r>
              <a:rPr lang="en-US" dirty="0" err="1"/>
              <a:t>ar</a:t>
            </a:r>
            <a:endParaRPr lang="en-US" dirty="0"/>
          </a:p>
          <a:p>
            <a:pPr algn="l"/>
            <a:r>
              <a:rPr lang="en-US" dirty="0"/>
              <a:t>Is CN=</a:t>
            </a:r>
            <a:r>
              <a:rPr lang="en-US" dirty="0" err="1"/>
              <a:t>localhost</a:t>
            </a:r>
            <a:r>
              <a:rPr lang="en-US" dirty="0"/>
              <a:t>, OU=</a:t>
            </a:r>
            <a:r>
              <a:rPr lang="en-US" dirty="0" err="1"/>
              <a:t>gti</a:t>
            </a:r>
            <a:r>
              <a:rPr lang="en-US" dirty="0"/>
              <a:t>, O=</a:t>
            </a:r>
            <a:r>
              <a:rPr lang="en-US" dirty="0" err="1"/>
              <a:t>jp</a:t>
            </a:r>
            <a:r>
              <a:rPr lang="en-US" dirty="0"/>
              <a:t>, L=</a:t>
            </a:r>
            <a:r>
              <a:rPr lang="en-US" dirty="0" err="1"/>
              <a:t>caba</a:t>
            </a:r>
            <a:r>
              <a:rPr lang="en-US" dirty="0"/>
              <a:t>, ST=</a:t>
            </a:r>
            <a:r>
              <a:rPr lang="en-US" dirty="0" err="1"/>
              <a:t>bsas</a:t>
            </a:r>
            <a:r>
              <a:rPr lang="en-US" dirty="0"/>
              <a:t>, C=</a:t>
            </a:r>
            <a:r>
              <a:rPr lang="en-US" dirty="0" err="1"/>
              <a:t>ar</a:t>
            </a:r>
            <a:r>
              <a:rPr lang="en-US" dirty="0"/>
              <a:t> correct?</a:t>
            </a:r>
          </a:p>
          <a:p>
            <a:pPr algn="l"/>
            <a:r>
              <a:rPr lang="en-US" dirty="0"/>
              <a:t>  [no]:  yes</a:t>
            </a:r>
            <a:endParaRPr lang="es-ES" dirty="0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AutoShape 2" descr="Code - Org - Hour Of Code Logo - Free Transparent PNG Clipart Images 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2738"/>
            <a:ext cx="6088732" cy="629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5" y="1628800"/>
            <a:ext cx="811581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0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28800"/>
            <a:ext cx="8440489" cy="488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1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auth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28800"/>
            <a:ext cx="8440489" cy="488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Do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self</a:t>
            </a:r>
            <a:endParaRPr lang="es-ES" dirty="0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13436736"/>
              </p:ext>
            </p:extLst>
          </p:nvPr>
        </p:nvGraphicFramePr>
        <p:xfrm>
          <a:off x="1524000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3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What Are The Different Types Of Certificate Formats? - The Sec M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16832"/>
            <a:ext cx="2794992" cy="280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3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SSL?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32303"/>
            <a:ext cx="6403735" cy="188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SSL and TLS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88840"/>
            <a:ext cx="8869266" cy="391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1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In OSI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" y="1556792"/>
            <a:ext cx="895224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SSL </a:t>
            </a:r>
            <a:r>
              <a:rPr lang="es-ES" dirty="0" err="1" smtClean="0"/>
              <a:t>works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05566"/>
            <a:ext cx="746779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Symmetric</a:t>
            </a:r>
            <a:r>
              <a:rPr lang="es-ES" dirty="0" smtClean="0"/>
              <a:t> </a:t>
            </a:r>
            <a:r>
              <a:rPr lang="es-ES" dirty="0" err="1" smtClean="0"/>
              <a:t>Cryptography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66900"/>
            <a:ext cx="88011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err="1" smtClean="0"/>
              <a:t>Asymmetric</a:t>
            </a:r>
            <a:r>
              <a:rPr lang="es-ES" dirty="0" smtClean="0"/>
              <a:t> </a:t>
            </a:r>
            <a:r>
              <a:rPr lang="es-ES" dirty="0" err="1" smtClean="0"/>
              <a:t>Cryptography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9489"/>
            <a:ext cx="8388424" cy="442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5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SSL </a:t>
            </a:r>
            <a:r>
              <a:rPr lang="es-ES" dirty="0" err="1" smtClean="0"/>
              <a:t>Handshake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AutoShape 2" descr="https://www.tutorialsteacher.com/Content/images/https/ssl-handshac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205038"/>
            <a:ext cx="88487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s-ES" dirty="0" smtClean="0"/>
              <a:t>Complete </a:t>
            </a:r>
            <a:r>
              <a:rPr lang="es-ES" dirty="0" err="1" smtClean="0"/>
              <a:t>process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08" y="1628800"/>
            <a:ext cx="71247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192</Words>
  <Application>Microsoft Office PowerPoint</Application>
  <PresentationFormat>Presentación en pantalla (4:3)</PresentationFormat>
  <Paragraphs>40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Presentación de PowerPoint</vt:lpstr>
      <vt:lpstr>What is SSL?</vt:lpstr>
      <vt:lpstr>SSL and TLS</vt:lpstr>
      <vt:lpstr>In OSI model</vt:lpstr>
      <vt:lpstr>How SSL works</vt:lpstr>
      <vt:lpstr>Symmetric Cryptography</vt:lpstr>
      <vt:lpstr>Asymmetric Cryptography</vt:lpstr>
      <vt:lpstr>SSL Handshake</vt:lpstr>
      <vt:lpstr>Complete process</vt:lpstr>
      <vt:lpstr>Certificates?</vt:lpstr>
      <vt:lpstr>Certificates?</vt:lpstr>
      <vt:lpstr>How create a certificate</vt:lpstr>
      <vt:lpstr>Keytool in Java</vt:lpstr>
      <vt:lpstr>Presentación de PowerPoint</vt:lpstr>
      <vt:lpstr>One Way</vt:lpstr>
      <vt:lpstr>Two Way</vt:lpstr>
      <vt:lpstr>Two Way with auth</vt:lpstr>
      <vt:lpstr>Do it by your self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Escritorio</cp:lastModifiedBy>
  <cp:revision>12</cp:revision>
  <dcterms:created xsi:type="dcterms:W3CDTF">2023-05-22T13:15:42Z</dcterms:created>
  <dcterms:modified xsi:type="dcterms:W3CDTF">2023-05-29T22:29:10Z</dcterms:modified>
</cp:coreProperties>
</file>