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76" r:id="rId14"/>
    <p:sldId id="266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2753-BA90-4F57-83FC-E4CBB66A88EA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5A12BE1-7F5F-4923-AEA1-58C4A62F9E23}">
      <dgm:prSet phldrT="[Texto]"/>
      <dgm:spPr/>
      <dgm:t>
        <a:bodyPr/>
        <a:lstStyle/>
        <a:p>
          <a:r>
            <a:rPr lang="es-ES" dirty="0" err="1" smtClean="0"/>
            <a:t>Client</a:t>
          </a:r>
          <a:endParaRPr lang="es-ES" dirty="0"/>
        </a:p>
      </dgm:t>
    </dgm:pt>
    <dgm:pt modelId="{A746C9C8-0355-4F85-B1D5-7121FE2A42D4}" type="parTrans" cxnId="{B05D4A23-2B92-401C-9133-F2AD83ABC82D}">
      <dgm:prSet/>
      <dgm:spPr/>
      <dgm:t>
        <a:bodyPr/>
        <a:lstStyle/>
        <a:p>
          <a:endParaRPr lang="es-ES"/>
        </a:p>
      </dgm:t>
    </dgm:pt>
    <dgm:pt modelId="{F673CA30-5E9E-4412-9A46-E9C4D9913BCA}" type="sibTrans" cxnId="{B05D4A23-2B92-401C-9133-F2AD83ABC82D}">
      <dgm:prSet/>
      <dgm:spPr/>
      <dgm:t>
        <a:bodyPr/>
        <a:lstStyle/>
        <a:p>
          <a:endParaRPr lang="es-ES"/>
        </a:p>
      </dgm:t>
    </dgm:pt>
    <dgm:pt modelId="{9C7CCAE3-677F-437A-B6E1-CB74562C9466}">
      <dgm:prSet phldrT="[Texto]"/>
      <dgm:spPr/>
      <dgm:t>
        <a:bodyPr/>
        <a:lstStyle/>
        <a:p>
          <a:r>
            <a:rPr lang="es-ES" dirty="0" err="1" smtClean="0"/>
            <a:t>Sign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private</a:t>
          </a:r>
          <a:endParaRPr lang="es-ES" dirty="0"/>
        </a:p>
      </dgm:t>
    </dgm:pt>
    <dgm:pt modelId="{B196165B-4D19-499F-8B31-40AFF20CA5F8}" type="parTrans" cxnId="{8D4BA09C-637E-473F-A913-C6D8B9156C52}">
      <dgm:prSet/>
      <dgm:spPr/>
      <dgm:t>
        <a:bodyPr/>
        <a:lstStyle/>
        <a:p>
          <a:endParaRPr lang="es-ES"/>
        </a:p>
      </dgm:t>
    </dgm:pt>
    <dgm:pt modelId="{7567CBFB-61A5-4139-8406-C6B14DA235D9}" type="sibTrans" cxnId="{8D4BA09C-637E-473F-A913-C6D8B9156C52}">
      <dgm:prSet/>
      <dgm:spPr/>
      <dgm:t>
        <a:bodyPr/>
        <a:lstStyle/>
        <a:p>
          <a:endParaRPr lang="es-ES"/>
        </a:p>
      </dgm:t>
    </dgm:pt>
    <dgm:pt modelId="{235379ED-DFBA-470A-BE69-EBF2FCC319AE}">
      <dgm:prSet phldrT="[Texto]"/>
      <dgm:spPr/>
      <dgm:t>
        <a:bodyPr/>
        <a:lstStyle/>
        <a:p>
          <a:r>
            <a:rPr lang="es-ES" dirty="0" err="1" smtClean="0"/>
            <a:t>Encrypt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public</a:t>
          </a:r>
          <a:endParaRPr lang="es-ES" dirty="0"/>
        </a:p>
      </dgm:t>
    </dgm:pt>
    <dgm:pt modelId="{14314BC0-9AC8-4A24-8330-814D1EA3B487}" type="parTrans" cxnId="{7ECEA147-2278-471D-A677-C524D20857A4}">
      <dgm:prSet/>
      <dgm:spPr/>
      <dgm:t>
        <a:bodyPr/>
        <a:lstStyle/>
        <a:p>
          <a:endParaRPr lang="es-ES"/>
        </a:p>
      </dgm:t>
    </dgm:pt>
    <dgm:pt modelId="{220975C7-C6DC-423F-B9D7-F46795D2A5A3}" type="sibTrans" cxnId="{7ECEA147-2278-471D-A677-C524D20857A4}">
      <dgm:prSet/>
      <dgm:spPr/>
      <dgm:t>
        <a:bodyPr/>
        <a:lstStyle/>
        <a:p>
          <a:endParaRPr lang="es-ES"/>
        </a:p>
      </dgm:t>
    </dgm:pt>
    <dgm:pt modelId="{6EB5017E-4FBB-45DE-AFE5-FE50F2457C62}">
      <dgm:prSet phldrT="[Texto]"/>
      <dgm:spPr/>
      <dgm:t>
        <a:bodyPr/>
        <a:lstStyle/>
        <a:p>
          <a:r>
            <a:rPr lang="es-ES" dirty="0" smtClean="0"/>
            <a:t>Transfer Data</a:t>
          </a:r>
          <a:endParaRPr lang="es-ES" dirty="0"/>
        </a:p>
      </dgm:t>
    </dgm:pt>
    <dgm:pt modelId="{A5CF9FF7-090E-4CEC-A65E-FDE8A2264D6C}" type="parTrans" cxnId="{B1E275B9-159F-48D5-ADB4-4E8325A5BFBB}">
      <dgm:prSet/>
      <dgm:spPr/>
      <dgm:t>
        <a:bodyPr/>
        <a:lstStyle/>
        <a:p>
          <a:endParaRPr lang="es-ES"/>
        </a:p>
      </dgm:t>
    </dgm:pt>
    <dgm:pt modelId="{6503D430-6D09-4E14-960C-0E9182DC2FC3}" type="sibTrans" cxnId="{B1E275B9-159F-48D5-ADB4-4E8325A5BFBB}">
      <dgm:prSet/>
      <dgm:spPr/>
      <dgm:t>
        <a:bodyPr/>
        <a:lstStyle/>
        <a:p>
          <a:endParaRPr lang="es-ES"/>
        </a:p>
      </dgm:t>
    </dgm:pt>
    <dgm:pt modelId="{7B920C16-617F-4044-AC74-B59ECF97D409}">
      <dgm:prSet phldrT="[Texto]"/>
      <dgm:spPr/>
      <dgm:t>
        <a:bodyPr/>
        <a:lstStyle/>
        <a:p>
          <a:r>
            <a:rPr lang="es-ES" dirty="0" smtClean="0"/>
            <a:t>Server</a:t>
          </a:r>
          <a:endParaRPr lang="es-ES" dirty="0"/>
        </a:p>
      </dgm:t>
    </dgm:pt>
    <dgm:pt modelId="{7D5819A8-4749-4C60-853E-AB8D49D1A21C}" type="parTrans" cxnId="{D318B2A9-D282-48B5-838C-B755C198E31D}">
      <dgm:prSet/>
      <dgm:spPr/>
      <dgm:t>
        <a:bodyPr/>
        <a:lstStyle/>
        <a:p>
          <a:endParaRPr lang="es-ES"/>
        </a:p>
      </dgm:t>
    </dgm:pt>
    <dgm:pt modelId="{14C379ED-B6B7-4E95-A449-954218EA70FC}" type="sibTrans" cxnId="{D318B2A9-D282-48B5-838C-B755C198E31D}">
      <dgm:prSet/>
      <dgm:spPr/>
      <dgm:t>
        <a:bodyPr/>
        <a:lstStyle/>
        <a:p>
          <a:endParaRPr lang="es-ES"/>
        </a:p>
      </dgm:t>
    </dgm:pt>
    <dgm:pt modelId="{B2F13A49-961E-4303-B705-650AFC04ADDC}">
      <dgm:prSet phldrT="[Texto]"/>
      <dgm:spPr/>
      <dgm:t>
        <a:bodyPr/>
        <a:lstStyle/>
        <a:p>
          <a:r>
            <a:rPr lang="es-ES" dirty="0" err="1" smtClean="0"/>
            <a:t>Verify</a:t>
          </a:r>
          <a:r>
            <a:rPr lang="es-ES" dirty="0" smtClean="0"/>
            <a:t> </a:t>
          </a:r>
          <a:r>
            <a:rPr lang="es-ES" dirty="0" err="1" smtClean="0"/>
            <a:t>sign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public</a:t>
          </a:r>
          <a:endParaRPr lang="es-ES" dirty="0"/>
        </a:p>
      </dgm:t>
    </dgm:pt>
    <dgm:pt modelId="{217038E3-E658-49E7-B70D-ECF45EA8D10D}" type="parTrans" cxnId="{8EF936F8-DEE4-4D5E-BEE6-8BD65A5F9840}">
      <dgm:prSet/>
      <dgm:spPr/>
      <dgm:t>
        <a:bodyPr/>
        <a:lstStyle/>
        <a:p>
          <a:endParaRPr lang="es-ES"/>
        </a:p>
      </dgm:t>
    </dgm:pt>
    <dgm:pt modelId="{3EC48B1B-D046-4219-9343-C836D5EA4C45}" type="sibTrans" cxnId="{8EF936F8-DEE4-4D5E-BEE6-8BD65A5F9840}">
      <dgm:prSet/>
      <dgm:spPr/>
      <dgm:t>
        <a:bodyPr/>
        <a:lstStyle/>
        <a:p>
          <a:endParaRPr lang="es-ES"/>
        </a:p>
      </dgm:t>
    </dgm:pt>
    <dgm:pt modelId="{6851088C-4EA6-4025-B89A-3D11ACA47B19}">
      <dgm:prSet phldrT="[Texto]"/>
      <dgm:spPr/>
      <dgm:t>
        <a:bodyPr/>
        <a:lstStyle/>
        <a:p>
          <a:r>
            <a:rPr lang="es-ES" dirty="0" err="1" smtClean="0"/>
            <a:t>Decrypt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private</a:t>
          </a:r>
          <a:endParaRPr lang="es-ES" dirty="0"/>
        </a:p>
      </dgm:t>
    </dgm:pt>
    <dgm:pt modelId="{F4136E94-616B-4D5A-83F4-6C964D79B8CC}" type="parTrans" cxnId="{47320FEC-CE92-4BDF-92E9-2936D01BF25D}">
      <dgm:prSet/>
      <dgm:spPr/>
      <dgm:t>
        <a:bodyPr/>
        <a:lstStyle/>
        <a:p>
          <a:endParaRPr lang="es-ES"/>
        </a:p>
      </dgm:t>
    </dgm:pt>
    <dgm:pt modelId="{0C9F7A80-A6CB-47A7-B0E5-0975D9376591}" type="sibTrans" cxnId="{47320FEC-CE92-4BDF-92E9-2936D01BF25D}">
      <dgm:prSet/>
      <dgm:spPr/>
      <dgm:t>
        <a:bodyPr/>
        <a:lstStyle/>
        <a:p>
          <a:endParaRPr lang="es-ES"/>
        </a:p>
      </dgm:t>
    </dgm:pt>
    <dgm:pt modelId="{D4ECF0D6-1E39-42AD-88C6-4CB6D3245420}" type="pres">
      <dgm:prSet presAssocID="{42AB2753-BA90-4F57-83FC-E4CBB66A88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8B7337B-0B7F-49AB-9364-6A7F4291578F}" type="pres">
      <dgm:prSet presAssocID="{7B920C16-617F-4044-AC74-B59ECF97D409}" presName="boxAndChildren" presStyleCnt="0"/>
      <dgm:spPr/>
      <dgm:t>
        <a:bodyPr/>
        <a:lstStyle/>
        <a:p>
          <a:endParaRPr lang="es-AR"/>
        </a:p>
      </dgm:t>
    </dgm:pt>
    <dgm:pt modelId="{55D077A3-19A9-41EC-BB76-5256D9E6A4DE}" type="pres">
      <dgm:prSet presAssocID="{7B920C16-617F-4044-AC74-B59ECF97D409}" presName="parentTextBox" presStyleLbl="node1" presStyleIdx="0" presStyleCnt="3"/>
      <dgm:spPr/>
      <dgm:t>
        <a:bodyPr/>
        <a:lstStyle/>
        <a:p>
          <a:endParaRPr lang="es-AR"/>
        </a:p>
      </dgm:t>
    </dgm:pt>
    <dgm:pt modelId="{64181604-D2AC-4E16-928F-00DB689297F4}" type="pres">
      <dgm:prSet presAssocID="{7B920C16-617F-4044-AC74-B59ECF97D409}" presName="entireBox" presStyleLbl="node1" presStyleIdx="0" presStyleCnt="3"/>
      <dgm:spPr/>
      <dgm:t>
        <a:bodyPr/>
        <a:lstStyle/>
        <a:p>
          <a:endParaRPr lang="es-AR"/>
        </a:p>
      </dgm:t>
    </dgm:pt>
    <dgm:pt modelId="{4B4EC6CD-6A12-4ED9-A2F5-3734EE30F311}" type="pres">
      <dgm:prSet presAssocID="{7B920C16-617F-4044-AC74-B59ECF97D409}" presName="descendantBox" presStyleCnt="0"/>
      <dgm:spPr/>
      <dgm:t>
        <a:bodyPr/>
        <a:lstStyle/>
        <a:p>
          <a:endParaRPr lang="es-AR"/>
        </a:p>
      </dgm:t>
    </dgm:pt>
    <dgm:pt modelId="{A33FAAAD-46E3-4DD7-8E30-7A81B0194E47}" type="pres">
      <dgm:prSet presAssocID="{B2F13A49-961E-4303-B705-650AFC04ADD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AB83D8-1962-4642-BA0E-7C8A3EC710F6}" type="pres">
      <dgm:prSet presAssocID="{6851088C-4EA6-4025-B89A-3D11ACA47B19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F21125-CDB5-479C-877C-F7C18E6D06E7}" type="pres">
      <dgm:prSet presAssocID="{6503D430-6D09-4E14-960C-0E9182DC2FC3}" presName="sp" presStyleCnt="0"/>
      <dgm:spPr/>
      <dgm:t>
        <a:bodyPr/>
        <a:lstStyle/>
        <a:p>
          <a:endParaRPr lang="es-AR"/>
        </a:p>
      </dgm:t>
    </dgm:pt>
    <dgm:pt modelId="{BC144750-532B-4626-A3B8-A6D87897DEC6}" type="pres">
      <dgm:prSet presAssocID="{6EB5017E-4FBB-45DE-AFE5-FE50F2457C62}" presName="arrowAndChildren" presStyleCnt="0"/>
      <dgm:spPr/>
      <dgm:t>
        <a:bodyPr/>
        <a:lstStyle/>
        <a:p>
          <a:endParaRPr lang="es-AR"/>
        </a:p>
      </dgm:t>
    </dgm:pt>
    <dgm:pt modelId="{1B3382D0-37DA-411A-8CB7-226D682B707B}" type="pres">
      <dgm:prSet presAssocID="{6EB5017E-4FBB-45DE-AFE5-FE50F2457C62}" presName="parentTextArrow" presStyleLbl="node1" presStyleIdx="1" presStyleCnt="3"/>
      <dgm:spPr/>
      <dgm:t>
        <a:bodyPr/>
        <a:lstStyle/>
        <a:p>
          <a:endParaRPr lang="es-AR"/>
        </a:p>
      </dgm:t>
    </dgm:pt>
    <dgm:pt modelId="{1731697B-44E8-4561-A5D9-C44BAEFEBC3C}" type="pres">
      <dgm:prSet presAssocID="{F673CA30-5E9E-4412-9A46-E9C4D9913BCA}" presName="sp" presStyleCnt="0"/>
      <dgm:spPr/>
      <dgm:t>
        <a:bodyPr/>
        <a:lstStyle/>
        <a:p>
          <a:endParaRPr lang="es-AR"/>
        </a:p>
      </dgm:t>
    </dgm:pt>
    <dgm:pt modelId="{B578E248-F2F3-410A-88A2-33984C423AA5}" type="pres">
      <dgm:prSet presAssocID="{45A12BE1-7F5F-4923-AEA1-58C4A62F9E23}" presName="arrowAndChildren" presStyleCnt="0"/>
      <dgm:spPr/>
      <dgm:t>
        <a:bodyPr/>
        <a:lstStyle/>
        <a:p>
          <a:endParaRPr lang="es-AR"/>
        </a:p>
      </dgm:t>
    </dgm:pt>
    <dgm:pt modelId="{77723428-69A6-4061-8134-E0838CB63D7B}" type="pres">
      <dgm:prSet presAssocID="{45A12BE1-7F5F-4923-AEA1-58C4A62F9E23}" presName="parentTextArrow" presStyleLbl="node1" presStyleIdx="1" presStyleCnt="3"/>
      <dgm:spPr/>
      <dgm:t>
        <a:bodyPr/>
        <a:lstStyle/>
        <a:p>
          <a:endParaRPr lang="es-AR"/>
        </a:p>
      </dgm:t>
    </dgm:pt>
    <dgm:pt modelId="{AB122D43-7F13-4B98-956E-497A75F3C195}" type="pres">
      <dgm:prSet presAssocID="{45A12BE1-7F5F-4923-AEA1-58C4A62F9E23}" presName="arrow" presStyleLbl="node1" presStyleIdx="2" presStyleCnt="3"/>
      <dgm:spPr/>
      <dgm:t>
        <a:bodyPr/>
        <a:lstStyle/>
        <a:p>
          <a:endParaRPr lang="es-AR"/>
        </a:p>
      </dgm:t>
    </dgm:pt>
    <dgm:pt modelId="{702A3E41-9F97-4A1A-A5AD-19F08DA2D410}" type="pres">
      <dgm:prSet presAssocID="{45A12BE1-7F5F-4923-AEA1-58C4A62F9E23}" presName="descendantArrow" presStyleCnt="0"/>
      <dgm:spPr/>
      <dgm:t>
        <a:bodyPr/>
        <a:lstStyle/>
        <a:p>
          <a:endParaRPr lang="es-AR"/>
        </a:p>
      </dgm:t>
    </dgm:pt>
    <dgm:pt modelId="{5CD04173-D951-4F1F-BA38-9061E72CB324}" type="pres">
      <dgm:prSet presAssocID="{9C7CCAE3-677F-437A-B6E1-CB74562C9466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5C28CA-E171-4EB6-9A37-E4566812007F}" type="pres">
      <dgm:prSet presAssocID="{235379ED-DFBA-470A-BE69-EBF2FCC319AE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EF936F8-DEE4-4D5E-BEE6-8BD65A5F9840}" srcId="{7B920C16-617F-4044-AC74-B59ECF97D409}" destId="{B2F13A49-961E-4303-B705-650AFC04ADDC}" srcOrd="0" destOrd="0" parTransId="{217038E3-E658-49E7-B70D-ECF45EA8D10D}" sibTransId="{3EC48B1B-D046-4219-9343-C836D5EA4C45}"/>
    <dgm:cxn modelId="{885BBCF1-AFD3-44DC-94B0-0CF8B7647B9E}" type="presOf" srcId="{42AB2753-BA90-4F57-83FC-E4CBB66A88EA}" destId="{D4ECF0D6-1E39-42AD-88C6-4CB6D3245420}" srcOrd="0" destOrd="0" presId="urn:microsoft.com/office/officeart/2005/8/layout/process4"/>
    <dgm:cxn modelId="{6297F13D-6014-4385-B587-2B6AB218E2FD}" type="presOf" srcId="{45A12BE1-7F5F-4923-AEA1-58C4A62F9E23}" destId="{AB122D43-7F13-4B98-956E-497A75F3C195}" srcOrd="1" destOrd="0" presId="urn:microsoft.com/office/officeart/2005/8/layout/process4"/>
    <dgm:cxn modelId="{E3D0E8A3-7047-43F3-98C6-03326823D750}" type="presOf" srcId="{7B920C16-617F-4044-AC74-B59ECF97D409}" destId="{55D077A3-19A9-41EC-BB76-5256D9E6A4DE}" srcOrd="0" destOrd="0" presId="urn:microsoft.com/office/officeart/2005/8/layout/process4"/>
    <dgm:cxn modelId="{ED36F36B-1485-414F-A9D3-554688F953A3}" type="presOf" srcId="{6851088C-4EA6-4025-B89A-3D11ACA47B19}" destId="{19AB83D8-1962-4642-BA0E-7C8A3EC710F6}" srcOrd="0" destOrd="0" presId="urn:microsoft.com/office/officeart/2005/8/layout/process4"/>
    <dgm:cxn modelId="{727F5062-31A2-4679-A98A-1F7DE83B7BAB}" type="presOf" srcId="{45A12BE1-7F5F-4923-AEA1-58C4A62F9E23}" destId="{77723428-69A6-4061-8134-E0838CB63D7B}" srcOrd="0" destOrd="0" presId="urn:microsoft.com/office/officeart/2005/8/layout/process4"/>
    <dgm:cxn modelId="{47320FEC-CE92-4BDF-92E9-2936D01BF25D}" srcId="{7B920C16-617F-4044-AC74-B59ECF97D409}" destId="{6851088C-4EA6-4025-B89A-3D11ACA47B19}" srcOrd="1" destOrd="0" parTransId="{F4136E94-616B-4D5A-83F4-6C964D79B8CC}" sibTransId="{0C9F7A80-A6CB-47A7-B0E5-0975D9376591}"/>
    <dgm:cxn modelId="{B05D4A23-2B92-401C-9133-F2AD83ABC82D}" srcId="{42AB2753-BA90-4F57-83FC-E4CBB66A88EA}" destId="{45A12BE1-7F5F-4923-AEA1-58C4A62F9E23}" srcOrd="0" destOrd="0" parTransId="{A746C9C8-0355-4F85-B1D5-7121FE2A42D4}" sibTransId="{F673CA30-5E9E-4412-9A46-E9C4D9913BCA}"/>
    <dgm:cxn modelId="{B7BA9BB9-0F38-4DA4-BCD6-6DD075F94AE3}" type="presOf" srcId="{6EB5017E-4FBB-45DE-AFE5-FE50F2457C62}" destId="{1B3382D0-37DA-411A-8CB7-226D682B707B}" srcOrd="0" destOrd="0" presId="urn:microsoft.com/office/officeart/2005/8/layout/process4"/>
    <dgm:cxn modelId="{21E49EF8-6F72-4534-80A8-5D730CAF5455}" type="presOf" srcId="{235379ED-DFBA-470A-BE69-EBF2FCC319AE}" destId="{4C5C28CA-E171-4EB6-9A37-E4566812007F}" srcOrd="0" destOrd="0" presId="urn:microsoft.com/office/officeart/2005/8/layout/process4"/>
    <dgm:cxn modelId="{D318B2A9-D282-48B5-838C-B755C198E31D}" srcId="{42AB2753-BA90-4F57-83FC-E4CBB66A88EA}" destId="{7B920C16-617F-4044-AC74-B59ECF97D409}" srcOrd="2" destOrd="0" parTransId="{7D5819A8-4749-4C60-853E-AB8D49D1A21C}" sibTransId="{14C379ED-B6B7-4E95-A449-954218EA70FC}"/>
    <dgm:cxn modelId="{C262C4A2-C769-49D8-AB63-21FB67339257}" type="presOf" srcId="{9C7CCAE3-677F-437A-B6E1-CB74562C9466}" destId="{5CD04173-D951-4F1F-BA38-9061E72CB324}" srcOrd="0" destOrd="0" presId="urn:microsoft.com/office/officeart/2005/8/layout/process4"/>
    <dgm:cxn modelId="{A4907968-867F-4AD3-9356-5F6998ECD34A}" type="presOf" srcId="{B2F13A49-961E-4303-B705-650AFC04ADDC}" destId="{A33FAAAD-46E3-4DD7-8E30-7A81B0194E47}" srcOrd="0" destOrd="0" presId="urn:microsoft.com/office/officeart/2005/8/layout/process4"/>
    <dgm:cxn modelId="{B590CB6A-E59D-4935-8C37-2B68B0C75E3E}" type="presOf" srcId="{7B920C16-617F-4044-AC74-B59ECF97D409}" destId="{64181604-D2AC-4E16-928F-00DB689297F4}" srcOrd="1" destOrd="0" presId="urn:microsoft.com/office/officeart/2005/8/layout/process4"/>
    <dgm:cxn modelId="{7ECEA147-2278-471D-A677-C524D20857A4}" srcId="{45A12BE1-7F5F-4923-AEA1-58C4A62F9E23}" destId="{235379ED-DFBA-470A-BE69-EBF2FCC319AE}" srcOrd="1" destOrd="0" parTransId="{14314BC0-9AC8-4A24-8330-814D1EA3B487}" sibTransId="{220975C7-C6DC-423F-B9D7-F46795D2A5A3}"/>
    <dgm:cxn modelId="{8D4BA09C-637E-473F-A913-C6D8B9156C52}" srcId="{45A12BE1-7F5F-4923-AEA1-58C4A62F9E23}" destId="{9C7CCAE3-677F-437A-B6E1-CB74562C9466}" srcOrd="0" destOrd="0" parTransId="{B196165B-4D19-499F-8B31-40AFF20CA5F8}" sibTransId="{7567CBFB-61A5-4139-8406-C6B14DA235D9}"/>
    <dgm:cxn modelId="{B1E275B9-159F-48D5-ADB4-4E8325A5BFBB}" srcId="{42AB2753-BA90-4F57-83FC-E4CBB66A88EA}" destId="{6EB5017E-4FBB-45DE-AFE5-FE50F2457C62}" srcOrd="1" destOrd="0" parTransId="{A5CF9FF7-090E-4CEC-A65E-FDE8A2264D6C}" sibTransId="{6503D430-6D09-4E14-960C-0E9182DC2FC3}"/>
    <dgm:cxn modelId="{A09F6D04-16D8-4507-9B38-56318E2B0EB7}" type="presParOf" srcId="{D4ECF0D6-1E39-42AD-88C6-4CB6D3245420}" destId="{F8B7337B-0B7F-49AB-9364-6A7F4291578F}" srcOrd="0" destOrd="0" presId="urn:microsoft.com/office/officeart/2005/8/layout/process4"/>
    <dgm:cxn modelId="{09C3913E-92B3-4C48-B167-40F35BAC466A}" type="presParOf" srcId="{F8B7337B-0B7F-49AB-9364-6A7F4291578F}" destId="{55D077A3-19A9-41EC-BB76-5256D9E6A4DE}" srcOrd="0" destOrd="0" presId="urn:microsoft.com/office/officeart/2005/8/layout/process4"/>
    <dgm:cxn modelId="{875B3D5C-7B00-4FBA-B206-8F2DEEDBB861}" type="presParOf" srcId="{F8B7337B-0B7F-49AB-9364-6A7F4291578F}" destId="{64181604-D2AC-4E16-928F-00DB689297F4}" srcOrd="1" destOrd="0" presId="urn:microsoft.com/office/officeart/2005/8/layout/process4"/>
    <dgm:cxn modelId="{3AE3E19E-1808-4EEE-8E9C-74D9C41DB837}" type="presParOf" srcId="{F8B7337B-0B7F-49AB-9364-6A7F4291578F}" destId="{4B4EC6CD-6A12-4ED9-A2F5-3734EE30F311}" srcOrd="2" destOrd="0" presId="urn:microsoft.com/office/officeart/2005/8/layout/process4"/>
    <dgm:cxn modelId="{C2AB0C6F-98C0-470D-AD34-F50EA2629FEE}" type="presParOf" srcId="{4B4EC6CD-6A12-4ED9-A2F5-3734EE30F311}" destId="{A33FAAAD-46E3-4DD7-8E30-7A81B0194E47}" srcOrd="0" destOrd="0" presId="urn:microsoft.com/office/officeart/2005/8/layout/process4"/>
    <dgm:cxn modelId="{C1BFF7A7-A11F-4093-921A-469E710D01F8}" type="presParOf" srcId="{4B4EC6CD-6A12-4ED9-A2F5-3734EE30F311}" destId="{19AB83D8-1962-4642-BA0E-7C8A3EC710F6}" srcOrd="1" destOrd="0" presId="urn:microsoft.com/office/officeart/2005/8/layout/process4"/>
    <dgm:cxn modelId="{92964A50-0425-429C-BB34-C399405945E3}" type="presParOf" srcId="{D4ECF0D6-1E39-42AD-88C6-4CB6D3245420}" destId="{27F21125-CDB5-479C-877C-F7C18E6D06E7}" srcOrd="1" destOrd="0" presId="urn:microsoft.com/office/officeart/2005/8/layout/process4"/>
    <dgm:cxn modelId="{E7214070-A505-4303-9A0B-934FB7B8E389}" type="presParOf" srcId="{D4ECF0D6-1E39-42AD-88C6-4CB6D3245420}" destId="{BC144750-532B-4626-A3B8-A6D87897DEC6}" srcOrd="2" destOrd="0" presId="urn:microsoft.com/office/officeart/2005/8/layout/process4"/>
    <dgm:cxn modelId="{5C697F93-2AAC-4FF9-9847-887171C0B0CF}" type="presParOf" srcId="{BC144750-532B-4626-A3B8-A6D87897DEC6}" destId="{1B3382D0-37DA-411A-8CB7-226D682B707B}" srcOrd="0" destOrd="0" presId="urn:microsoft.com/office/officeart/2005/8/layout/process4"/>
    <dgm:cxn modelId="{FA845E58-96A1-4677-BF1E-471DE2136E05}" type="presParOf" srcId="{D4ECF0D6-1E39-42AD-88C6-4CB6D3245420}" destId="{1731697B-44E8-4561-A5D9-C44BAEFEBC3C}" srcOrd="3" destOrd="0" presId="urn:microsoft.com/office/officeart/2005/8/layout/process4"/>
    <dgm:cxn modelId="{FF987553-E7A2-4523-A886-391C9DFA4E00}" type="presParOf" srcId="{D4ECF0D6-1E39-42AD-88C6-4CB6D3245420}" destId="{B578E248-F2F3-410A-88A2-33984C423AA5}" srcOrd="4" destOrd="0" presId="urn:microsoft.com/office/officeart/2005/8/layout/process4"/>
    <dgm:cxn modelId="{4E829283-4F90-4F7C-A834-3A45EB461910}" type="presParOf" srcId="{B578E248-F2F3-410A-88A2-33984C423AA5}" destId="{77723428-69A6-4061-8134-E0838CB63D7B}" srcOrd="0" destOrd="0" presId="urn:microsoft.com/office/officeart/2005/8/layout/process4"/>
    <dgm:cxn modelId="{C351048D-4F08-4E47-B8A5-6049D4C6186A}" type="presParOf" srcId="{B578E248-F2F3-410A-88A2-33984C423AA5}" destId="{AB122D43-7F13-4B98-956E-497A75F3C195}" srcOrd="1" destOrd="0" presId="urn:microsoft.com/office/officeart/2005/8/layout/process4"/>
    <dgm:cxn modelId="{A009DA63-9C2B-48EA-9EE7-26D006D7282C}" type="presParOf" srcId="{B578E248-F2F3-410A-88A2-33984C423AA5}" destId="{702A3E41-9F97-4A1A-A5AD-19F08DA2D410}" srcOrd="2" destOrd="0" presId="urn:microsoft.com/office/officeart/2005/8/layout/process4"/>
    <dgm:cxn modelId="{8018887A-29AC-47AF-BDCD-D9BE55903951}" type="presParOf" srcId="{702A3E41-9F97-4A1A-A5AD-19F08DA2D410}" destId="{5CD04173-D951-4F1F-BA38-9061E72CB324}" srcOrd="0" destOrd="0" presId="urn:microsoft.com/office/officeart/2005/8/layout/process4"/>
    <dgm:cxn modelId="{E72558A0-CCB3-452D-B723-E6C8634485B9}" type="presParOf" srcId="{702A3E41-9F97-4A1A-A5AD-19F08DA2D410}" destId="{4C5C28CA-E171-4EB6-9A37-E456681200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81604-D2AC-4E16-928F-00DB689297F4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Server</a:t>
          </a:r>
          <a:endParaRPr lang="es-ES" sz="1900" kern="1200" dirty="0"/>
        </a:p>
      </dsp:txBody>
      <dsp:txXfrm>
        <a:off x="0" y="3059187"/>
        <a:ext cx="6096000" cy="542210"/>
      </dsp:txXfrm>
    </dsp:sp>
    <dsp:sp modelId="{A33FAAAD-46E3-4DD7-8E30-7A81B0194E47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Verify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sign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with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public</a:t>
          </a:r>
          <a:endParaRPr lang="es-ES" sz="2300" kern="1200" dirty="0"/>
        </a:p>
      </dsp:txBody>
      <dsp:txXfrm>
        <a:off x="0" y="3581316"/>
        <a:ext cx="3047999" cy="461883"/>
      </dsp:txXfrm>
    </dsp:sp>
    <dsp:sp modelId="{19AB83D8-1962-4642-BA0E-7C8A3EC710F6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Decrypt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with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private</a:t>
          </a:r>
          <a:endParaRPr lang="es-ES" sz="2300" kern="1200" dirty="0"/>
        </a:p>
      </dsp:txBody>
      <dsp:txXfrm>
        <a:off x="3048000" y="3581316"/>
        <a:ext cx="3047999" cy="461883"/>
      </dsp:txXfrm>
    </dsp:sp>
    <dsp:sp modelId="{1B3382D0-37DA-411A-8CB7-226D682B707B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Transfer Data</a:t>
          </a:r>
          <a:endParaRPr lang="es-ES" sz="1900" kern="1200" dirty="0"/>
        </a:p>
      </dsp:txBody>
      <dsp:txXfrm rot="10800000">
        <a:off x="0" y="1529953"/>
        <a:ext cx="6096000" cy="1003437"/>
      </dsp:txXfrm>
    </dsp:sp>
    <dsp:sp modelId="{AB122D43-7F13-4B98-956E-497A75F3C195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Client</a:t>
          </a:r>
          <a:endParaRPr lang="es-ES" sz="1900" kern="1200" dirty="0"/>
        </a:p>
      </dsp:txBody>
      <dsp:txXfrm rot="-10800000">
        <a:off x="0" y="718"/>
        <a:ext cx="6096000" cy="542047"/>
      </dsp:txXfrm>
    </dsp:sp>
    <dsp:sp modelId="{5CD04173-D951-4F1F-BA38-9061E72CB324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Sign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with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private</a:t>
          </a:r>
          <a:endParaRPr lang="es-ES" sz="2300" kern="1200" dirty="0"/>
        </a:p>
      </dsp:txBody>
      <dsp:txXfrm>
        <a:off x="0" y="542766"/>
        <a:ext cx="3047999" cy="461744"/>
      </dsp:txXfrm>
    </dsp:sp>
    <dsp:sp modelId="{4C5C28CA-E171-4EB6-9A37-E4566812007F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Encrypt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with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public</a:t>
          </a:r>
          <a:endParaRPr lang="es-ES" sz="23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3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53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6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8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7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7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59E4-B9DF-4339-BB76-FDAE1DAEECF8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b="1" dirty="0" err="1" smtClean="0"/>
              <a:t>What</a:t>
            </a:r>
            <a:r>
              <a:rPr lang="es-ES" sz="8800" b="1" dirty="0" smtClean="0"/>
              <a:t> </a:t>
            </a:r>
            <a:r>
              <a:rPr lang="es-ES" sz="8800" b="1" dirty="0" err="1" smtClean="0"/>
              <a:t>Is</a:t>
            </a:r>
            <a:r>
              <a:rPr lang="es-ES" sz="8800" b="1" dirty="0" smtClean="0"/>
              <a:t> SSL?</a:t>
            </a:r>
            <a:endParaRPr lang="es-ES" sz="8800" b="1" dirty="0"/>
          </a:p>
        </p:txBody>
      </p:sp>
    </p:spTree>
    <p:extLst>
      <p:ext uri="{BB962C8B-B14F-4D97-AF65-F5344CB8AC3E}">
        <p14:creationId xmlns:p14="http://schemas.microsoft.com/office/powerpoint/2010/main" val="33869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Complete </a:t>
            </a:r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08" y="1628800"/>
            <a:ext cx="71247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Certificates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97" y="1709737"/>
            <a:ext cx="4505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valid</a:t>
            </a:r>
            <a:r>
              <a:rPr lang="es-ES" dirty="0" smtClean="0"/>
              <a:t> </a:t>
            </a:r>
            <a:r>
              <a:rPr lang="es-ES" dirty="0" err="1" smtClean="0"/>
              <a:t>certificate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856313" cy="491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valid</a:t>
            </a:r>
            <a:r>
              <a:rPr lang="es-ES" dirty="0" smtClean="0"/>
              <a:t> </a:t>
            </a:r>
            <a:r>
              <a:rPr lang="es-ES" dirty="0" err="1" smtClean="0"/>
              <a:t>certificate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A chain of trust graphic illustrating that the root certificate signs the intermediate, which then signs the server certif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72816"/>
            <a:ext cx="61150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040373" cy="3528392"/>
          </a:xfrm>
          <a:prstGeom prst="rect">
            <a:avLst/>
          </a:prstGeom>
        </p:spPr>
      </p:pic>
      <p:pic>
        <p:nvPicPr>
          <p:cNvPr id="1026" name="Picture 2" descr="DigiCert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6" y="5805264"/>
            <a:ext cx="2095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do Cybersecur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976715"/>
            <a:ext cx="1162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lobalSign by GM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30" y="5871939"/>
            <a:ext cx="20955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t's Encrypt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752876"/>
            <a:ext cx="23812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11560" y="1484784"/>
            <a:ext cx="770485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Keytool</a:t>
            </a:r>
            <a:r>
              <a:rPr lang="es-ES" dirty="0" smtClean="0"/>
              <a:t> in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8208912" cy="496855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C:\Program Files\Java\jdk-11.0.15\bin&gt;</a:t>
            </a:r>
            <a:r>
              <a:rPr lang="en-US" dirty="0" err="1">
                <a:solidFill>
                  <a:schemeClr val="tx1"/>
                </a:solidFill>
              </a:rPr>
              <a:t>keytool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genkey</a:t>
            </a:r>
            <a:r>
              <a:rPr lang="en-US" dirty="0">
                <a:solidFill>
                  <a:schemeClr val="tx1"/>
                </a:solidFill>
              </a:rPr>
              <a:t> -alias server -</a:t>
            </a:r>
            <a:r>
              <a:rPr lang="en-US" dirty="0" err="1">
                <a:solidFill>
                  <a:schemeClr val="tx1"/>
                </a:solidFill>
              </a:rPr>
              <a:t>keyalg</a:t>
            </a:r>
            <a:r>
              <a:rPr lang="en-US" dirty="0">
                <a:solidFill>
                  <a:schemeClr val="tx1"/>
                </a:solidFill>
              </a:rPr>
              <a:t> RSA -</a:t>
            </a:r>
            <a:r>
              <a:rPr lang="en-US" dirty="0" err="1">
                <a:solidFill>
                  <a:schemeClr val="tx1"/>
                </a:solidFill>
              </a:rPr>
              <a:t>keysize</a:t>
            </a:r>
            <a:r>
              <a:rPr lang="en-US" dirty="0">
                <a:solidFill>
                  <a:schemeClr val="tx1"/>
                </a:solidFill>
              </a:rPr>
              <a:t> 2048 -</a:t>
            </a:r>
            <a:r>
              <a:rPr lang="en-US" dirty="0" err="1">
                <a:solidFill>
                  <a:schemeClr val="tx1"/>
                </a:solidFill>
              </a:rPr>
              <a:t>keystore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keystoreServer-keystore.jks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Enter </a:t>
            </a:r>
            <a:r>
              <a:rPr lang="en-US" dirty="0" err="1">
                <a:solidFill>
                  <a:schemeClr val="tx1"/>
                </a:solidFill>
              </a:rPr>
              <a:t>keystore</a:t>
            </a:r>
            <a:r>
              <a:rPr lang="en-US" dirty="0">
                <a:solidFill>
                  <a:schemeClr val="tx1"/>
                </a:solidFill>
              </a:rPr>
              <a:t> password: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Re-enter new password: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your first and last name?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localhost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the name of your organizational unit?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gti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the name of your organization?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jp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the name of your City or Locality?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caba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the name of your State or Province?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bsas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is the two-letter country code for this unit?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[Unknown]:  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Is CN=</a:t>
            </a:r>
            <a:r>
              <a:rPr lang="en-US" dirty="0" err="1">
                <a:solidFill>
                  <a:schemeClr val="tx1"/>
                </a:solidFill>
              </a:rPr>
              <a:t>localhost</a:t>
            </a:r>
            <a:r>
              <a:rPr lang="en-US" dirty="0">
                <a:solidFill>
                  <a:schemeClr val="tx1"/>
                </a:solidFill>
              </a:rPr>
              <a:t>, OU=</a:t>
            </a:r>
            <a:r>
              <a:rPr lang="en-US" dirty="0" err="1">
                <a:solidFill>
                  <a:schemeClr val="tx1"/>
                </a:solidFill>
              </a:rPr>
              <a:t>gti</a:t>
            </a:r>
            <a:r>
              <a:rPr lang="en-US" dirty="0">
                <a:solidFill>
                  <a:schemeClr val="tx1"/>
                </a:solidFill>
              </a:rPr>
              <a:t>, O=</a:t>
            </a:r>
            <a:r>
              <a:rPr lang="en-US" dirty="0" err="1">
                <a:solidFill>
                  <a:schemeClr val="tx1"/>
                </a:solidFill>
              </a:rPr>
              <a:t>jp</a:t>
            </a:r>
            <a:r>
              <a:rPr lang="en-US" dirty="0">
                <a:solidFill>
                  <a:schemeClr val="tx1"/>
                </a:solidFill>
              </a:rPr>
              <a:t>, L=</a:t>
            </a:r>
            <a:r>
              <a:rPr lang="en-US" dirty="0" err="1">
                <a:solidFill>
                  <a:schemeClr val="tx1"/>
                </a:solidFill>
              </a:rPr>
              <a:t>caba</a:t>
            </a:r>
            <a:r>
              <a:rPr lang="en-US" dirty="0">
                <a:solidFill>
                  <a:schemeClr val="tx1"/>
                </a:solidFill>
              </a:rPr>
              <a:t>, ST=</a:t>
            </a:r>
            <a:r>
              <a:rPr lang="en-US" dirty="0" err="1">
                <a:solidFill>
                  <a:schemeClr val="tx1"/>
                </a:solidFill>
              </a:rPr>
              <a:t>bsas</a:t>
            </a:r>
            <a:r>
              <a:rPr lang="en-US" dirty="0">
                <a:solidFill>
                  <a:schemeClr val="tx1"/>
                </a:solidFill>
              </a:rPr>
              <a:t>, C=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correct?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[no]:  yes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2" descr="Code - Org - Hour Of Code Logo - Free Transparent PNG Clipart Images 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2738"/>
            <a:ext cx="6088732" cy="629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" y="1628800"/>
            <a:ext cx="811581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28800"/>
            <a:ext cx="8440489" cy="488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1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28800"/>
            <a:ext cx="8440489" cy="488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43608" y="1628800"/>
            <a:ext cx="7056784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Topics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1628800"/>
            <a:ext cx="6400800" cy="496855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SSL?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SSL and TLS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it 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Certificates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 examples and use cases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SSL server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Client-Server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it by your self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Do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self</a:t>
            </a:r>
            <a:endParaRPr lang="es-ES" dirty="0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987008902"/>
              </p:ext>
            </p:extLst>
          </p:nvPr>
        </p:nvGraphicFramePr>
        <p:xfrm>
          <a:off x="152400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3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2794992" cy="28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SSL?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32303"/>
            <a:ext cx="6403735" cy="188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SSL and TLS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88840"/>
            <a:ext cx="8869266" cy="391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In OSI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" y="1556792"/>
            <a:ext cx="895224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SSL </a:t>
            </a:r>
            <a:r>
              <a:rPr lang="es-ES" dirty="0" err="1" smtClean="0"/>
              <a:t>works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05566"/>
            <a:ext cx="746779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Symmetric</a:t>
            </a:r>
            <a:r>
              <a:rPr lang="es-ES" dirty="0" smtClean="0"/>
              <a:t> </a:t>
            </a:r>
            <a:r>
              <a:rPr lang="es-ES" dirty="0" err="1" smtClean="0"/>
              <a:t>Cryptography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66900"/>
            <a:ext cx="88011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Asymmetric</a:t>
            </a:r>
            <a:r>
              <a:rPr lang="es-ES" dirty="0" smtClean="0"/>
              <a:t> </a:t>
            </a:r>
            <a:r>
              <a:rPr lang="es-ES" dirty="0" err="1" smtClean="0"/>
              <a:t>Cryptography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9489"/>
            <a:ext cx="8388424" cy="442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SSL </a:t>
            </a:r>
            <a:r>
              <a:rPr lang="es-ES" dirty="0" err="1" smtClean="0"/>
              <a:t>Handshake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https://www.tutorialsteacher.com/Content/images/https/ssl-handshac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205038"/>
            <a:ext cx="88487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230</Words>
  <Application>Microsoft Office PowerPoint</Application>
  <PresentationFormat>Presentación en pantalla (4:3)</PresentationFormat>
  <Paragraphs>52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What Is SSL?</vt:lpstr>
      <vt:lpstr>Topics</vt:lpstr>
      <vt:lpstr>What is SSL?</vt:lpstr>
      <vt:lpstr>SSL and TLS</vt:lpstr>
      <vt:lpstr>In OSI model</vt:lpstr>
      <vt:lpstr>How SSL works</vt:lpstr>
      <vt:lpstr>Symmetric Cryptography</vt:lpstr>
      <vt:lpstr>Asymmetric Cryptography</vt:lpstr>
      <vt:lpstr>SSL Handshake</vt:lpstr>
      <vt:lpstr>Complete process</vt:lpstr>
      <vt:lpstr>Certificates?</vt:lpstr>
      <vt:lpstr>How create a valid certificate</vt:lpstr>
      <vt:lpstr>How create a valid certificate</vt:lpstr>
      <vt:lpstr>Certificate Authorities</vt:lpstr>
      <vt:lpstr>Keytool in Java</vt:lpstr>
      <vt:lpstr>Presentación de PowerPoint</vt:lpstr>
      <vt:lpstr>One Way</vt:lpstr>
      <vt:lpstr>Two Way</vt:lpstr>
      <vt:lpstr>Two Way with auth</vt:lpstr>
      <vt:lpstr>Do it by your self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Escritorio</cp:lastModifiedBy>
  <cp:revision>24</cp:revision>
  <dcterms:created xsi:type="dcterms:W3CDTF">2023-05-22T13:15:42Z</dcterms:created>
  <dcterms:modified xsi:type="dcterms:W3CDTF">2023-06-01T23:02:11Z</dcterms:modified>
</cp:coreProperties>
</file>