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211EF-4E0A-429C-B8F5-8BC8906CCF08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699C-0487-4355-9D2C-7DEBDAD944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34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699C-0487-4355-9D2C-7DEBDAD9443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3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1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5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63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5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0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35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3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112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621F06-F5D5-4BB5-BC2A-E9BFA00F62AC}" type="datetimeFigureOut">
              <a:rPr lang="es-AR" smtClean="0"/>
              <a:t>4/10/2024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098E78-F590-46A3-8A38-E727EB3882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EF506-2168-4CEE-921F-A515C66E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Implementación de arquitectura de Microservicios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51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6B32-8DC3-4C63-BC89-D02FDC0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BBE58-C023-495D-BE67-CCCB333D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ctr">
            <a:normAutofit/>
          </a:bodyPr>
          <a:lstStyle/>
          <a:p>
            <a:r>
              <a:rPr lang="es-MX" dirty="0"/>
              <a:t>Lenguaje:</a:t>
            </a:r>
          </a:p>
          <a:p>
            <a:pPr lvl="1"/>
            <a:r>
              <a:rPr lang="es-MX" dirty="0"/>
              <a:t>Java 21</a:t>
            </a:r>
          </a:p>
          <a:p>
            <a:pPr lvl="1"/>
            <a:r>
              <a:rPr lang="es-MX" dirty="0"/>
              <a:t>Spring</a:t>
            </a:r>
          </a:p>
          <a:p>
            <a:r>
              <a:rPr lang="es-AR" dirty="0"/>
              <a:t>Mensajería:</a:t>
            </a:r>
          </a:p>
          <a:p>
            <a:pPr lvl="1"/>
            <a:r>
              <a:rPr lang="es-AR" dirty="0"/>
              <a:t>Kafka</a:t>
            </a:r>
          </a:p>
          <a:p>
            <a:r>
              <a:rPr lang="es-AR" dirty="0"/>
              <a:t>Base de datos:</a:t>
            </a:r>
          </a:p>
          <a:p>
            <a:pPr lvl="1"/>
            <a:r>
              <a:rPr lang="es-AR" dirty="0" err="1"/>
              <a:t>MariaDB</a:t>
            </a:r>
            <a:endParaRPr lang="es-AR" dirty="0"/>
          </a:p>
          <a:p>
            <a:pPr lvl="1"/>
            <a:r>
              <a:rPr lang="es-AR" dirty="0"/>
              <a:t>MongoDB</a:t>
            </a:r>
          </a:p>
          <a:p>
            <a:r>
              <a:rPr lang="es-AR" dirty="0"/>
              <a:t>Contenedores:</a:t>
            </a:r>
          </a:p>
          <a:p>
            <a:pPr lvl="1"/>
            <a:r>
              <a:rPr lang="es-AR" dirty="0"/>
              <a:t>Docker</a:t>
            </a:r>
          </a:p>
          <a:p>
            <a:pPr lvl="1"/>
            <a:r>
              <a:rPr lang="es-AR" dirty="0"/>
              <a:t>Docker </a:t>
            </a:r>
            <a:r>
              <a:rPr lang="es-AR" dirty="0" err="1"/>
              <a:t>Compose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6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F6EDD-CCA0-405E-94B4-D46768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Kafka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A3326-8D4A-4EF5-94C9-36263406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b="1" dirty="0"/>
              <a:t>Definición:</a:t>
            </a:r>
          </a:p>
          <a:p>
            <a:r>
              <a:rPr lang="es-MX" dirty="0"/>
              <a:t>Es una tecnología que se utiliza para la transmisión de datos orientada a la mensajería en tiempo real.</a:t>
            </a:r>
          </a:p>
          <a:p>
            <a:endParaRPr lang="es-MX" dirty="0"/>
          </a:p>
          <a:p>
            <a:r>
              <a:rPr lang="es-MX" b="1" dirty="0"/>
              <a:t>Propósito:</a:t>
            </a:r>
          </a:p>
          <a:p>
            <a:r>
              <a:rPr lang="es-MX" dirty="0"/>
              <a:t>Permite construir sistemas que procesan grandes volúmenes de datos en tiempo real y garantiza alta disponibilidad, escalabilidad y rendimiento.</a:t>
            </a:r>
          </a:p>
          <a:p>
            <a:endParaRPr lang="es-MX" dirty="0"/>
          </a:p>
          <a:p>
            <a:r>
              <a:rPr lang="es-MX" dirty="0"/>
              <a:t>Se encarga de la comunicación entre microservicios. Actúa como cola de mensajes para microservicios, facilitando la comunicación asíncrona.</a:t>
            </a:r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683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D81B-5E51-4149-9B1D-51A8F602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Kafka en Microservicios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70655-7995-46C4-990A-026B4AAF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que los microservicios se comuniquen entre ellos sin depender de respuesta inmediata de otros servicios.</a:t>
            </a:r>
          </a:p>
          <a:p>
            <a:r>
              <a:rPr lang="es-MX" dirty="0"/>
              <a:t>Los mensajes se almacenan en Kafka hasta que los consumidores lo procesan.</a:t>
            </a:r>
          </a:p>
          <a:p>
            <a:r>
              <a:rPr lang="es-MX" dirty="0"/>
              <a:t>Cada microservicios puede </a:t>
            </a:r>
            <a:r>
              <a:rPr lang="es-MX" dirty="0" err="1"/>
              <a:t>escanalar</a:t>
            </a:r>
            <a:r>
              <a:rPr lang="es-MX" dirty="0"/>
              <a:t> independientemente, agregando particiones.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6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29BB7-DFBC-4CAE-B1B8-5E1E8338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 de Eventos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4280C-717A-484F-B843-FD5244E8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s-MX" b="1" dirty="0" err="1"/>
              <a:t>Topic</a:t>
            </a:r>
            <a:r>
              <a:rPr lang="es-MX" dirty="0"/>
              <a:t>: canal de mensajes donde se publican y leen los datos.</a:t>
            </a:r>
          </a:p>
          <a:p>
            <a:pPr lvl="1"/>
            <a:r>
              <a:rPr lang="es-MX" b="1" dirty="0" err="1"/>
              <a:t>Consumer</a:t>
            </a:r>
            <a:r>
              <a:rPr lang="es-MX" b="1" dirty="0"/>
              <a:t> </a:t>
            </a:r>
            <a:r>
              <a:rPr lang="es-MX" b="1" dirty="0" err="1"/>
              <a:t>Group</a:t>
            </a:r>
            <a:r>
              <a:rPr lang="es-MX" dirty="0"/>
              <a:t>: grupo de consumidores que trabajan juntos para leer los mensajes.</a:t>
            </a:r>
          </a:p>
          <a:p>
            <a:pPr lvl="1"/>
            <a:endParaRPr lang="es-MX" dirty="0"/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endParaRPr lang="es-MX" dirty="0"/>
          </a:p>
          <a:p>
            <a:pPr lvl="1"/>
            <a:r>
              <a:rPr lang="es-MX" b="1" dirty="0"/>
              <a:t>Producer</a:t>
            </a:r>
            <a:r>
              <a:rPr lang="es-MX" dirty="0"/>
              <a:t>: envían mensajes al clúster de Kafka.</a:t>
            </a:r>
          </a:p>
          <a:p>
            <a:pPr lvl="1"/>
            <a:r>
              <a:rPr lang="es-MX" b="1" dirty="0" err="1"/>
              <a:t>Broker</a:t>
            </a:r>
            <a:r>
              <a:rPr lang="es-MX" dirty="0"/>
              <a:t>: nodos dentro del clúster que almacenan los mensajes.</a:t>
            </a:r>
          </a:p>
          <a:p>
            <a:pPr lvl="1"/>
            <a:r>
              <a:rPr lang="es-MX" b="1" dirty="0" err="1"/>
              <a:t>Consumer</a:t>
            </a:r>
            <a:r>
              <a:rPr lang="es-MX" dirty="0"/>
              <a:t>: reciben y procesan loas mensajes del clúster.</a:t>
            </a:r>
          </a:p>
          <a:p>
            <a:endParaRPr lang="es-MX" dirty="0"/>
          </a:p>
          <a:p>
            <a:endParaRPr lang="es-A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E996943-8401-4F48-BFD6-B9F1AA27E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53926"/>
              </p:ext>
            </p:extLst>
          </p:nvPr>
        </p:nvGraphicFramePr>
        <p:xfrm>
          <a:off x="1871862" y="4498990"/>
          <a:ext cx="8448270" cy="119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5457959" imgH="771525" progId="Excel.Sheet.12">
                  <p:embed/>
                </p:oleObj>
              </mc:Choice>
              <mc:Fallback>
                <p:oleObj name="Worksheet" r:id="rId3" imgW="5457959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862" y="4498990"/>
                        <a:ext cx="8448270" cy="1194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7EB1E107-A389-4F8C-8690-9FB819ACB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79392"/>
              </p:ext>
            </p:extLst>
          </p:nvPr>
        </p:nvGraphicFramePr>
        <p:xfrm>
          <a:off x="5148479" y="2591337"/>
          <a:ext cx="1895041" cy="83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5" imgW="1314412" imgH="581093" progId="Excel.Sheet.12">
                  <p:embed/>
                </p:oleObj>
              </mc:Choice>
              <mc:Fallback>
                <p:oleObj name="Worksheet" r:id="rId5" imgW="1314412" imgH="5810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479" y="2591337"/>
                        <a:ext cx="1895041" cy="83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4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9795-5759-4438-8FE0-8578FC07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1E46C6-C56B-4C81-AAF2-1DFA272F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60" y="1816491"/>
            <a:ext cx="6737079" cy="4434840"/>
          </a:xfrm>
        </p:spPr>
      </p:pic>
    </p:spTree>
    <p:extLst>
      <p:ext uri="{BB962C8B-B14F-4D97-AF65-F5344CB8AC3E}">
        <p14:creationId xmlns:p14="http://schemas.microsoft.com/office/powerpoint/2010/main" val="38426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F4F10B-7347-4756-9C74-2A537513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7" y="280987"/>
            <a:ext cx="102965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7C808AE-B384-42D9-B3D0-31190259B14B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5753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196</Words>
  <Application>Microsoft Office PowerPoint</Application>
  <PresentationFormat>Panorámica</PresentationFormat>
  <Paragraphs>37</Paragraphs>
  <Slides>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Retrospección</vt:lpstr>
      <vt:lpstr>Hoja de cálculo de Microsoft Excel</vt:lpstr>
      <vt:lpstr>Implementación de arquitectura de Microservicios</vt:lpstr>
      <vt:lpstr>Tecnologías</vt:lpstr>
      <vt:lpstr>Kafka</vt:lpstr>
      <vt:lpstr>Kafka en Microservicios</vt:lpstr>
      <vt:lpstr>Resumen de Eventos</vt:lpstr>
      <vt:lpstr>Diagrama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arquitectura de Microservicios</dc:title>
  <dc:creator>Juan Pablo Abregú</dc:creator>
  <cp:lastModifiedBy>Juan Pablo Abregú</cp:lastModifiedBy>
  <cp:revision>14</cp:revision>
  <dcterms:created xsi:type="dcterms:W3CDTF">2024-10-04T05:00:36Z</dcterms:created>
  <dcterms:modified xsi:type="dcterms:W3CDTF">2024-10-04T15:52:46Z</dcterms:modified>
</cp:coreProperties>
</file>