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C2E6-1EA4-4180-9041-3059A960169E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BC3-2E64-4A31-B89D-C23E4CB8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3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C2E6-1EA4-4180-9041-3059A960169E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BC3-2E64-4A31-B89D-C23E4CB8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1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C2E6-1EA4-4180-9041-3059A960169E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BC3-2E64-4A31-B89D-C23E4CB8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3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C2E6-1EA4-4180-9041-3059A960169E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BC3-2E64-4A31-B89D-C23E4CB8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7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C2E6-1EA4-4180-9041-3059A960169E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BC3-2E64-4A31-B89D-C23E4CB8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5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C2E6-1EA4-4180-9041-3059A960169E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BC3-2E64-4A31-B89D-C23E4CB8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C2E6-1EA4-4180-9041-3059A960169E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BC3-2E64-4A31-B89D-C23E4CB8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4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C2E6-1EA4-4180-9041-3059A960169E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BC3-2E64-4A31-B89D-C23E4CB8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1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C2E6-1EA4-4180-9041-3059A960169E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BC3-2E64-4A31-B89D-C23E4CB8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C2E6-1EA4-4180-9041-3059A960169E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BC3-2E64-4A31-B89D-C23E4CB8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C2E6-1EA4-4180-9041-3059A960169E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BC3-2E64-4A31-B89D-C23E4CB8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4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AC2E6-1EA4-4180-9041-3059A960169E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F9BC3-2E64-4A31-B89D-C23E4CB8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rocessing.org/download/?process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508" y="3121726"/>
            <a:ext cx="85449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Pong project shows how Galileo can be used to interface with Processing (an IDE to build </a:t>
            </a:r>
          </a:p>
          <a:p>
            <a:r>
              <a:rPr lang="en-US" dirty="0" smtClean="0"/>
              <a:t>interactive graphics with JAVA easily and quickly)</a:t>
            </a:r>
          </a:p>
          <a:p>
            <a:endParaRPr lang="en-US" dirty="0" smtClean="0"/>
          </a:p>
          <a:p>
            <a:r>
              <a:rPr lang="en-US" dirty="0" smtClean="0"/>
              <a:t>Pong/</a:t>
            </a:r>
          </a:p>
          <a:p>
            <a:r>
              <a:rPr lang="en-US" dirty="0" err="1" smtClean="0"/>
              <a:t>analog_pong_arduino</a:t>
            </a:r>
            <a:r>
              <a:rPr lang="en-US" dirty="0" smtClean="0"/>
              <a:t>/</a:t>
            </a:r>
            <a:r>
              <a:rPr lang="en-US" dirty="0" err="1" smtClean="0"/>
              <a:t>analog_pong_arduino.ino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analog_pong_processing</a:t>
            </a:r>
            <a:r>
              <a:rPr lang="en-US" dirty="0" smtClean="0"/>
              <a:t> /</a:t>
            </a:r>
            <a:r>
              <a:rPr lang="en-US" dirty="0" err="1" smtClean="0"/>
              <a:t>analog_pong_processing.pde</a:t>
            </a:r>
            <a:r>
              <a:rPr lang="en-US" dirty="0" smtClean="0"/>
              <a:t>  –</a:t>
            </a:r>
          </a:p>
          <a:p>
            <a:endParaRPr lang="en-US" dirty="0" smtClean="0"/>
          </a:p>
          <a:p>
            <a:r>
              <a:rPr lang="en-US" dirty="0" smtClean="0"/>
              <a:t>* You will need to download Processing to run the Processing sketch.</a:t>
            </a:r>
          </a:p>
          <a:p>
            <a:r>
              <a:rPr lang="en-US" dirty="0" smtClean="0"/>
              <a:t>   Processing can be downloaded here: </a:t>
            </a:r>
            <a:r>
              <a:rPr lang="en-US" dirty="0" smtClean="0">
                <a:hlinkClick r:id="rId2"/>
              </a:rPr>
              <a:t>https://processing.org/download/?processing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Tested with Galileo Gen1/Gen2 and Processing 2.2.1 on windows 64-bit</a:t>
            </a:r>
          </a:p>
          <a:p>
            <a:pPr marL="342900" indent="-342900">
              <a:buAutoNum type="arabicPeriod"/>
            </a:pPr>
            <a:r>
              <a:rPr lang="en-US" dirty="0" smtClean="0"/>
              <a:t>Arduino IDE: File-&gt; Open  location of </a:t>
            </a:r>
            <a:r>
              <a:rPr lang="en-US" dirty="0" err="1" smtClean="0"/>
              <a:t>analog_pong_arduino.ino</a:t>
            </a:r>
            <a:r>
              <a:rPr lang="en-US" dirty="0" smtClean="0"/>
              <a:t>; Upload</a:t>
            </a:r>
          </a:p>
          <a:p>
            <a:pPr marL="342900" indent="-342900">
              <a:buAutoNum type="arabicPeriod"/>
            </a:pPr>
            <a:r>
              <a:rPr lang="en-US" dirty="0" smtClean="0"/>
              <a:t>Processing IDE: File -&gt; Open location of </a:t>
            </a:r>
            <a:r>
              <a:rPr lang="en-US" dirty="0" err="1" smtClean="0"/>
              <a:t>analog_pong_arduino.pde</a:t>
            </a:r>
            <a:r>
              <a:rPr lang="en-US" dirty="0" smtClean="0"/>
              <a:t>; File </a:t>
            </a:r>
            <a:r>
              <a:rPr lang="en-US" smtClean="0"/>
              <a:t>-&gt; Upload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-25831"/>
            <a:ext cx="5012410" cy="314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83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076267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3200" y="5257800"/>
            <a:ext cx="29120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Grove Shield Implementation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Install shield</a:t>
            </a:r>
          </a:p>
          <a:p>
            <a:pPr marL="342900" indent="-342900">
              <a:buAutoNum type="arabicPeriod"/>
            </a:pPr>
            <a:r>
              <a:rPr lang="en-US" dirty="0" smtClean="0"/>
              <a:t>Plug </a:t>
            </a:r>
            <a:r>
              <a:rPr lang="en-US" dirty="0"/>
              <a:t>p</a:t>
            </a:r>
            <a:r>
              <a:rPr lang="en-US" dirty="0" smtClean="0"/>
              <a:t>otentiometer to A0</a:t>
            </a:r>
          </a:p>
          <a:p>
            <a:pPr marL="342900" indent="-342900">
              <a:buAutoNum type="arabicPeriod"/>
            </a:pPr>
            <a:r>
              <a:rPr lang="en-US" dirty="0" smtClean="0"/>
              <a:t>Plug potentiometer to A1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5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" descr="http://nakkaya.com/images/post/arduino-pong-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4886" cy="54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92696" y="5757761"/>
            <a:ext cx="37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Alternate breadboard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9" cy="515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68359" y="5562600"/>
            <a:ext cx="5617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set </a:t>
            </a:r>
            <a:r>
              <a:rPr lang="en-US" b="1" dirty="0" smtClean="0"/>
              <a:t>COM25</a:t>
            </a:r>
            <a:r>
              <a:rPr lang="en-US" dirty="0" smtClean="0"/>
              <a:t> as serial port for processing:</a:t>
            </a:r>
          </a:p>
          <a:p>
            <a:r>
              <a:rPr lang="en-US" dirty="0" smtClean="0"/>
              <a:t>in code use N-1 where N in this example is 4: N-1= (4-1)= </a:t>
            </a:r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833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134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owchen</dc:creator>
  <cp:lastModifiedBy>owchen</cp:lastModifiedBy>
  <cp:revision>8</cp:revision>
  <dcterms:created xsi:type="dcterms:W3CDTF">2015-07-27T16:45:00Z</dcterms:created>
  <dcterms:modified xsi:type="dcterms:W3CDTF">2015-07-27T21:44:47Z</dcterms:modified>
</cp:coreProperties>
</file>