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9" r:id="rId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2856C-BD3E-4D42-8B8C-1C1EC06154BB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00EFE9C-A1E1-463A-A6F4-EB475145B8BC}">
      <dgm:prSet phldrT="[Texto]" custT="1"/>
      <dgm:spPr/>
      <dgm:t>
        <a:bodyPr/>
        <a:lstStyle/>
        <a:p>
          <a:pPr algn="ctr"/>
          <a:r>
            <a:rPr lang="es-NI" sz="1800" dirty="0"/>
            <a:t>BOMBA</a:t>
          </a:r>
          <a:endParaRPr lang="es-AR" sz="1800" dirty="0"/>
        </a:p>
      </dgm:t>
    </dgm:pt>
    <dgm:pt modelId="{203B0ABE-6730-40CA-91D3-2A1CD2EB924B}" type="parTrans" cxnId="{DF295BC0-F6DF-4A65-921B-CCDDA35F4A5B}">
      <dgm:prSet/>
      <dgm:spPr/>
      <dgm:t>
        <a:bodyPr/>
        <a:lstStyle/>
        <a:p>
          <a:endParaRPr lang="es-AR"/>
        </a:p>
      </dgm:t>
    </dgm:pt>
    <dgm:pt modelId="{876ADF97-F897-468C-A35C-BCAE52D73166}" type="sibTrans" cxnId="{DF295BC0-F6DF-4A65-921B-CCDDA35F4A5B}">
      <dgm:prSet/>
      <dgm:spPr/>
      <dgm:t>
        <a:bodyPr/>
        <a:lstStyle/>
        <a:p>
          <a:endParaRPr lang="es-AR"/>
        </a:p>
      </dgm:t>
    </dgm:pt>
    <dgm:pt modelId="{DC20896A-E1F6-4B44-86F6-2F1749680165}">
      <dgm:prSet phldrT="[Texto]" custT="1"/>
      <dgm:spPr/>
      <dgm:t>
        <a:bodyPr/>
        <a:lstStyle/>
        <a:p>
          <a:pPr algn="ctr"/>
          <a:r>
            <a:rPr lang="es-NI" sz="1800" dirty="0"/>
            <a:t>IMPULSIÓN</a:t>
          </a:r>
          <a:endParaRPr lang="es-AR" sz="1800" dirty="0"/>
        </a:p>
      </dgm:t>
    </dgm:pt>
    <dgm:pt modelId="{ADEC9017-98EC-43BE-A130-AD5641BD0571}" type="parTrans" cxnId="{D1481F75-C20A-464C-9DAA-681C907BD701}">
      <dgm:prSet/>
      <dgm:spPr/>
      <dgm:t>
        <a:bodyPr/>
        <a:lstStyle/>
        <a:p>
          <a:endParaRPr lang="es-AR"/>
        </a:p>
      </dgm:t>
    </dgm:pt>
    <dgm:pt modelId="{D5C549D6-3CA1-456C-93A4-7018DF1B4807}" type="sibTrans" cxnId="{D1481F75-C20A-464C-9DAA-681C907BD701}">
      <dgm:prSet/>
      <dgm:spPr/>
      <dgm:t>
        <a:bodyPr/>
        <a:lstStyle/>
        <a:p>
          <a:endParaRPr lang="es-AR"/>
        </a:p>
      </dgm:t>
    </dgm:pt>
    <dgm:pt modelId="{AB941A77-E79D-4A40-BFFA-E4A344E42DD1}">
      <dgm:prSet phldrT="[Texto]" custT="1"/>
      <dgm:spPr/>
      <dgm:t>
        <a:bodyPr/>
        <a:lstStyle/>
        <a:p>
          <a:r>
            <a:rPr lang="es-NI" sz="1000" dirty="0"/>
            <a:t>Espesor cañería</a:t>
          </a:r>
          <a:endParaRPr lang="es-AR" sz="1000" dirty="0"/>
        </a:p>
      </dgm:t>
    </dgm:pt>
    <dgm:pt modelId="{5BF96F23-0AD2-41A5-892C-A4A54CFB9DB4}" type="parTrans" cxnId="{A64E85B1-4C0F-492D-8E2A-E4515C879BEA}">
      <dgm:prSet/>
      <dgm:spPr/>
      <dgm:t>
        <a:bodyPr/>
        <a:lstStyle/>
        <a:p>
          <a:endParaRPr lang="es-AR"/>
        </a:p>
      </dgm:t>
    </dgm:pt>
    <dgm:pt modelId="{94B0F515-D960-4494-B34B-E1F8EBE8EE1E}" type="sibTrans" cxnId="{A64E85B1-4C0F-492D-8E2A-E4515C879BEA}">
      <dgm:prSet/>
      <dgm:spPr/>
      <dgm:t>
        <a:bodyPr/>
        <a:lstStyle/>
        <a:p>
          <a:endParaRPr lang="es-AR"/>
        </a:p>
      </dgm:t>
    </dgm:pt>
    <dgm:pt modelId="{F54FC51A-42C3-4BC0-8C34-1672D6891126}">
      <dgm:prSet phldrT="[Texto]" custT="1"/>
      <dgm:spPr/>
      <dgm:t>
        <a:bodyPr/>
        <a:lstStyle/>
        <a:p>
          <a:pPr algn="ctr"/>
          <a:r>
            <a:rPr lang="es-NI" sz="1800" dirty="0"/>
            <a:t>BALSA</a:t>
          </a:r>
          <a:endParaRPr lang="es-AR" sz="1800" dirty="0"/>
        </a:p>
      </dgm:t>
    </dgm:pt>
    <dgm:pt modelId="{68BD0959-4892-4E1B-86AF-639587140C1A}" type="parTrans" cxnId="{20DF808F-6531-468B-B43F-A52B04AECB7D}">
      <dgm:prSet/>
      <dgm:spPr/>
      <dgm:t>
        <a:bodyPr/>
        <a:lstStyle/>
        <a:p>
          <a:endParaRPr lang="es-AR"/>
        </a:p>
      </dgm:t>
    </dgm:pt>
    <dgm:pt modelId="{A036B9A8-730C-412D-A744-61150A435C05}" type="sibTrans" cxnId="{20DF808F-6531-468B-B43F-A52B04AECB7D}">
      <dgm:prSet/>
      <dgm:spPr/>
      <dgm:t>
        <a:bodyPr/>
        <a:lstStyle/>
        <a:p>
          <a:endParaRPr lang="es-AR"/>
        </a:p>
      </dgm:t>
    </dgm:pt>
    <dgm:pt modelId="{C7B7493A-8740-43A9-8F4B-99AB87843D6B}">
      <dgm:prSet phldrT="[Texto]" custT="1"/>
      <dgm:spPr/>
      <dgm:t>
        <a:bodyPr/>
        <a:lstStyle/>
        <a:p>
          <a:r>
            <a:rPr lang="es-NI" sz="1000" dirty="0"/>
            <a:t>Estado General</a:t>
          </a:r>
        </a:p>
      </dgm:t>
    </dgm:pt>
    <dgm:pt modelId="{7C13286D-6F09-4B8F-A868-E5F58A7F76AB}" type="parTrans" cxnId="{522ED03A-ECAD-4A5B-9532-ACAC81E62794}">
      <dgm:prSet/>
      <dgm:spPr/>
      <dgm:t>
        <a:bodyPr/>
        <a:lstStyle/>
        <a:p>
          <a:endParaRPr lang="es-AR"/>
        </a:p>
      </dgm:t>
    </dgm:pt>
    <dgm:pt modelId="{15E8F2BA-051E-4DD0-8B33-98705A9EB88F}" type="sibTrans" cxnId="{522ED03A-ECAD-4A5B-9532-ACAC81E62794}">
      <dgm:prSet/>
      <dgm:spPr/>
      <dgm:t>
        <a:bodyPr/>
        <a:lstStyle/>
        <a:p>
          <a:endParaRPr lang="es-AR"/>
        </a:p>
      </dgm:t>
    </dgm:pt>
    <dgm:pt modelId="{E561DEEF-B096-4182-82DE-E6E875BB9393}">
      <dgm:prSet custT="1"/>
      <dgm:spPr/>
      <dgm:t>
        <a:bodyPr/>
        <a:lstStyle/>
        <a:p>
          <a:r>
            <a:rPr lang="es-NI" sz="1000" dirty="0"/>
            <a:t>Rodamientos = 10000 Hs</a:t>
          </a:r>
          <a:endParaRPr lang="es-AR" sz="1000" dirty="0"/>
        </a:p>
      </dgm:t>
    </dgm:pt>
    <dgm:pt modelId="{ADC3BB6F-24E2-427A-B70C-20AFB10BAD2E}" type="parTrans" cxnId="{6DF819DE-572E-4322-958E-5AA37D9170D4}">
      <dgm:prSet/>
      <dgm:spPr/>
      <dgm:t>
        <a:bodyPr/>
        <a:lstStyle/>
        <a:p>
          <a:endParaRPr lang="es-AR"/>
        </a:p>
      </dgm:t>
    </dgm:pt>
    <dgm:pt modelId="{9F20B01D-3F3A-4453-BDC2-6E770D4C3813}" type="sibTrans" cxnId="{6DF819DE-572E-4322-958E-5AA37D9170D4}">
      <dgm:prSet/>
      <dgm:spPr/>
      <dgm:t>
        <a:bodyPr/>
        <a:lstStyle/>
        <a:p>
          <a:endParaRPr lang="es-AR"/>
        </a:p>
      </dgm:t>
    </dgm:pt>
    <dgm:pt modelId="{A6590C92-0E71-4B23-90BE-B2BF816A81C0}">
      <dgm:prSet custT="1"/>
      <dgm:spPr/>
      <dgm:t>
        <a:bodyPr/>
        <a:lstStyle/>
        <a:p>
          <a:r>
            <a:rPr lang="es-NI" sz="1000" dirty="0"/>
            <a:t>Turbina  que esté ajustado y sin agujeros. Criterio de masillas turbinas en álabes.</a:t>
          </a:r>
          <a:endParaRPr lang="es-AR" sz="1000" dirty="0"/>
        </a:p>
      </dgm:t>
    </dgm:pt>
    <dgm:pt modelId="{C0DE995B-E563-4854-8ADA-914DC74A29E8}" type="parTrans" cxnId="{3B836F9F-A81A-4EAD-8810-96DAFB6E3C75}">
      <dgm:prSet/>
      <dgm:spPr/>
      <dgm:t>
        <a:bodyPr/>
        <a:lstStyle/>
        <a:p>
          <a:endParaRPr lang="es-AR"/>
        </a:p>
      </dgm:t>
    </dgm:pt>
    <dgm:pt modelId="{21054F1F-A0E6-4525-8C28-834CE5B3CC35}" type="sibTrans" cxnId="{3B836F9F-A81A-4EAD-8810-96DAFB6E3C75}">
      <dgm:prSet/>
      <dgm:spPr/>
      <dgm:t>
        <a:bodyPr/>
        <a:lstStyle/>
        <a:p>
          <a:endParaRPr lang="es-AR"/>
        </a:p>
      </dgm:t>
    </dgm:pt>
    <dgm:pt modelId="{CD2F9691-CB37-4065-BDC7-30593A9205D1}">
      <dgm:prSet custT="1"/>
      <dgm:spPr/>
      <dgm:t>
        <a:bodyPr/>
        <a:lstStyle/>
        <a:p>
          <a:r>
            <a:rPr lang="es-NI" sz="1000" dirty="0"/>
            <a:t>Eje asegurarse que quede ajustado el seguro, todos los años. </a:t>
          </a:r>
          <a:endParaRPr lang="es-AR" sz="1000" dirty="0"/>
        </a:p>
      </dgm:t>
    </dgm:pt>
    <dgm:pt modelId="{413052E1-8622-4D06-9E09-283238EC8BBD}" type="parTrans" cxnId="{7ED204C9-5189-4C1D-8ABA-012766D5259F}">
      <dgm:prSet/>
      <dgm:spPr/>
      <dgm:t>
        <a:bodyPr/>
        <a:lstStyle/>
        <a:p>
          <a:endParaRPr lang="es-AR"/>
        </a:p>
      </dgm:t>
    </dgm:pt>
    <dgm:pt modelId="{C6F68475-FD7D-4127-999F-835B8AB8B0E4}" type="sibTrans" cxnId="{7ED204C9-5189-4C1D-8ABA-012766D5259F}">
      <dgm:prSet/>
      <dgm:spPr/>
      <dgm:t>
        <a:bodyPr/>
        <a:lstStyle/>
        <a:p>
          <a:endParaRPr lang="es-AR"/>
        </a:p>
      </dgm:t>
    </dgm:pt>
    <dgm:pt modelId="{150EDB8B-20C8-43F5-A9ED-0EA3E618FB60}">
      <dgm:prSet custT="1"/>
      <dgm:spPr/>
      <dgm:t>
        <a:bodyPr/>
        <a:lstStyle/>
        <a:p>
          <a:r>
            <a:rPr lang="es-NI" sz="1000" dirty="0"/>
            <a:t>Cambiar la grasa y Retenes.</a:t>
          </a:r>
          <a:endParaRPr lang="es-AR" sz="1000" dirty="0"/>
        </a:p>
      </dgm:t>
    </dgm:pt>
    <dgm:pt modelId="{B486EAF4-F678-484F-9AB0-F309D9EE095E}" type="parTrans" cxnId="{3175B7A9-237B-4B74-B81E-30D385EB9D44}">
      <dgm:prSet/>
      <dgm:spPr/>
      <dgm:t>
        <a:bodyPr/>
        <a:lstStyle/>
        <a:p>
          <a:endParaRPr lang="es-AR"/>
        </a:p>
      </dgm:t>
    </dgm:pt>
    <dgm:pt modelId="{0B77B833-1E29-46CF-B2B0-F3313174D537}" type="sibTrans" cxnId="{3175B7A9-237B-4B74-B81E-30D385EB9D44}">
      <dgm:prSet/>
      <dgm:spPr/>
      <dgm:t>
        <a:bodyPr/>
        <a:lstStyle/>
        <a:p>
          <a:endParaRPr lang="es-AR"/>
        </a:p>
      </dgm:t>
    </dgm:pt>
    <dgm:pt modelId="{29B23BD1-FE53-4D68-9651-EDE8D4B241F6}">
      <dgm:prSet custT="1"/>
      <dgm:spPr/>
      <dgm:t>
        <a:bodyPr/>
        <a:lstStyle/>
        <a:p>
          <a:r>
            <a:rPr lang="es-NI" sz="1000" dirty="0"/>
            <a:t>Anillos/Aro de desgaste (entre 0,4 a 0,6 mm, tolerancia ½ mm)</a:t>
          </a:r>
          <a:endParaRPr lang="es-AR" sz="1000" dirty="0"/>
        </a:p>
      </dgm:t>
    </dgm:pt>
    <dgm:pt modelId="{40DD1DEF-7E4E-48DD-A825-7090682F0C12}" type="parTrans" cxnId="{82AD5511-125E-4485-89EB-4EFBD738C554}">
      <dgm:prSet/>
      <dgm:spPr/>
      <dgm:t>
        <a:bodyPr/>
        <a:lstStyle/>
        <a:p>
          <a:endParaRPr lang="es-AR"/>
        </a:p>
      </dgm:t>
    </dgm:pt>
    <dgm:pt modelId="{E27F21E7-7A71-4219-9378-A0843A8EE008}" type="sibTrans" cxnId="{82AD5511-125E-4485-89EB-4EFBD738C554}">
      <dgm:prSet/>
      <dgm:spPr/>
      <dgm:t>
        <a:bodyPr/>
        <a:lstStyle/>
        <a:p>
          <a:endParaRPr lang="es-AR"/>
        </a:p>
      </dgm:t>
    </dgm:pt>
    <dgm:pt modelId="{37FF5255-8865-43ED-A5B9-BFF30DE1DED3}">
      <dgm:prSet custT="1"/>
      <dgm:spPr/>
      <dgm:t>
        <a:bodyPr/>
        <a:lstStyle/>
        <a:p>
          <a:r>
            <a:rPr lang="es-NI" sz="1000" dirty="0"/>
            <a:t>Engrase = 500 Hs.</a:t>
          </a:r>
          <a:endParaRPr lang="es-AR" sz="1000" dirty="0"/>
        </a:p>
      </dgm:t>
    </dgm:pt>
    <dgm:pt modelId="{EB595BF0-449B-424C-AFEC-6840CBD1FA88}" type="parTrans" cxnId="{78B347E8-1FA6-480C-BDE3-D63EFE9C2E4D}">
      <dgm:prSet/>
      <dgm:spPr/>
      <dgm:t>
        <a:bodyPr/>
        <a:lstStyle/>
        <a:p>
          <a:endParaRPr lang="es-AR"/>
        </a:p>
      </dgm:t>
    </dgm:pt>
    <dgm:pt modelId="{FB2942D3-9FEF-4020-A7FE-01990F405A05}" type="sibTrans" cxnId="{78B347E8-1FA6-480C-BDE3-D63EFE9C2E4D}">
      <dgm:prSet/>
      <dgm:spPr/>
      <dgm:t>
        <a:bodyPr/>
        <a:lstStyle/>
        <a:p>
          <a:endParaRPr lang="es-AR"/>
        </a:p>
      </dgm:t>
    </dgm:pt>
    <dgm:pt modelId="{A14E6004-D450-4913-824D-3664040908CB}">
      <dgm:prSet custT="1"/>
      <dgm:spPr/>
      <dgm:t>
        <a:bodyPr/>
        <a:lstStyle/>
        <a:p>
          <a:pPr algn="just"/>
          <a:endParaRPr lang="es-AR" sz="1000" dirty="0"/>
        </a:p>
      </dgm:t>
    </dgm:pt>
    <dgm:pt modelId="{F8A27F03-995E-4D5C-9A1D-17CEAC309425}" type="parTrans" cxnId="{A934C84D-E748-403D-8088-95E37A873318}">
      <dgm:prSet/>
      <dgm:spPr/>
      <dgm:t>
        <a:bodyPr/>
        <a:lstStyle/>
        <a:p>
          <a:endParaRPr lang="es-AR"/>
        </a:p>
      </dgm:t>
    </dgm:pt>
    <dgm:pt modelId="{B882E495-0F38-4BAB-8DE6-5296631906CA}" type="sibTrans" cxnId="{A934C84D-E748-403D-8088-95E37A873318}">
      <dgm:prSet/>
      <dgm:spPr/>
      <dgm:t>
        <a:bodyPr/>
        <a:lstStyle/>
        <a:p>
          <a:endParaRPr lang="es-AR"/>
        </a:p>
      </dgm:t>
    </dgm:pt>
    <dgm:pt modelId="{59881A31-8745-4884-BCCF-ED7C5CECC11B}">
      <dgm:prSet phldrT="[Texto]" custT="1"/>
      <dgm:spPr/>
      <dgm:t>
        <a:bodyPr/>
        <a:lstStyle/>
        <a:p>
          <a:pPr algn="ctr"/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MOTOR</a:t>
          </a:r>
          <a:endParaRPr lang="es-A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3208F7CC-705D-42C2-A013-F74C72B2E480}" type="parTrans" cxnId="{D3AA0E84-F9EB-4C43-ADE7-0CE29C61EA65}">
      <dgm:prSet/>
      <dgm:spPr/>
      <dgm:t>
        <a:bodyPr/>
        <a:lstStyle/>
        <a:p>
          <a:endParaRPr lang="es-AR"/>
        </a:p>
      </dgm:t>
    </dgm:pt>
    <dgm:pt modelId="{82AFE1A9-77B9-45F9-A9A2-99D09C67FCE0}" type="sibTrans" cxnId="{D3AA0E84-F9EB-4C43-ADE7-0CE29C61EA65}">
      <dgm:prSet/>
      <dgm:spPr/>
      <dgm:t>
        <a:bodyPr/>
        <a:lstStyle/>
        <a:p>
          <a:endParaRPr lang="es-AR"/>
        </a:p>
      </dgm:t>
    </dgm:pt>
    <dgm:pt modelId="{B72DD808-4F1F-4E04-BF26-66FB2FC1CE2B}">
      <dgm:prSet phldrT="[Texto]" custT="1"/>
      <dgm:spPr/>
      <dgm:t>
        <a:bodyPr/>
        <a:lstStyle/>
        <a:p>
          <a:pPr algn="l"/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Engrase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53CFED98-C021-48A0-A826-2CBD1D33460C}" type="parTrans" cxnId="{9048D9DA-06B1-4FE8-89B6-96150E6BCC68}">
      <dgm:prSet/>
      <dgm:spPr/>
      <dgm:t>
        <a:bodyPr/>
        <a:lstStyle/>
        <a:p>
          <a:endParaRPr lang="es-AR"/>
        </a:p>
      </dgm:t>
    </dgm:pt>
    <dgm:pt modelId="{6DC0D135-665D-4130-9016-FB40929709B4}" type="sibTrans" cxnId="{9048D9DA-06B1-4FE8-89B6-96150E6BCC68}">
      <dgm:prSet/>
      <dgm:spPr/>
      <dgm:t>
        <a:bodyPr/>
        <a:lstStyle/>
        <a:p>
          <a:endParaRPr lang="es-AR"/>
        </a:p>
      </dgm:t>
    </dgm:pt>
    <dgm:pt modelId="{4601DEED-B23A-4E99-941D-A1BBFF95CCBC}">
      <dgm:prSet phldrT="[Texto]" custT="1"/>
      <dgm:spPr/>
      <dgm:t>
        <a:bodyPr/>
        <a:lstStyle/>
        <a:p>
          <a:pPr algn="l"/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Ruidos 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58DDC993-4CA0-45D2-BEB4-FB4EE6B1F70E}" type="parTrans" cxnId="{F2E46EFD-C8B1-4DE8-B2E0-F01523FAA0B2}">
      <dgm:prSet/>
      <dgm:spPr/>
      <dgm:t>
        <a:bodyPr/>
        <a:lstStyle/>
        <a:p>
          <a:endParaRPr lang="es-AR"/>
        </a:p>
      </dgm:t>
    </dgm:pt>
    <dgm:pt modelId="{F33CA2B7-0BB5-4B2F-97F5-C15976AD39E6}" type="sibTrans" cxnId="{F2E46EFD-C8B1-4DE8-B2E0-F01523FAA0B2}">
      <dgm:prSet/>
      <dgm:spPr/>
      <dgm:t>
        <a:bodyPr/>
        <a:lstStyle/>
        <a:p>
          <a:endParaRPr lang="es-AR"/>
        </a:p>
      </dgm:t>
    </dgm:pt>
    <dgm:pt modelId="{1DC1A621-C773-4DE0-B052-64F17FCA4E3B}">
      <dgm:prSet phldrT="[Texto]" custT="1"/>
      <dgm:spPr/>
      <dgm:t>
        <a:bodyPr/>
        <a:lstStyle/>
        <a:p>
          <a:pPr algn="l"/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Vibraciones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BD2FB804-A881-4F2D-9457-059CE3C3EB59}" type="parTrans" cxnId="{8ED0A298-5E14-44E4-8A64-6D9B256686A7}">
      <dgm:prSet/>
      <dgm:spPr/>
      <dgm:t>
        <a:bodyPr/>
        <a:lstStyle/>
        <a:p>
          <a:endParaRPr lang="es-AR"/>
        </a:p>
      </dgm:t>
    </dgm:pt>
    <dgm:pt modelId="{FC1E192A-2918-471F-B51A-38090C7D1AD0}" type="sibTrans" cxnId="{8ED0A298-5E14-44E4-8A64-6D9B256686A7}">
      <dgm:prSet/>
      <dgm:spPr/>
      <dgm:t>
        <a:bodyPr/>
        <a:lstStyle/>
        <a:p>
          <a:endParaRPr lang="es-AR"/>
        </a:p>
      </dgm:t>
    </dgm:pt>
    <dgm:pt modelId="{729E7677-0893-4337-A8F1-D39804029B9F}">
      <dgm:prSet phldrT="[Texto]" custT="1"/>
      <dgm:spPr/>
      <dgm:t>
        <a:bodyPr/>
        <a:lstStyle/>
        <a:p>
          <a:pPr algn="l"/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Temperatura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4A3A262E-209B-4996-88C6-DF6302AD9879}" type="parTrans" cxnId="{96D5E1D7-CE7F-4DBE-ABF3-49224330BB41}">
      <dgm:prSet/>
      <dgm:spPr/>
      <dgm:t>
        <a:bodyPr/>
        <a:lstStyle/>
        <a:p>
          <a:endParaRPr lang="es-AR"/>
        </a:p>
      </dgm:t>
    </dgm:pt>
    <dgm:pt modelId="{91059819-9ECE-4A64-BE93-E27EB62322D1}" type="sibTrans" cxnId="{96D5E1D7-CE7F-4DBE-ABF3-49224330BB41}">
      <dgm:prSet/>
      <dgm:spPr/>
      <dgm:t>
        <a:bodyPr/>
        <a:lstStyle/>
        <a:p>
          <a:endParaRPr lang="es-AR"/>
        </a:p>
      </dgm:t>
    </dgm:pt>
    <dgm:pt modelId="{DFC258A5-6BF4-48D1-801F-2084AA3B4818}">
      <dgm:prSet phldrT="[Texto]" custT="1"/>
      <dgm:spPr/>
      <dgm:t>
        <a:bodyPr/>
        <a:lstStyle/>
        <a:p>
          <a:r>
            <a:rPr lang="es-ES" sz="1000" dirty="0"/>
            <a:t>Articulaciones (estado de las cubiertas).</a:t>
          </a:r>
          <a:endParaRPr lang="es-AR" sz="1000" dirty="0"/>
        </a:p>
      </dgm:t>
    </dgm:pt>
    <dgm:pt modelId="{52C28A75-2BE1-4D97-B921-FFFA1B5AA4CB}" type="sibTrans" cxnId="{AEB0BC7B-A031-468A-9700-936328DCD655}">
      <dgm:prSet/>
      <dgm:spPr/>
      <dgm:t>
        <a:bodyPr/>
        <a:lstStyle/>
        <a:p>
          <a:endParaRPr lang="es-AR"/>
        </a:p>
      </dgm:t>
    </dgm:pt>
    <dgm:pt modelId="{2DB63234-C5FD-48AB-B608-9AC13AB57E43}" type="parTrans" cxnId="{AEB0BC7B-A031-468A-9700-936328DCD655}">
      <dgm:prSet/>
      <dgm:spPr/>
      <dgm:t>
        <a:bodyPr/>
        <a:lstStyle/>
        <a:p>
          <a:endParaRPr lang="es-AR"/>
        </a:p>
      </dgm:t>
    </dgm:pt>
    <dgm:pt modelId="{41CC5E22-AD14-4F10-9122-47A26EAAE0C8}">
      <dgm:prSet phldrT="[Texto]" custT="1"/>
      <dgm:spPr/>
      <dgm:t>
        <a:bodyPr/>
        <a:lstStyle/>
        <a:p>
          <a:r>
            <a:rPr lang="es-ES" sz="1000" dirty="0"/>
            <a:t>Chimeneas (revisar soporte y ajuste de riendas)</a:t>
          </a:r>
          <a:endParaRPr lang="es-AR" sz="1000" dirty="0"/>
        </a:p>
      </dgm:t>
    </dgm:pt>
    <dgm:pt modelId="{14730FE2-A76D-4E69-92E0-4C20E3D2CCCC}" type="parTrans" cxnId="{6A0B10F0-D789-410B-9F4A-1819083B8F0C}">
      <dgm:prSet/>
      <dgm:spPr/>
      <dgm:t>
        <a:bodyPr/>
        <a:lstStyle/>
        <a:p>
          <a:endParaRPr lang="es-AR"/>
        </a:p>
      </dgm:t>
    </dgm:pt>
    <dgm:pt modelId="{BAC1B4F4-3860-4253-9481-2F4826958C1E}" type="sibTrans" cxnId="{6A0B10F0-D789-410B-9F4A-1819083B8F0C}">
      <dgm:prSet/>
      <dgm:spPr/>
      <dgm:t>
        <a:bodyPr/>
        <a:lstStyle/>
        <a:p>
          <a:endParaRPr lang="es-AR"/>
        </a:p>
      </dgm:t>
    </dgm:pt>
    <dgm:pt modelId="{B903119C-7681-41B3-81A1-6F3953523CF5}">
      <dgm:prSet phldrT="[Texto]" custT="1"/>
      <dgm:spPr/>
      <dgm:t>
        <a:bodyPr/>
        <a:lstStyle/>
        <a:p>
          <a:r>
            <a:rPr lang="es-ES" sz="1000" dirty="0"/>
            <a:t>Válvulas de retención parcial,</a:t>
          </a:r>
          <a:endParaRPr lang="es-AR" sz="1000" dirty="0"/>
        </a:p>
      </dgm:t>
    </dgm:pt>
    <dgm:pt modelId="{0927EC72-7DE5-4C51-887E-20C68E60F50E}" type="parTrans" cxnId="{A338AED0-C263-401D-B538-C3BA2FF5DD58}">
      <dgm:prSet/>
      <dgm:spPr/>
      <dgm:t>
        <a:bodyPr/>
        <a:lstStyle/>
        <a:p>
          <a:endParaRPr lang="es-AR"/>
        </a:p>
      </dgm:t>
    </dgm:pt>
    <dgm:pt modelId="{4AE7E13B-6C3B-4573-BC68-595C3A51F726}" type="sibTrans" cxnId="{A338AED0-C263-401D-B538-C3BA2FF5DD58}">
      <dgm:prSet/>
      <dgm:spPr/>
      <dgm:t>
        <a:bodyPr/>
        <a:lstStyle/>
        <a:p>
          <a:endParaRPr lang="es-AR"/>
        </a:p>
      </dgm:t>
    </dgm:pt>
    <dgm:pt modelId="{E7692287-93F2-4B55-A392-EDE3E23DF465}">
      <dgm:prSet phldrT="[Texto]" custT="1"/>
      <dgm:spPr/>
      <dgm:t>
        <a:bodyPr/>
        <a:lstStyle/>
        <a:p>
          <a:pPr algn="ctr"/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SUCCIÓN</a:t>
          </a:r>
          <a:endParaRPr lang="es-A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8DE1578B-AF8D-4A50-9161-C3D51F1B9AEC}" type="parTrans" cxnId="{DCC19601-558C-4409-95C1-A3CCE3994168}">
      <dgm:prSet/>
      <dgm:spPr/>
      <dgm:t>
        <a:bodyPr/>
        <a:lstStyle/>
        <a:p>
          <a:endParaRPr lang="es-AR"/>
        </a:p>
      </dgm:t>
    </dgm:pt>
    <dgm:pt modelId="{3DE58587-C1EA-45CE-B26C-5081FBB49FFE}" type="sibTrans" cxnId="{DCC19601-558C-4409-95C1-A3CCE3994168}">
      <dgm:prSet/>
      <dgm:spPr/>
      <dgm:t>
        <a:bodyPr/>
        <a:lstStyle/>
        <a:p>
          <a:endParaRPr lang="es-AR"/>
        </a:p>
      </dgm:t>
    </dgm:pt>
    <dgm:pt modelId="{5D4AC1AD-CB44-4EB7-BE69-0A2832665BAD}">
      <dgm:prSet phldrT="[Texto]" custT="1"/>
      <dgm:spPr/>
      <dgm:t>
        <a:bodyPr/>
        <a:lstStyle/>
        <a:p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Válvula de alivio. 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00576282-A571-42C9-924D-D10E9873529B}" type="parTrans" cxnId="{1D14B9CF-A68B-43FA-A016-D776984E078B}">
      <dgm:prSet/>
      <dgm:spPr/>
      <dgm:t>
        <a:bodyPr/>
        <a:lstStyle/>
        <a:p>
          <a:endParaRPr lang="es-AR"/>
        </a:p>
      </dgm:t>
    </dgm:pt>
    <dgm:pt modelId="{BB8DC72F-8F92-4319-A57C-90103A6F606D}" type="sibTrans" cxnId="{1D14B9CF-A68B-43FA-A016-D776984E078B}">
      <dgm:prSet/>
      <dgm:spPr/>
      <dgm:t>
        <a:bodyPr/>
        <a:lstStyle/>
        <a:p>
          <a:endParaRPr lang="es-AR"/>
        </a:p>
      </dgm:t>
    </dgm:pt>
    <dgm:pt modelId="{61744CDE-96A2-4044-9EE7-AE620FD7D102}">
      <dgm:prSet phldrT="[Texto]" custT="1"/>
      <dgm:spPr/>
      <dgm:t>
        <a:bodyPr/>
        <a:lstStyle/>
        <a:p>
          <a:r>
            <a:rPr lang="es-NI" sz="1000" kern="1200" dirty="0"/>
            <a:t>Rejilla de Succión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2EF235F0-18BC-41F6-BAE6-E8D79317DEF9}" type="parTrans" cxnId="{BCA5C8C5-B0F5-47DD-94F5-89384C53AD4F}">
      <dgm:prSet/>
      <dgm:spPr/>
      <dgm:t>
        <a:bodyPr/>
        <a:lstStyle/>
        <a:p>
          <a:endParaRPr lang="es-AR"/>
        </a:p>
      </dgm:t>
    </dgm:pt>
    <dgm:pt modelId="{6BE92C86-DA90-45E2-A863-A01126859F71}" type="sibTrans" cxnId="{BCA5C8C5-B0F5-47DD-94F5-89384C53AD4F}">
      <dgm:prSet/>
      <dgm:spPr/>
      <dgm:t>
        <a:bodyPr/>
        <a:lstStyle/>
        <a:p>
          <a:endParaRPr lang="es-AR"/>
        </a:p>
      </dgm:t>
    </dgm:pt>
    <dgm:pt modelId="{697BA436-7A43-450D-9EF9-7D656EC92555}">
      <dgm:prSet phldrT="[Texto]" custT="1"/>
      <dgm:spPr/>
      <dgm:t>
        <a:bodyPr/>
        <a:lstStyle/>
        <a:p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Válvula de pie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95F04846-F243-49AE-98BA-EAC37AC17A23}" type="parTrans" cxnId="{31197EAC-F027-4826-BCD8-400934E0E9D9}">
      <dgm:prSet/>
      <dgm:spPr/>
      <dgm:t>
        <a:bodyPr/>
        <a:lstStyle/>
        <a:p>
          <a:endParaRPr lang="es-AR"/>
        </a:p>
      </dgm:t>
    </dgm:pt>
    <dgm:pt modelId="{2C3E89BC-0C7F-48AE-A158-2B9850F0B372}" type="sibTrans" cxnId="{31197EAC-F027-4826-BCD8-400934E0E9D9}">
      <dgm:prSet/>
      <dgm:spPr/>
      <dgm:t>
        <a:bodyPr/>
        <a:lstStyle/>
        <a:p>
          <a:endParaRPr lang="es-AR"/>
        </a:p>
      </dgm:t>
    </dgm:pt>
    <dgm:pt modelId="{43B07FFE-AA37-4635-AA73-D56119EC50AF}">
      <dgm:prSet custT="1"/>
      <dgm:spPr/>
      <dgm:t>
        <a:bodyPr/>
        <a:lstStyle/>
        <a:p>
          <a:r>
            <a:rPr lang="es-NI" sz="1000" dirty="0"/>
            <a:t>Verificar relación</a:t>
          </a:r>
          <a:endParaRPr lang="es-AR" sz="1000" dirty="0"/>
        </a:p>
      </dgm:t>
    </dgm:pt>
    <dgm:pt modelId="{4A12CB15-10DB-476F-926E-17D9EF38DDD4}" type="parTrans" cxnId="{9F80296B-586B-403A-AC03-6FC14E38D5B6}">
      <dgm:prSet/>
      <dgm:spPr/>
      <dgm:t>
        <a:bodyPr/>
        <a:lstStyle/>
        <a:p>
          <a:endParaRPr lang="es-AR"/>
        </a:p>
      </dgm:t>
    </dgm:pt>
    <dgm:pt modelId="{C7A0770C-33AC-414A-8461-E58575FCF6F7}" type="sibTrans" cxnId="{9F80296B-586B-403A-AC03-6FC14E38D5B6}">
      <dgm:prSet/>
      <dgm:spPr/>
      <dgm:t>
        <a:bodyPr/>
        <a:lstStyle/>
        <a:p>
          <a:endParaRPr lang="es-AR"/>
        </a:p>
      </dgm:t>
    </dgm:pt>
    <dgm:pt modelId="{094550F8-F24B-4802-9BC5-93EAEC36D8ED}">
      <dgm:prSet custT="1"/>
      <dgm:spPr/>
      <dgm:t>
        <a:bodyPr/>
        <a:lstStyle/>
        <a:p>
          <a:r>
            <a:rPr lang="es-NI" sz="1000" dirty="0"/>
            <a:t>Control</a:t>
          </a:r>
          <a:r>
            <a:rPr lang="es-NI" sz="1000" baseline="0" dirty="0"/>
            <a:t> de Correas</a:t>
          </a:r>
          <a:endParaRPr lang="es-AR" sz="1000" dirty="0"/>
        </a:p>
      </dgm:t>
    </dgm:pt>
    <dgm:pt modelId="{14E3EA17-8D8D-4192-8763-94AF0B9F4556}" type="parTrans" cxnId="{6BED3AE1-4EBC-40E8-A826-0AFCBE2ACF11}">
      <dgm:prSet/>
      <dgm:spPr/>
      <dgm:t>
        <a:bodyPr/>
        <a:lstStyle/>
        <a:p>
          <a:endParaRPr lang="es-AR"/>
        </a:p>
      </dgm:t>
    </dgm:pt>
    <dgm:pt modelId="{B0130698-03ED-4486-8171-4C3610045F78}" type="sibTrans" cxnId="{6BED3AE1-4EBC-40E8-A826-0AFCBE2ACF11}">
      <dgm:prSet/>
      <dgm:spPr/>
      <dgm:t>
        <a:bodyPr/>
        <a:lstStyle/>
        <a:p>
          <a:endParaRPr lang="es-AR"/>
        </a:p>
      </dgm:t>
    </dgm:pt>
    <dgm:pt modelId="{A3CAD8C6-8886-4545-B830-444211340F40}">
      <dgm:prSet custT="1"/>
      <dgm:spPr/>
      <dgm:t>
        <a:bodyPr/>
        <a:lstStyle/>
        <a:p>
          <a:r>
            <a:rPr lang="es-NI" sz="1000" dirty="0"/>
            <a:t>Tensor</a:t>
          </a:r>
          <a:endParaRPr lang="es-AR" sz="1000" dirty="0"/>
        </a:p>
      </dgm:t>
    </dgm:pt>
    <dgm:pt modelId="{CD0EFBB2-C5F3-488F-AA78-926F7B23C8DA}" type="parTrans" cxnId="{05DF8A6E-0289-4E7A-9C9E-D096B92682BB}">
      <dgm:prSet/>
      <dgm:spPr/>
      <dgm:t>
        <a:bodyPr/>
        <a:lstStyle/>
        <a:p>
          <a:endParaRPr lang="es-AR"/>
        </a:p>
      </dgm:t>
    </dgm:pt>
    <dgm:pt modelId="{E01134C2-8034-4304-BE10-E1A56BC37E59}" type="sibTrans" cxnId="{05DF8A6E-0289-4E7A-9C9E-D096B92682BB}">
      <dgm:prSet/>
      <dgm:spPr/>
      <dgm:t>
        <a:bodyPr/>
        <a:lstStyle/>
        <a:p>
          <a:endParaRPr lang="es-AR"/>
        </a:p>
      </dgm:t>
    </dgm:pt>
    <dgm:pt modelId="{7DE4F4D4-34CA-4C77-9703-7EF47DE3FC28}">
      <dgm:prSet custT="1"/>
      <dgm:spPr/>
      <dgm:t>
        <a:bodyPr/>
        <a:lstStyle/>
        <a:p>
          <a:r>
            <a:rPr lang="es-NI" sz="1000" dirty="0"/>
            <a:t>Cambiar soga grafitada todos los años</a:t>
          </a:r>
          <a:endParaRPr lang="es-AR" sz="1000" dirty="0"/>
        </a:p>
      </dgm:t>
    </dgm:pt>
    <dgm:pt modelId="{FD282BE5-D7A9-493E-B041-0259C4875809}" type="parTrans" cxnId="{EA5AD964-9560-45DB-B973-49BB2301D7CD}">
      <dgm:prSet/>
      <dgm:spPr/>
      <dgm:t>
        <a:bodyPr/>
        <a:lstStyle/>
        <a:p>
          <a:endParaRPr lang="es-AR"/>
        </a:p>
      </dgm:t>
    </dgm:pt>
    <dgm:pt modelId="{059ED977-A5BC-4D00-95BF-94CB91BE7ECD}" type="sibTrans" cxnId="{EA5AD964-9560-45DB-B973-49BB2301D7CD}">
      <dgm:prSet/>
      <dgm:spPr/>
      <dgm:t>
        <a:bodyPr/>
        <a:lstStyle/>
        <a:p>
          <a:endParaRPr lang="es-AR"/>
        </a:p>
      </dgm:t>
    </dgm:pt>
    <dgm:pt modelId="{5287EF11-AA39-4734-B9C3-21B5F0F7C0C4}" type="pres">
      <dgm:prSet presAssocID="{18B2856C-BD3E-4D42-8B8C-1C1EC06154BB}" presName="layout" presStyleCnt="0">
        <dgm:presLayoutVars>
          <dgm:chMax/>
          <dgm:chPref/>
          <dgm:dir/>
          <dgm:resizeHandles/>
        </dgm:presLayoutVars>
      </dgm:prSet>
      <dgm:spPr/>
    </dgm:pt>
    <dgm:pt modelId="{882830DE-9396-4D7F-BFEA-DC91B0967F95}" type="pres">
      <dgm:prSet presAssocID="{A00EFE9C-A1E1-463A-A6F4-EB475145B8BC}" presName="root" presStyleCnt="0">
        <dgm:presLayoutVars>
          <dgm:chMax/>
          <dgm:chPref/>
        </dgm:presLayoutVars>
      </dgm:prSet>
      <dgm:spPr/>
    </dgm:pt>
    <dgm:pt modelId="{E228A429-AB52-4B7E-9AA9-007B35922983}" type="pres">
      <dgm:prSet presAssocID="{A00EFE9C-A1E1-463A-A6F4-EB475145B8BC}" presName="rootComposite" presStyleCnt="0">
        <dgm:presLayoutVars/>
      </dgm:prSet>
      <dgm:spPr/>
    </dgm:pt>
    <dgm:pt modelId="{5E1FCD48-D4B0-440D-AB8C-E4EEE29257DA}" type="pres">
      <dgm:prSet presAssocID="{A00EFE9C-A1E1-463A-A6F4-EB475145B8BC}" presName="ParentAccent" presStyleLbl="alignNode1" presStyleIdx="0" presStyleCnt="5" custLinFactNeighborX="-3456" custLinFactNeighborY="-8811"/>
      <dgm:spPr/>
    </dgm:pt>
    <dgm:pt modelId="{631A8361-0342-4730-B7CD-E3044EF2C3C2}" type="pres">
      <dgm:prSet presAssocID="{A00EFE9C-A1E1-463A-A6F4-EB475145B8BC}" presName="ParentSmallAccent" presStyleLbl="fgAcc1" presStyleIdx="0" presStyleCnt="5" custLinFactX="3522152" custLinFactY="-244719" custLinFactNeighborX="3600000" custLinFactNeighborY="-300000"/>
      <dgm:spPr/>
    </dgm:pt>
    <dgm:pt modelId="{C59375D1-448B-4CB4-AB5B-C83838EB50E2}" type="pres">
      <dgm:prSet presAssocID="{A00EFE9C-A1E1-463A-A6F4-EB475145B8BC}" presName="Parent" presStyleLbl="revTx" presStyleIdx="0" presStyleCnt="28" custScaleX="106274" custScaleY="141409" custLinFactNeighborX="-4588" custLinFactNeighborY="74204">
        <dgm:presLayoutVars>
          <dgm:chMax/>
          <dgm:chPref val="4"/>
          <dgm:bulletEnabled val="1"/>
        </dgm:presLayoutVars>
      </dgm:prSet>
      <dgm:spPr/>
    </dgm:pt>
    <dgm:pt modelId="{7C611B6B-EC4A-4DE6-9EE8-013AA477E843}" type="pres">
      <dgm:prSet presAssocID="{A00EFE9C-A1E1-463A-A6F4-EB475145B8BC}" presName="childShape" presStyleCnt="0">
        <dgm:presLayoutVars>
          <dgm:chMax val="0"/>
          <dgm:chPref val="0"/>
        </dgm:presLayoutVars>
      </dgm:prSet>
      <dgm:spPr/>
    </dgm:pt>
    <dgm:pt modelId="{A78385A0-7690-4095-8EE6-2B8519245B88}" type="pres">
      <dgm:prSet presAssocID="{E561DEEF-B096-4182-82DE-E6E875BB9393}" presName="childComposite" presStyleCnt="0">
        <dgm:presLayoutVars>
          <dgm:chMax val="0"/>
          <dgm:chPref val="0"/>
        </dgm:presLayoutVars>
      </dgm:prSet>
      <dgm:spPr/>
    </dgm:pt>
    <dgm:pt modelId="{ED4FCC15-2724-4CFF-ABB3-D64C8677D390}" type="pres">
      <dgm:prSet presAssocID="{E561DEEF-B096-4182-82DE-E6E875BB9393}" presName="ChildAccent" presStyleLbl="solidFgAcc1" presStyleIdx="0" presStyleCnt="23"/>
      <dgm:spPr/>
    </dgm:pt>
    <dgm:pt modelId="{C238906E-B7C9-401F-B6B5-1CE13B7F2F1F}" type="pres">
      <dgm:prSet presAssocID="{E561DEEF-B096-4182-82DE-E6E875BB9393}" presName="Child" presStyleLbl="revTx" presStyleIdx="1" presStyleCnt="28">
        <dgm:presLayoutVars>
          <dgm:chMax val="0"/>
          <dgm:chPref val="0"/>
          <dgm:bulletEnabled val="1"/>
        </dgm:presLayoutVars>
      </dgm:prSet>
      <dgm:spPr/>
    </dgm:pt>
    <dgm:pt modelId="{0E81E185-F5F5-406C-9710-D94D4615EE7E}" type="pres">
      <dgm:prSet presAssocID="{A6590C92-0E71-4B23-90BE-B2BF816A81C0}" presName="childComposite" presStyleCnt="0">
        <dgm:presLayoutVars>
          <dgm:chMax val="0"/>
          <dgm:chPref val="0"/>
        </dgm:presLayoutVars>
      </dgm:prSet>
      <dgm:spPr/>
    </dgm:pt>
    <dgm:pt modelId="{4D4E2AB9-1E98-4D23-9E55-6F8D645BEA89}" type="pres">
      <dgm:prSet presAssocID="{A6590C92-0E71-4B23-90BE-B2BF816A81C0}" presName="ChildAccent" presStyleLbl="solidFgAcc1" presStyleIdx="1" presStyleCnt="23"/>
      <dgm:spPr/>
    </dgm:pt>
    <dgm:pt modelId="{F00C296D-80ED-4457-B250-DA09F2AC6F53}" type="pres">
      <dgm:prSet presAssocID="{A6590C92-0E71-4B23-90BE-B2BF816A81C0}" presName="Child" presStyleLbl="revTx" presStyleIdx="2" presStyleCnt="28">
        <dgm:presLayoutVars>
          <dgm:chMax val="0"/>
          <dgm:chPref val="0"/>
          <dgm:bulletEnabled val="1"/>
        </dgm:presLayoutVars>
      </dgm:prSet>
      <dgm:spPr/>
    </dgm:pt>
    <dgm:pt modelId="{917E8CB2-E5AF-42FB-A3A5-DCA935692F5F}" type="pres">
      <dgm:prSet presAssocID="{CD2F9691-CB37-4065-BDC7-30593A9205D1}" presName="childComposite" presStyleCnt="0">
        <dgm:presLayoutVars>
          <dgm:chMax val="0"/>
          <dgm:chPref val="0"/>
        </dgm:presLayoutVars>
      </dgm:prSet>
      <dgm:spPr/>
    </dgm:pt>
    <dgm:pt modelId="{684C0B2E-5DFF-47C0-9FC9-9FF15333D31B}" type="pres">
      <dgm:prSet presAssocID="{CD2F9691-CB37-4065-BDC7-30593A9205D1}" presName="ChildAccent" presStyleLbl="solidFgAcc1" presStyleIdx="2" presStyleCnt="23"/>
      <dgm:spPr/>
    </dgm:pt>
    <dgm:pt modelId="{85CA816F-F044-498F-8E01-29C37606C33A}" type="pres">
      <dgm:prSet presAssocID="{CD2F9691-CB37-4065-BDC7-30593A9205D1}" presName="Child" presStyleLbl="revTx" presStyleIdx="3" presStyleCnt="28">
        <dgm:presLayoutVars>
          <dgm:chMax val="0"/>
          <dgm:chPref val="0"/>
          <dgm:bulletEnabled val="1"/>
        </dgm:presLayoutVars>
      </dgm:prSet>
      <dgm:spPr/>
    </dgm:pt>
    <dgm:pt modelId="{99801174-09EB-4452-98C6-01C672A4F730}" type="pres">
      <dgm:prSet presAssocID="{150EDB8B-20C8-43F5-A9ED-0EA3E618FB60}" presName="childComposite" presStyleCnt="0">
        <dgm:presLayoutVars>
          <dgm:chMax val="0"/>
          <dgm:chPref val="0"/>
        </dgm:presLayoutVars>
      </dgm:prSet>
      <dgm:spPr/>
    </dgm:pt>
    <dgm:pt modelId="{F6DBDD98-5924-4AD6-8395-B832DD3F37D2}" type="pres">
      <dgm:prSet presAssocID="{150EDB8B-20C8-43F5-A9ED-0EA3E618FB60}" presName="ChildAccent" presStyleLbl="solidFgAcc1" presStyleIdx="3" presStyleCnt="23"/>
      <dgm:spPr/>
    </dgm:pt>
    <dgm:pt modelId="{14052506-769A-4C0D-91F5-743D829F2F1B}" type="pres">
      <dgm:prSet presAssocID="{150EDB8B-20C8-43F5-A9ED-0EA3E618FB60}" presName="Child" presStyleLbl="revTx" presStyleIdx="4" presStyleCnt="28">
        <dgm:presLayoutVars>
          <dgm:chMax val="0"/>
          <dgm:chPref val="0"/>
          <dgm:bulletEnabled val="1"/>
        </dgm:presLayoutVars>
      </dgm:prSet>
      <dgm:spPr/>
    </dgm:pt>
    <dgm:pt modelId="{21F92F12-7129-435B-BB3C-0541604FE470}" type="pres">
      <dgm:prSet presAssocID="{29B23BD1-FE53-4D68-9651-EDE8D4B241F6}" presName="childComposite" presStyleCnt="0">
        <dgm:presLayoutVars>
          <dgm:chMax val="0"/>
          <dgm:chPref val="0"/>
        </dgm:presLayoutVars>
      </dgm:prSet>
      <dgm:spPr/>
    </dgm:pt>
    <dgm:pt modelId="{348CC162-28D2-4B54-B777-C83B4760FD97}" type="pres">
      <dgm:prSet presAssocID="{29B23BD1-FE53-4D68-9651-EDE8D4B241F6}" presName="ChildAccent" presStyleLbl="solidFgAcc1" presStyleIdx="4" presStyleCnt="23"/>
      <dgm:spPr/>
    </dgm:pt>
    <dgm:pt modelId="{EEF5F009-6E42-4ADB-8AED-3922F30448A7}" type="pres">
      <dgm:prSet presAssocID="{29B23BD1-FE53-4D68-9651-EDE8D4B241F6}" presName="Child" presStyleLbl="revTx" presStyleIdx="5" presStyleCnt="28">
        <dgm:presLayoutVars>
          <dgm:chMax val="0"/>
          <dgm:chPref val="0"/>
          <dgm:bulletEnabled val="1"/>
        </dgm:presLayoutVars>
      </dgm:prSet>
      <dgm:spPr/>
    </dgm:pt>
    <dgm:pt modelId="{42CD02FC-9C8D-48CD-8964-9B20FAC2578A}" type="pres">
      <dgm:prSet presAssocID="{37FF5255-8865-43ED-A5B9-BFF30DE1DED3}" presName="childComposite" presStyleCnt="0">
        <dgm:presLayoutVars>
          <dgm:chMax val="0"/>
          <dgm:chPref val="0"/>
        </dgm:presLayoutVars>
      </dgm:prSet>
      <dgm:spPr/>
    </dgm:pt>
    <dgm:pt modelId="{62FD8343-02E6-4687-B63F-E0EC90B00D22}" type="pres">
      <dgm:prSet presAssocID="{37FF5255-8865-43ED-A5B9-BFF30DE1DED3}" presName="ChildAccent" presStyleLbl="solidFgAcc1" presStyleIdx="5" presStyleCnt="23"/>
      <dgm:spPr/>
    </dgm:pt>
    <dgm:pt modelId="{EED969DE-411F-408F-A1DC-1F152737A03E}" type="pres">
      <dgm:prSet presAssocID="{37FF5255-8865-43ED-A5B9-BFF30DE1DED3}" presName="Child" presStyleLbl="revTx" presStyleIdx="6" presStyleCnt="28">
        <dgm:presLayoutVars>
          <dgm:chMax val="0"/>
          <dgm:chPref val="0"/>
          <dgm:bulletEnabled val="1"/>
        </dgm:presLayoutVars>
      </dgm:prSet>
      <dgm:spPr/>
    </dgm:pt>
    <dgm:pt modelId="{955B7052-DAD7-4DCE-B762-365F38892844}" type="pres">
      <dgm:prSet presAssocID="{43B07FFE-AA37-4635-AA73-D56119EC50AF}" presName="childComposite" presStyleCnt="0">
        <dgm:presLayoutVars>
          <dgm:chMax val="0"/>
          <dgm:chPref val="0"/>
        </dgm:presLayoutVars>
      </dgm:prSet>
      <dgm:spPr/>
    </dgm:pt>
    <dgm:pt modelId="{D52158E0-A7DF-44BD-B145-C39DE9E1C8A8}" type="pres">
      <dgm:prSet presAssocID="{43B07FFE-AA37-4635-AA73-D56119EC50AF}" presName="ChildAccent" presStyleLbl="solidFgAcc1" presStyleIdx="6" presStyleCnt="23"/>
      <dgm:spPr/>
    </dgm:pt>
    <dgm:pt modelId="{083C2E72-DF84-4617-BD93-A5132AAB2039}" type="pres">
      <dgm:prSet presAssocID="{43B07FFE-AA37-4635-AA73-D56119EC50AF}" presName="Child" presStyleLbl="revTx" presStyleIdx="7" presStyleCnt="28">
        <dgm:presLayoutVars>
          <dgm:chMax val="0"/>
          <dgm:chPref val="0"/>
          <dgm:bulletEnabled val="1"/>
        </dgm:presLayoutVars>
      </dgm:prSet>
      <dgm:spPr/>
    </dgm:pt>
    <dgm:pt modelId="{B657CE00-2913-45B4-9449-7D481D0E82FE}" type="pres">
      <dgm:prSet presAssocID="{094550F8-F24B-4802-9BC5-93EAEC36D8ED}" presName="childComposite" presStyleCnt="0">
        <dgm:presLayoutVars>
          <dgm:chMax val="0"/>
          <dgm:chPref val="0"/>
        </dgm:presLayoutVars>
      </dgm:prSet>
      <dgm:spPr/>
    </dgm:pt>
    <dgm:pt modelId="{DC258F22-C081-45D3-AC02-2A055F129CAA}" type="pres">
      <dgm:prSet presAssocID="{094550F8-F24B-4802-9BC5-93EAEC36D8ED}" presName="ChildAccent" presStyleLbl="solidFgAcc1" presStyleIdx="7" presStyleCnt="23"/>
      <dgm:spPr/>
    </dgm:pt>
    <dgm:pt modelId="{E97B5A88-14C8-4E7F-BA37-E2066EF7FAB5}" type="pres">
      <dgm:prSet presAssocID="{094550F8-F24B-4802-9BC5-93EAEC36D8ED}" presName="Child" presStyleLbl="revTx" presStyleIdx="8" presStyleCnt="28">
        <dgm:presLayoutVars>
          <dgm:chMax val="0"/>
          <dgm:chPref val="0"/>
          <dgm:bulletEnabled val="1"/>
        </dgm:presLayoutVars>
      </dgm:prSet>
      <dgm:spPr/>
    </dgm:pt>
    <dgm:pt modelId="{52118F81-9625-4464-A69C-507A5A02AEA4}" type="pres">
      <dgm:prSet presAssocID="{7DE4F4D4-34CA-4C77-9703-7EF47DE3FC28}" presName="childComposite" presStyleCnt="0">
        <dgm:presLayoutVars>
          <dgm:chMax val="0"/>
          <dgm:chPref val="0"/>
        </dgm:presLayoutVars>
      </dgm:prSet>
      <dgm:spPr/>
    </dgm:pt>
    <dgm:pt modelId="{D50B58FA-D9D8-47EB-808F-99FC1420CF4A}" type="pres">
      <dgm:prSet presAssocID="{7DE4F4D4-34CA-4C77-9703-7EF47DE3FC28}" presName="ChildAccent" presStyleLbl="solidFgAcc1" presStyleIdx="8" presStyleCnt="23"/>
      <dgm:spPr/>
    </dgm:pt>
    <dgm:pt modelId="{BB087B9C-F08D-4291-80EA-55B38EA527ED}" type="pres">
      <dgm:prSet presAssocID="{7DE4F4D4-34CA-4C77-9703-7EF47DE3FC28}" presName="Child" presStyleLbl="revTx" presStyleIdx="9" presStyleCnt="28">
        <dgm:presLayoutVars>
          <dgm:chMax val="0"/>
          <dgm:chPref val="0"/>
          <dgm:bulletEnabled val="1"/>
        </dgm:presLayoutVars>
      </dgm:prSet>
      <dgm:spPr/>
    </dgm:pt>
    <dgm:pt modelId="{1AA6DDEA-63FF-43B3-BE27-D0722A43DF3B}" type="pres">
      <dgm:prSet presAssocID="{A3CAD8C6-8886-4545-B830-444211340F40}" presName="childComposite" presStyleCnt="0">
        <dgm:presLayoutVars>
          <dgm:chMax val="0"/>
          <dgm:chPref val="0"/>
        </dgm:presLayoutVars>
      </dgm:prSet>
      <dgm:spPr/>
    </dgm:pt>
    <dgm:pt modelId="{DDACB1F7-FFF4-4C05-B8E0-55DE2C608627}" type="pres">
      <dgm:prSet presAssocID="{A3CAD8C6-8886-4545-B830-444211340F40}" presName="ChildAccent" presStyleLbl="solidFgAcc1" presStyleIdx="9" presStyleCnt="23"/>
      <dgm:spPr/>
    </dgm:pt>
    <dgm:pt modelId="{1C68915A-A011-4CD1-A2C9-1B9B7B518455}" type="pres">
      <dgm:prSet presAssocID="{A3CAD8C6-8886-4545-B830-444211340F40}" presName="Child" presStyleLbl="revTx" presStyleIdx="10" presStyleCnt="28">
        <dgm:presLayoutVars>
          <dgm:chMax val="0"/>
          <dgm:chPref val="0"/>
          <dgm:bulletEnabled val="1"/>
        </dgm:presLayoutVars>
      </dgm:prSet>
      <dgm:spPr/>
    </dgm:pt>
    <dgm:pt modelId="{3A8EB960-917A-4B49-A65D-433981666D37}" type="pres">
      <dgm:prSet presAssocID="{A14E6004-D450-4913-824D-3664040908CB}" presName="childComposite" presStyleCnt="0">
        <dgm:presLayoutVars>
          <dgm:chMax val="0"/>
          <dgm:chPref val="0"/>
        </dgm:presLayoutVars>
      </dgm:prSet>
      <dgm:spPr/>
    </dgm:pt>
    <dgm:pt modelId="{188E9745-FE84-411A-BCB2-CCDB4251C7A7}" type="pres">
      <dgm:prSet presAssocID="{A14E6004-D450-4913-824D-3664040908CB}" presName="ChildAccent" presStyleLbl="solidFgAcc1" presStyleIdx="10" presStyleCnt="23"/>
      <dgm:spPr/>
    </dgm:pt>
    <dgm:pt modelId="{730ADADB-5248-4C28-899D-1ADB6BD81ACD}" type="pres">
      <dgm:prSet presAssocID="{A14E6004-D450-4913-824D-3664040908CB}" presName="Child" presStyleLbl="revTx" presStyleIdx="11" presStyleCnt="28">
        <dgm:presLayoutVars>
          <dgm:chMax val="0"/>
          <dgm:chPref val="0"/>
          <dgm:bulletEnabled val="1"/>
        </dgm:presLayoutVars>
      </dgm:prSet>
      <dgm:spPr/>
    </dgm:pt>
    <dgm:pt modelId="{0E464F66-2C10-4EAC-AF5C-13FC373AE709}" type="pres">
      <dgm:prSet presAssocID="{DC20896A-E1F6-4B44-86F6-2F1749680165}" presName="root" presStyleCnt="0">
        <dgm:presLayoutVars>
          <dgm:chMax/>
          <dgm:chPref/>
        </dgm:presLayoutVars>
      </dgm:prSet>
      <dgm:spPr/>
    </dgm:pt>
    <dgm:pt modelId="{528BDEC6-FD36-4D4B-8E20-BD9BFCDE9C59}" type="pres">
      <dgm:prSet presAssocID="{DC20896A-E1F6-4B44-86F6-2F1749680165}" presName="rootComposite" presStyleCnt="0">
        <dgm:presLayoutVars/>
      </dgm:prSet>
      <dgm:spPr/>
    </dgm:pt>
    <dgm:pt modelId="{C0FA5FBF-BC72-4B1C-BB15-FC285AD6B137}" type="pres">
      <dgm:prSet presAssocID="{DC20896A-E1F6-4B44-86F6-2F1749680165}" presName="ParentAccent" presStyleLbl="alignNode1" presStyleIdx="1" presStyleCnt="5" custLinFactNeighborX="-4178" custLinFactNeighborY="7471"/>
      <dgm:spPr/>
    </dgm:pt>
    <dgm:pt modelId="{AEA08EA7-D051-4567-A6A6-E88A7856B993}" type="pres">
      <dgm:prSet presAssocID="{DC20896A-E1F6-4B44-86F6-2F1749680165}" presName="ParentSmallAccent" presStyleLbl="fgAcc1" presStyleIdx="1" presStyleCnt="5" custLinFactX="1400000" custLinFactY="300000" custLinFactNeighborX="1465970" custLinFactNeighborY="387605"/>
      <dgm:spPr/>
    </dgm:pt>
    <dgm:pt modelId="{7626EC5B-F79C-48B8-9631-4D4A0E34317F}" type="pres">
      <dgm:prSet presAssocID="{DC20896A-E1F6-4B44-86F6-2F1749680165}" presName="Parent" presStyleLbl="revTx" presStyleIdx="12" presStyleCnt="28" custScaleX="98561" custScaleY="118628" custLinFactNeighborX="-1626" custLinFactNeighborY="87824">
        <dgm:presLayoutVars>
          <dgm:chMax/>
          <dgm:chPref val="4"/>
          <dgm:bulletEnabled val="1"/>
        </dgm:presLayoutVars>
      </dgm:prSet>
      <dgm:spPr/>
    </dgm:pt>
    <dgm:pt modelId="{4F36C38D-8C59-4850-AB94-0D72D5AA3F56}" type="pres">
      <dgm:prSet presAssocID="{DC20896A-E1F6-4B44-86F6-2F1749680165}" presName="childShape" presStyleCnt="0">
        <dgm:presLayoutVars>
          <dgm:chMax val="0"/>
          <dgm:chPref val="0"/>
        </dgm:presLayoutVars>
      </dgm:prSet>
      <dgm:spPr/>
    </dgm:pt>
    <dgm:pt modelId="{5F36C936-4C36-4FBD-B649-7764FC1AC10D}" type="pres">
      <dgm:prSet presAssocID="{AB941A77-E79D-4A40-BFFA-E4A344E42DD1}" presName="childComposite" presStyleCnt="0">
        <dgm:presLayoutVars>
          <dgm:chMax val="0"/>
          <dgm:chPref val="0"/>
        </dgm:presLayoutVars>
      </dgm:prSet>
      <dgm:spPr/>
    </dgm:pt>
    <dgm:pt modelId="{3253D3EB-7EF0-47F3-9E58-0E84B257D570}" type="pres">
      <dgm:prSet presAssocID="{AB941A77-E79D-4A40-BFFA-E4A344E42DD1}" presName="ChildAccent" presStyleLbl="solidFgAcc1" presStyleIdx="11" presStyleCnt="23"/>
      <dgm:spPr/>
    </dgm:pt>
    <dgm:pt modelId="{0832559B-AE57-489A-A0BA-3D1C6BFD0FD9}" type="pres">
      <dgm:prSet presAssocID="{AB941A77-E79D-4A40-BFFA-E4A344E42DD1}" presName="Child" presStyleLbl="revTx" presStyleIdx="13" presStyleCnt="28">
        <dgm:presLayoutVars>
          <dgm:chMax val="0"/>
          <dgm:chPref val="0"/>
          <dgm:bulletEnabled val="1"/>
        </dgm:presLayoutVars>
      </dgm:prSet>
      <dgm:spPr/>
    </dgm:pt>
    <dgm:pt modelId="{1AE39104-7A54-48ED-A16D-DA27B5362FD4}" type="pres">
      <dgm:prSet presAssocID="{DFC258A5-6BF4-48D1-801F-2084AA3B4818}" presName="childComposite" presStyleCnt="0">
        <dgm:presLayoutVars>
          <dgm:chMax val="0"/>
          <dgm:chPref val="0"/>
        </dgm:presLayoutVars>
      </dgm:prSet>
      <dgm:spPr/>
    </dgm:pt>
    <dgm:pt modelId="{AA5F43FB-AABA-486A-BC50-52FD31F773D5}" type="pres">
      <dgm:prSet presAssocID="{DFC258A5-6BF4-48D1-801F-2084AA3B4818}" presName="ChildAccent" presStyleLbl="solidFgAcc1" presStyleIdx="12" presStyleCnt="23"/>
      <dgm:spPr/>
    </dgm:pt>
    <dgm:pt modelId="{B5597966-77F5-47A7-8F2C-ED8A69976C9D}" type="pres">
      <dgm:prSet presAssocID="{DFC258A5-6BF4-48D1-801F-2084AA3B4818}" presName="Child" presStyleLbl="revTx" presStyleIdx="14" presStyleCnt="28">
        <dgm:presLayoutVars>
          <dgm:chMax val="0"/>
          <dgm:chPref val="0"/>
          <dgm:bulletEnabled val="1"/>
        </dgm:presLayoutVars>
      </dgm:prSet>
      <dgm:spPr/>
    </dgm:pt>
    <dgm:pt modelId="{7A46C3E2-D662-427E-97C4-7875B7F42F64}" type="pres">
      <dgm:prSet presAssocID="{41CC5E22-AD14-4F10-9122-47A26EAAE0C8}" presName="childComposite" presStyleCnt="0">
        <dgm:presLayoutVars>
          <dgm:chMax val="0"/>
          <dgm:chPref val="0"/>
        </dgm:presLayoutVars>
      </dgm:prSet>
      <dgm:spPr/>
    </dgm:pt>
    <dgm:pt modelId="{054745FC-B1A0-41EC-A18A-FFD99BE2DC05}" type="pres">
      <dgm:prSet presAssocID="{41CC5E22-AD14-4F10-9122-47A26EAAE0C8}" presName="ChildAccent" presStyleLbl="solidFgAcc1" presStyleIdx="13" presStyleCnt="23"/>
      <dgm:spPr/>
    </dgm:pt>
    <dgm:pt modelId="{604D1874-6C63-4F70-B200-D132331464CE}" type="pres">
      <dgm:prSet presAssocID="{41CC5E22-AD14-4F10-9122-47A26EAAE0C8}" presName="Child" presStyleLbl="revTx" presStyleIdx="15" presStyleCnt="28">
        <dgm:presLayoutVars>
          <dgm:chMax val="0"/>
          <dgm:chPref val="0"/>
          <dgm:bulletEnabled val="1"/>
        </dgm:presLayoutVars>
      </dgm:prSet>
      <dgm:spPr/>
    </dgm:pt>
    <dgm:pt modelId="{DF300514-AA1F-4B48-B006-99776ED4264C}" type="pres">
      <dgm:prSet presAssocID="{B903119C-7681-41B3-81A1-6F3953523CF5}" presName="childComposite" presStyleCnt="0">
        <dgm:presLayoutVars>
          <dgm:chMax val="0"/>
          <dgm:chPref val="0"/>
        </dgm:presLayoutVars>
      </dgm:prSet>
      <dgm:spPr/>
    </dgm:pt>
    <dgm:pt modelId="{FCDA2CC9-A00B-470E-8DD2-81313BC14E73}" type="pres">
      <dgm:prSet presAssocID="{B903119C-7681-41B3-81A1-6F3953523CF5}" presName="ChildAccent" presStyleLbl="solidFgAcc1" presStyleIdx="14" presStyleCnt="23"/>
      <dgm:spPr/>
    </dgm:pt>
    <dgm:pt modelId="{28427EFD-84CC-4040-AFA0-F65B6CD61168}" type="pres">
      <dgm:prSet presAssocID="{B903119C-7681-41B3-81A1-6F3953523CF5}" presName="Child" presStyleLbl="revTx" presStyleIdx="16" presStyleCnt="28">
        <dgm:presLayoutVars>
          <dgm:chMax val="0"/>
          <dgm:chPref val="0"/>
          <dgm:bulletEnabled val="1"/>
        </dgm:presLayoutVars>
      </dgm:prSet>
      <dgm:spPr/>
    </dgm:pt>
    <dgm:pt modelId="{BB755E31-DD88-4597-978B-0B9860DD75A8}" type="pres">
      <dgm:prSet presAssocID="{E7692287-93F2-4B55-A392-EDE3E23DF465}" presName="root" presStyleCnt="0">
        <dgm:presLayoutVars>
          <dgm:chMax/>
          <dgm:chPref/>
        </dgm:presLayoutVars>
      </dgm:prSet>
      <dgm:spPr/>
    </dgm:pt>
    <dgm:pt modelId="{F0CA6561-7368-4C60-B696-97142E76E027}" type="pres">
      <dgm:prSet presAssocID="{E7692287-93F2-4B55-A392-EDE3E23DF465}" presName="rootComposite" presStyleCnt="0">
        <dgm:presLayoutVars/>
      </dgm:prSet>
      <dgm:spPr/>
    </dgm:pt>
    <dgm:pt modelId="{409059B6-E12A-4759-A3D1-9BF2E0EE3AE9}" type="pres">
      <dgm:prSet presAssocID="{E7692287-93F2-4B55-A392-EDE3E23DF465}" presName="ParentAccent" presStyleLbl="alignNode1" presStyleIdx="2" presStyleCnt="5" custLinFactNeighborX="-709" custLinFactNeighborY="27178"/>
      <dgm:spPr/>
    </dgm:pt>
    <dgm:pt modelId="{B62B742D-0204-4C0C-BF25-D30B2BBB229C}" type="pres">
      <dgm:prSet presAssocID="{E7692287-93F2-4B55-A392-EDE3E23DF465}" presName="ParentSmallAccent" presStyleLbl="fgAcc1" presStyleIdx="2" presStyleCnt="5" custLinFactX="2020893" custLinFactY="-148192" custLinFactNeighborX="2100000" custLinFactNeighborY="-200000"/>
      <dgm:spPr/>
    </dgm:pt>
    <dgm:pt modelId="{26540106-D6FE-44F8-86B6-DAA9D5F16F0C}" type="pres">
      <dgm:prSet presAssocID="{E7692287-93F2-4B55-A392-EDE3E23DF465}" presName="Parent" presStyleLbl="revTx" presStyleIdx="17" presStyleCnt="28" custLinFactNeighborX="2066" custLinFactNeighborY="87824">
        <dgm:presLayoutVars>
          <dgm:chMax/>
          <dgm:chPref val="4"/>
          <dgm:bulletEnabled val="1"/>
        </dgm:presLayoutVars>
      </dgm:prSet>
      <dgm:spPr/>
    </dgm:pt>
    <dgm:pt modelId="{C046B58F-2BDE-40BB-98F0-1D1B3F22FA9B}" type="pres">
      <dgm:prSet presAssocID="{E7692287-93F2-4B55-A392-EDE3E23DF465}" presName="childShape" presStyleCnt="0">
        <dgm:presLayoutVars>
          <dgm:chMax val="0"/>
          <dgm:chPref val="0"/>
        </dgm:presLayoutVars>
      </dgm:prSet>
      <dgm:spPr/>
    </dgm:pt>
    <dgm:pt modelId="{E8747AEE-DD4B-433B-9CE5-E51E80251839}" type="pres">
      <dgm:prSet presAssocID="{5D4AC1AD-CB44-4EB7-BE69-0A2832665BAD}" presName="childComposite" presStyleCnt="0">
        <dgm:presLayoutVars>
          <dgm:chMax val="0"/>
          <dgm:chPref val="0"/>
        </dgm:presLayoutVars>
      </dgm:prSet>
      <dgm:spPr/>
    </dgm:pt>
    <dgm:pt modelId="{0273C77E-2489-4687-AC78-C606242B7DD2}" type="pres">
      <dgm:prSet presAssocID="{5D4AC1AD-CB44-4EB7-BE69-0A2832665BAD}" presName="ChildAccent" presStyleLbl="solidFgAcc1" presStyleIdx="15" presStyleCnt="23"/>
      <dgm:spPr/>
    </dgm:pt>
    <dgm:pt modelId="{D03DC57C-21B1-4A4E-BCA2-627A58F7F673}" type="pres">
      <dgm:prSet presAssocID="{5D4AC1AD-CB44-4EB7-BE69-0A2832665BAD}" presName="Child" presStyleLbl="revTx" presStyleIdx="18" presStyleCnt="28">
        <dgm:presLayoutVars>
          <dgm:chMax val="0"/>
          <dgm:chPref val="0"/>
          <dgm:bulletEnabled val="1"/>
        </dgm:presLayoutVars>
      </dgm:prSet>
      <dgm:spPr/>
    </dgm:pt>
    <dgm:pt modelId="{0F184A04-8E20-442D-9FF0-CE6CD0623B8F}" type="pres">
      <dgm:prSet presAssocID="{61744CDE-96A2-4044-9EE7-AE620FD7D102}" presName="childComposite" presStyleCnt="0">
        <dgm:presLayoutVars>
          <dgm:chMax val="0"/>
          <dgm:chPref val="0"/>
        </dgm:presLayoutVars>
      </dgm:prSet>
      <dgm:spPr/>
    </dgm:pt>
    <dgm:pt modelId="{65418232-E609-48B4-AAD5-6BBF4197A6B3}" type="pres">
      <dgm:prSet presAssocID="{61744CDE-96A2-4044-9EE7-AE620FD7D102}" presName="ChildAccent" presStyleLbl="solidFgAcc1" presStyleIdx="16" presStyleCnt="23"/>
      <dgm:spPr/>
    </dgm:pt>
    <dgm:pt modelId="{901BA7F4-5D5F-4D94-9308-1BDA53186AE1}" type="pres">
      <dgm:prSet presAssocID="{61744CDE-96A2-4044-9EE7-AE620FD7D102}" presName="Child" presStyleLbl="revTx" presStyleIdx="19" presStyleCnt="28">
        <dgm:presLayoutVars>
          <dgm:chMax val="0"/>
          <dgm:chPref val="0"/>
          <dgm:bulletEnabled val="1"/>
        </dgm:presLayoutVars>
      </dgm:prSet>
      <dgm:spPr/>
    </dgm:pt>
    <dgm:pt modelId="{B2B3ACE6-FDD0-4E67-A488-0289460716A5}" type="pres">
      <dgm:prSet presAssocID="{697BA436-7A43-450D-9EF9-7D656EC92555}" presName="childComposite" presStyleCnt="0">
        <dgm:presLayoutVars>
          <dgm:chMax val="0"/>
          <dgm:chPref val="0"/>
        </dgm:presLayoutVars>
      </dgm:prSet>
      <dgm:spPr/>
    </dgm:pt>
    <dgm:pt modelId="{927F1E21-0BE0-4314-BE40-3839F32D924E}" type="pres">
      <dgm:prSet presAssocID="{697BA436-7A43-450D-9EF9-7D656EC92555}" presName="ChildAccent" presStyleLbl="solidFgAcc1" presStyleIdx="17" presStyleCnt="23"/>
      <dgm:spPr/>
    </dgm:pt>
    <dgm:pt modelId="{416F210B-C1F0-460F-BC22-7439868CFB25}" type="pres">
      <dgm:prSet presAssocID="{697BA436-7A43-450D-9EF9-7D656EC92555}" presName="Child" presStyleLbl="revTx" presStyleIdx="20" presStyleCnt="28">
        <dgm:presLayoutVars>
          <dgm:chMax val="0"/>
          <dgm:chPref val="0"/>
          <dgm:bulletEnabled val="1"/>
        </dgm:presLayoutVars>
      </dgm:prSet>
      <dgm:spPr/>
    </dgm:pt>
    <dgm:pt modelId="{96046FA5-701B-4D4C-A8BF-9572D757B1EE}" type="pres">
      <dgm:prSet presAssocID="{F54FC51A-42C3-4BC0-8C34-1672D6891126}" presName="root" presStyleCnt="0">
        <dgm:presLayoutVars>
          <dgm:chMax/>
          <dgm:chPref/>
        </dgm:presLayoutVars>
      </dgm:prSet>
      <dgm:spPr/>
    </dgm:pt>
    <dgm:pt modelId="{0DA9A206-42D3-4A29-8E11-7AB960FECD4A}" type="pres">
      <dgm:prSet presAssocID="{F54FC51A-42C3-4BC0-8C34-1672D6891126}" presName="rootComposite" presStyleCnt="0">
        <dgm:presLayoutVars/>
      </dgm:prSet>
      <dgm:spPr/>
    </dgm:pt>
    <dgm:pt modelId="{C6C05D7C-4B0E-4015-B1B3-758D24C1F704}" type="pres">
      <dgm:prSet presAssocID="{F54FC51A-42C3-4BC0-8C34-1672D6891126}" presName="ParentAccent" presStyleLbl="alignNode1" presStyleIdx="3" presStyleCnt="5" custLinFactNeighborX="1009" custLinFactNeighborY="28881"/>
      <dgm:spPr/>
    </dgm:pt>
    <dgm:pt modelId="{55B0B1D3-BC21-456F-A1A1-B1FB5F3B3D57}" type="pres">
      <dgm:prSet presAssocID="{F54FC51A-42C3-4BC0-8C34-1672D6891126}" presName="ParentSmallAccent" presStyleLbl="fgAcc1" presStyleIdx="3" presStyleCnt="5" custLinFactY="200000" custLinFactNeighborX="-2883" custLinFactNeighborY="284210"/>
      <dgm:spPr/>
    </dgm:pt>
    <dgm:pt modelId="{7CB8F40B-A118-4D35-8CB1-FB0D7C6679E5}" type="pres">
      <dgm:prSet presAssocID="{F54FC51A-42C3-4BC0-8C34-1672D6891126}" presName="Parent" presStyleLbl="revTx" presStyleIdx="21" presStyleCnt="28" custLinFactNeighborX="-26" custLinFactNeighborY="87838">
        <dgm:presLayoutVars>
          <dgm:chMax/>
          <dgm:chPref val="4"/>
          <dgm:bulletEnabled val="1"/>
        </dgm:presLayoutVars>
      </dgm:prSet>
      <dgm:spPr/>
    </dgm:pt>
    <dgm:pt modelId="{754AB4B7-60FD-4786-930F-8655DC3BE72B}" type="pres">
      <dgm:prSet presAssocID="{F54FC51A-42C3-4BC0-8C34-1672D6891126}" presName="childShape" presStyleCnt="0">
        <dgm:presLayoutVars>
          <dgm:chMax val="0"/>
          <dgm:chPref val="0"/>
        </dgm:presLayoutVars>
      </dgm:prSet>
      <dgm:spPr/>
    </dgm:pt>
    <dgm:pt modelId="{EB4ED0D7-AE0E-4DBA-A10A-C21C3EAA4CB7}" type="pres">
      <dgm:prSet presAssocID="{C7B7493A-8740-43A9-8F4B-99AB87843D6B}" presName="childComposite" presStyleCnt="0">
        <dgm:presLayoutVars>
          <dgm:chMax val="0"/>
          <dgm:chPref val="0"/>
        </dgm:presLayoutVars>
      </dgm:prSet>
      <dgm:spPr/>
    </dgm:pt>
    <dgm:pt modelId="{FE91625C-029E-422D-B121-FAAEC62DF893}" type="pres">
      <dgm:prSet presAssocID="{C7B7493A-8740-43A9-8F4B-99AB87843D6B}" presName="ChildAccent" presStyleLbl="solidFgAcc1" presStyleIdx="18" presStyleCnt="23"/>
      <dgm:spPr/>
    </dgm:pt>
    <dgm:pt modelId="{03367A45-F81B-4727-ADEB-C28C8EA0BECF}" type="pres">
      <dgm:prSet presAssocID="{C7B7493A-8740-43A9-8F4B-99AB87843D6B}" presName="Child" presStyleLbl="revTx" presStyleIdx="22" presStyleCnt="28">
        <dgm:presLayoutVars>
          <dgm:chMax val="0"/>
          <dgm:chPref val="0"/>
          <dgm:bulletEnabled val="1"/>
        </dgm:presLayoutVars>
      </dgm:prSet>
      <dgm:spPr/>
    </dgm:pt>
    <dgm:pt modelId="{F7147108-C0E1-4CB1-9438-408960131F9F}" type="pres">
      <dgm:prSet presAssocID="{59881A31-8745-4884-BCCF-ED7C5CECC11B}" presName="root" presStyleCnt="0">
        <dgm:presLayoutVars>
          <dgm:chMax/>
          <dgm:chPref/>
        </dgm:presLayoutVars>
      </dgm:prSet>
      <dgm:spPr/>
    </dgm:pt>
    <dgm:pt modelId="{242B1329-FBBB-43CB-B26D-16C224145EA7}" type="pres">
      <dgm:prSet presAssocID="{59881A31-8745-4884-BCCF-ED7C5CECC11B}" presName="rootComposite" presStyleCnt="0">
        <dgm:presLayoutVars/>
      </dgm:prSet>
      <dgm:spPr/>
    </dgm:pt>
    <dgm:pt modelId="{AE941D72-FEDF-4028-AC26-FDE68B06811B}" type="pres">
      <dgm:prSet presAssocID="{59881A31-8745-4884-BCCF-ED7C5CECC11B}" presName="ParentAccent" presStyleLbl="alignNode1" presStyleIdx="4" presStyleCnt="5" custLinFactNeighborX="82" custLinFactNeighborY="22780"/>
      <dgm:spPr/>
    </dgm:pt>
    <dgm:pt modelId="{0206C468-4203-4F70-AC89-41F35335E113}" type="pres">
      <dgm:prSet presAssocID="{59881A31-8745-4884-BCCF-ED7C5CECC11B}" presName="ParentSmallAccent" presStyleLbl="fgAcc1" presStyleIdx="4" presStyleCnt="5" custLinFactY="100000" custLinFactNeighborX="8264" custLinFactNeighborY="114852"/>
      <dgm:spPr/>
    </dgm:pt>
    <dgm:pt modelId="{2B631FA4-FEFD-4884-A121-D2AEA10E708E}" type="pres">
      <dgm:prSet presAssocID="{59881A31-8745-4884-BCCF-ED7C5CECC11B}" presName="Parent" presStyleLbl="revTx" presStyleIdx="23" presStyleCnt="28" custLinFactNeighborX="-2405" custLinFactNeighborY="87824">
        <dgm:presLayoutVars>
          <dgm:chMax/>
          <dgm:chPref val="4"/>
          <dgm:bulletEnabled val="1"/>
        </dgm:presLayoutVars>
      </dgm:prSet>
      <dgm:spPr/>
    </dgm:pt>
    <dgm:pt modelId="{09EBA49A-53BB-464B-A793-9F162DC1F941}" type="pres">
      <dgm:prSet presAssocID="{59881A31-8745-4884-BCCF-ED7C5CECC11B}" presName="childShape" presStyleCnt="0">
        <dgm:presLayoutVars>
          <dgm:chMax val="0"/>
          <dgm:chPref val="0"/>
        </dgm:presLayoutVars>
      </dgm:prSet>
      <dgm:spPr/>
    </dgm:pt>
    <dgm:pt modelId="{546E86A6-DBA6-42C0-AEE8-DC2F76B72C5B}" type="pres">
      <dgm:prSet presAssocID="{B72DD808-4F1F-4E04-BF26-66FB2FC1CE2B}" presName="childComposite" presStyleCnt="0">
        <dgm:presLayoutVars>
          <dgm:chMax val="0"/>
          <dgm:chPref val="0"/>
        </dgm:presLayoutVars>
      </dgm:prSet>
      <dgm:spPr/>
    </dgm:pt>
    <dgm:pt modelId="{AFC40A1C-D89C-4C3D-A26B-95DCED44A459}" type="pres">
      <dgm:prSet presAssocID="{B72DD808-4F1F-4E04-BF26-66FB2FC1CE2B}" presName="ChildAccent" presStyleLbl="solidFgAcc1" presStyleIdx="19" presStyleCnt="23" custLinFactY="200000" custLinFactNeighborX="-8451" custLinFactNeighborY="258357"/>
      <dgm:spPr/>
    </dgm:pt>
    <dgm:pt modelId="{D61CA06B-E874-4EFF-BACD-5086D18E89AA}" type="pres">
      <dgm:prSet presAssocID="{B72DD808-4F1F-4E04-BF26-66FB2FC1CE2B}" presName="Child" presStyleLbl="revTx" presStyleIdx="24" presStyleCnt="28">
        <dgm:presLayoutVars>
          <dgm:chMax val="0"/>
          <dgm:chPref val="0"/>
          <dgm:bulletEnabled val="1"/>
        </dgm:presLayoutVars>
      </dgm:prSet>
      <dgm:spPr/>
    </dgm:pt>
    <dgm:pt modelId="{D3F7D271-A0AD-49F8-A9EC-A5C97EDDC20A}" type="pres">
      <dgm:prSet presAssocID="{4601DEED-B23A-4E99-941D-A1BBFF95CCBC}" presName="childComposite" presStyleCnt="0">
        <dgm:presLayoutVars>
          <dgm:chMax val="0"/>
          <dgm:chPref val="0"/>
        </dgm:presLayoutVars>
      </dgm:prSet>
      <dgm:spPr/>
    </dgm:pt>
    <dgm:pt modelId="{A8FF31E4-82CC-44A5-98E0-4ED442E934B0}" type="pres">
      <dgm:prSet presAssocID="{4601DEED-B23A-4E99-941D-A1BBFF95CCBC}" presName="ChildAccent" presStyleLbl="solidFgAcc1" presStyleIdx="20" presStyleCnt="23"/>
      <dgm:spPr/>
    </dgm:pt>
    <dgm:pt modelId="{6CF9CCB4-A380-4145-8C02-87F265109588}" type="pres">
      <dgm:prSet presAssocID="{4601DEED-B23A-4E99-941D-A1BBFF95CCBC}" presName="Child" presStyleLbl="revTx" presStyleIdx="25" presStyleCnt="28">
        <dgm:presLayoutVars>
          <dgm:chMax val="0"/>
          <dgm:chPref val="0"/>
          <dgm:bulletEnabled val="1"/>
        </dgm:presLayoutVars>
      </dgm:prSet>
      <dgm:spPr/>
    </dgm:pt>
    <dgm:pt modelId="{C96FEBC4-DB5C-46C3-8941-6FFC0EB06D68}" type="pres">
      <dgm:prSet presAssocID="{1DC1A621-C773-4DE0-B052-64F17FCA4E3B}" presName="childComposite" presStyleCnt="0">
        <dgm:presLayoutVars>
          <dgm:chMax val="0"/>
          <dgm:chPref val="0"/>
        </dgm:presLayoutVars>
      </dgm:prSet>
      <dgm:spPr/>
    </dgm:pt>
    <dgm:pt modelId="{1B31DED5-F9D5-4465-9E1A-4A6B04A29C03}" type="pres">
      <dgm:prSet presAssocID="{1DC1A621-C773-4DE0-B052-64F17FCA4E3B}" presName="ChildAccent" presStyleLbl="solidFgAcc1" presStyleIdx="21" presStyleCnt="23" custLinFactX="-2897424" custLinFactY="1033281" custLinFactNeighborX="-2900000" custLinFactNeighborY="1100000"/>
      <dgm:spPr/>
    </dgm:pt>
    <dgm:pt modelId="{1789945E-3BB6-4047-83A2-8CAB62E7377C}" type="pres">
      <dgm:prSet presAssocID="{1DC1A621-C773-4DE0-B052-64F17FCA4E3B}" presName="Child" presStyleLbl="revTx" presStyleIdx="26" presStyleCnt="28">
        <dgm:presLayoutVars>
          <dgm:chMax val="0"/>
          <dgm:chPref val="0"/>
          <dgm:bulletEnabled val="1"/>
        </dgm:presLayoutVars>
      </dgm:prSet>
      <dgm:spPr/>
    </dgm:pt>
    <dgm:pt modelId="{049A9337-37AC-48B7-8063-49D9D5D677D0}" type="pres">
      <dgm:prSet presAssocID="{729E7677-0893-4337-A8F1-D39804029B9F}" presName="childComposite" presStyleCnt="0">
        <dgm:presLayoutVars>
          <dgm:chMax val="0"/>
          <dgm:chPref val="0"/>
        </dgm:presLayoutVars>
      </dgm:prSet>
      <dgm:spPr/>
    </dgm:pt>
    <dgm:pt modelId="{26B1969E-287A-454E-8768-E5F37A66AF27}" type="pres">
      <dgm:prSet presAssocID="{729E7677-0893-4337-A8F1-D39804029B9F}" presName="ChildAccent" presStyleLbl="solidFgAcc1" presStyleIdx="22" presStyleCnt="23" custLinFactNeighborX="-14508" custLinFactNeighborY="-14508"/>
      <dgm:spPr/>
    </dgm:pt>
    <dgm:pt modelId="{D2C2FE90-FA5F-4AEF-9465-279EDF50B16F}" type="pres">
      <dgm:prSet presAssocID="{729E7677-0893-4337-A8F1-D39804029B9F}" presName="Child" presStyleLbl="revTx" presStyleIdx="27" presStyleCnt="28">
        <dgm:presLayoutVars>
          <dgm:chMax val="0"/>
          <dgm:chPref val="0"/>
          <dgm:bulletEnabled val="1"/>
        </dgm:presLayoutVars>
      </dgm:prSet>
      <dgm:spPr/>
    </dgm:pt>
  </dgm:ptLst>
  <dgm:cxnLst>
    <dgm:cxn modelId="{DCC19601-558C-4409-95C1-A3CCE3994168}" srcId="{18B2856C-BD3E-4D42-8B8C-1C1EC06154BB}" destId="{E7692287-93F2-4B55-A392-EDE3E23DF465}" srcOrd="2" destOrd="0" parTransId="{8DE1578B-AF8D-4A50-9161-C3D51F1B9AEC}" sibTransId="{3DE58587-C1EA-45CE-B26C-5081FBB49FFE}"/>
    <dgm:cxn modelId="{C3B4970D-7837-4D8A-8457-2012D569569F}" type="presOf" srcId="{DFC258A5-6BF4-48D1-801F-2084AA3B4818}" destId="{B5597966-77F5-47A7-8F2C-ED8A69976C9D}" srcOrd="0" destOrd="0" presId="urn:microsoft.com/office/officeart/2008/layout/SquareAccentList"/>
    <dgm:cxn modelId="{2737900F-CC1E-487C-8130-1963E9BFFDA2}" type="presOf" srcId="{C7B7493A-8740-43A9-8F4B-99AB87843D6B}" destId="{03367A45-F81B-4727-ADEB-C28C8EA0BECF}" srcOrd="0" destOrd="0" presId="urn:microsoft.com/office/officeart/2008/layout/SquareAccentList"/>
    <dgm:cxn modelId="{1D628410-7BBB-4CA7-974A-882BD0730811}" type="presOf" srcId="{AB941A77-E79D-4A40-BFFA-E4A344E42DD1}" destId="{0832559B-AE57-489A-A0BA-3D1C6BFD0FD9}" srcOrd="0" destOrd="0" presId="urn:microsoft.com/office/officeart/2008/layout/SquareAccentList"/>
    <dgm:cxn modelId="{82AD5511-125E-4485-89EB-4EFBD738C554}" srcId="{A00EFE9C-A1E1-463A-A6F4-EB475145B8BC}" destId="{29B23BD1-FE53-4D68-9651-EDE8D4B241F6}" srcOrd="4" destOrd="0" parTransId="{40DD1DEF-7E4E-48DD-A825-7090682F0C12}" sibTransId="{E27F21E7-7A71-4219-9378-A0843A8EE008}"/>
    <dgm:cxn modelId="{FCC8C221-2F9A-4E0B-8697-5B6D8F913107}" type="presOf" srcId="{A3CAD8C6-8886-4545-B830-444211340F40}" destId="{1C68915A-A011-4CD1-A2C9-1B9B7B518455}" srcOrd="0" destOrd="0" presId="urn:microsoft.com/office/officeart/2008/layout/SquareAccentList"/>
    <dgm:cxn modelId="{50744A2D-B138-405D-9567-A9907EAD2F34}" type="presOf" srcId="{CD2F9691-CB37-4065-BDC7-30593A9205D1}" destId="{85CA816F-F044-498F-8E01-29C37606C33A}" srcOrd="0" destOrd="0" presId="urn:microsoft.com/office/officeart/2008/layout/SquareAccentList"/>
    <dgm:cxn modelId="{522ED03A-ECAD-4A5B-9532-ACAC81E62794}" srcId="{F54FC51A-42C3-4BC0-8C34-1672D6891126}" destId="{C7B7493A-8740-43A9-8F4B-99AB87843D6B}" srcOrd="0" destOrd="0" parTransId="{7C13286D-6F09-4B8F-A868-E5F58A7F76AB}" sibTransId="{15E8F2BA-051E-4DD0-8B33-98705A9EB88F}"/>
    <dgm:cxn modelId="{B812933D-6727-4D86-825E-668321398E84}" type="presOf" srcId="{37FF5255-8865-43ED-A5B9-BFF30DE1DED3}" destId="{EED969DE-411F-408F-A1DC-1F152737A03E}" srcOrd="0" destOrd="0" presId="urn:microsoft.com/office/officeart/2008/layout/SquareAccentList"/>
    <dgm:cxn modelId="{1530E25F-0B12-4014-ABB6-089675D5747F}" type="presOf" srcId="{DC20896A-E1F6-4B44-86F6-2F1749680165}" destId="{7626EC5B-F79C-48B8-9631-4D4A0E34317F}" srcOrd="0" destOrd="0" presId="urn:microsoft.com/office/officeart/2008/layout/SquareAccentList"/>
    <dgm:cxn modelId="{95E79E61-7612-4F28-94F7-1ABA873F6760}" type="presOf" srcId="{59881A31-8745-4884-BCCF-ED7C5CECC11B}" destId="{2B631FA4-FEFD-4884-A121-D2AEA10E708E}" srcOrd="0" destOrd="0" presId="urn:microsoft.com/office/officeart/2008/layout/SquareAccentList"/>
    <dgm:cxn modelId="{EA5AD964-9560-45DB-B973-49BB2301D7CD}" srcId="{A00EFE9C-A1E1-463A-A6F4-EB475145B8BC}" destId="{7DE4F4D4-34CA-4C77-9703-7EF47DE3FC28}" srcOrd="8" destOrd="0" parTransId="{FD282BE5-D7A9-493E-B041-0259C4875809}" sibTransId="{059ED977-A5BC-4D00-95BF-94CB91BE7ECD}"/>
    <dgm:cxn modelId="{8519C665-4B63-497B-A2CB-8B0F7D03A061}" type="presOf" srcId="{29B23BD1-FE53-4D68-9651-EDE8D4B241F6}" destId="{EEF5F009-6E42-4ADB-8AED-3922F30448A7}" srcOrd="0" destOrd="0" presId="urn:microsoft.com/office/officeart/2008/layout/SquareAccentList"/>
    <dgm:cxn modelId="{9F80296B-586B-403A-AC03-6FC14E38D5B6}" srcId="{A00EFE9C-A1E1-463A-A6F4-EB475145B8BC}" destId="{43B07FFE-AA37-4635-AA73-D56119EC50AF}" srcOrd="6" destOrd="0" parTransId="{4A12CB15-10DB-476F-926E-17D9EF38DDD4}" sibTransId="{C7A0770C-33AC-414A-8461-E58575FCF6F7}"/>
    <dgm:cxn modelId="{1D2B574B-1255-4674-8A49-A0C55DDFC452}" type="presOf" srcId="{4601DEED-B23A-4E99-941D-A1BBFF95CCBC}" destId="{6CF9CCB4-A380-4145-8C02-87F265109588}" srcOrd="0" destOrd="0" presId="urn:microsoft.com/office/officeart/2008/layout/SquareAccentList"/>
    <dgm:cxn modelId="{B31BC16B-39F8-4064-9F23-853FB1F60156}" type="presOf" srcId="{1DC1A621-C773-4DE0-B052-64F17FCA4E3B}" destId="{1789945E-3BB6-4047-83A2-8CAB62E7377C}" srcOrd="0" destOrd="0" presId="urn:microsoft.com/office/officeart/2008/layout/SquareAccentList"/>
    <dgm:cxn modelId="{A934C84D-E748-403D-8088-95E37A873318}" srcId="{A00EFE9C-A1E1-463A-A6F4-EB475145B8BC}" destId="{A14E6004-D450-4913-824D-3664040908CB}" srcOrd="10" destOrd="0" parTransId="{F8A27F03-995E-4D5C-9A1D-17CEAC309425}" sibTransId="{B882E495-0F38-4BAB-8DE6-5296631906CA}"/>
    <dgm:cxn modelId="{05DF8A6E-0289-4E7A-9C9E-D096B92682BB}" srcId="{A00EFE9C-A1E1-463A-A6F4-EB475145B8BC}" destId="{A3CAD8C6-8886-4545-B830-444211340F40}" srcOrd="9" destOrd="0" parTransId="{CD0EFBB2-C5F3-488F-AA78-926F7B23C8DA}" sibTransId="{E01134C2-8034-4304-BE10-E1A56BC37E59}"/>
    <dgm:cxn modelId="{94B08353-0DE5-4240-8503-4710A08A36BF}" type="presOf" srcId="{18B2856C-BD3E-4D42-8B8C-1C1EC06154BB}" destId="{5287EF11-AA39-4734-B9C3-21B5F0F7C0C4}" srcOrd="0" destOrd="0" presId="urn:microsoft.com/office/officeart/2008/layout/SquareAccentList"/>
    <dgm:cxn modelId="{65563A74-968D-462C-A1A7-30389F49B4FC}" type="presOf" srcId="{F54FC51A-42C3-4BC0-8C34-1672D6891126}" destId="{7CB8F40B-A118-4D35-8CB1-FB0D7C6679E5}" srcOrd="0" destOrd="0" presId="urn:microsoft.com/office/officeart/2008/layout/SquareAccentList"/>
    <dgm:cxn modelId="{D1481F75-C20A-464C-9DAA-681C907BD701}" srcId="{18B2856C-BD3E-4D42-8B8C-1C1EC06154BB}" destId="{DC20896A-E1F6-4B44-86F6-2F1749680165}" srcOrd="1" destOrd="0" parTransId="{ADEC9017-98EC-43BE-A130-AD5641BD0571}" sibTransId="{D5C549D6-3CA1-456C-93A4-7018DF1B4807}"/>
    <dgm:cxn modelId="{EB81BF75-D867-4409-A38E-20C4D7C773A8}" type="presOf" srcId="{61744CDE-96A2-4044-9EE7-AE620FD7D102}" destId="{901BA7F4-5D5F-4D94-9308-1BDA53186AE1}" srcOrd="0" destOrd="0" presId="urn:microsoft.com/office/officeart/2008/layout/SquareAccentList"/>
    <dgm:cxn modelId="{AC35B47B-DDE6-4E88-B6AA-119FF6E51EC6}" type="presOf" srcId="{43B07FFE-AA37-4635-AA73-D56119EC50AF}" destId="{083C2E72-DF84-4617-BD93-A5132AAB2039}" srcOrd="0" destOrd="0" presId="urn:microsoft.com/office/officeart/2008/layout/SquareAccentList"/>
    <dgm:cxn modelId="{AEB0BC7B-A031-468A-9700-936328DCD655}" srcId="{DC20896A-E1F6-4B44-86F6-2F1749680165}" destId="{DFC258A5-6BF4-48D1-801F-2084AA3B4818}" srcOrd="1" destOrd="0" parTransId="{2DB63234-C5FD-48AB-B608-9AC13AB57E43}" sibTransId="{52C28A75-2BE1-4D97-B921-FFFA1B5AA4CB}"/>
    <dgm:cxn modelId="{D3AA0E84-F9EB-4C43-ADE7-0CE29C61EA65}" srcId="{18B2856C-BD3E-4D42-8B8C-1C1EC06154BB}" destId="{59881A31-8745-4884-BCCF-ED7C5CECC11B}" srcOrd="4" destOrd="0" parTransId="{3208F7CC-705D-42C2-A013-F74C72B2E480}" sibTransId="{82AFE1A9-77B9-45F9-A9A2-99D09C67FCE0}"/>
    <dgm:cxn modelId="{20DF808F-6531-468B-B43F-A52B04AECB7D}" srcId="{18B2856C-BD3E-4D42-8B8C-1C1EC06154BB}" destId="{F54FC51A-42C3-4BC0-8C34-1672D6891126}" srcOrd="3" destOrd="0" parTransId="{68BD0959-4892-4E1B-86AF-639587140C1A}" sibTransId="{A036B9A8-730C-412D-A744-61150A435C05}"/>
    <dgm:cxn modelId="{1BA41A90-6B84-4367-84B3-3A6BB9191E3C}" type="presOf" srcId="{A6590C92-0E71-4B23-90BE-B2BF816A81C0}" destId="{F00C296D-80ED-4457-B250-DA09F2AC6F53}" srcOrd="0" destOrd="0" presId="urn:microsoft.com/office/officeart/2008/layout/SquareAccentList"/>
    <dgm:cxn modelId="{CBDB2692-1FD9-4EF0-81AD-BA366D21CAFC}" type="presOf" srcId="{E7692287-93F2-4B55-A392-EDE3E23DF465}" destId="{26540106-D6FE-44F8-86B6-DAA9D5F16F0C}" srcOrd="0" destOrd="0" presId="urn:microsoft.com/office/officeart/2008/layout/SquareAccentList"/>
    <dgm:cxn modelId="{145F9696-C33E-40D2-A85A-B223BC725989}" type="presOf" srcId="{A14E6004-D450-4913-824D-3664040908CB}" destId="{730ADADB-5248-4C28-899D-1ADB6BD81ACD}" srcOrd="0" destOrd="0" presId="urn:microsoft.com/office/officeart/2008/layout/SquareAccentList"/>
    <dgm:cxn modelId="{5BA07B97-337F-4814-B582-FA0682E9B0A2}" type="presOf" srcId="{B72DD808-4F1F-4E04-BF26-66FB2FC1CE2B}" destId="{D61CA06B-E874-4EFF-BACD-5086D18E89AA}" srcOrd="0" destOrd="0" presId="urn:microsoft.com/office/officeart/2008/layout/SquareAccentList"/>
    <dgm:cxn modelId="{8ED0A298-5E14-44E4-8A64-6D9B256686A7}" srcId="{59881A31-8745-4884-BCCF-ED7C5CECC11B}" destId="{1DC1A621-C773-4DE0-B052-64F17FCA4E3B}" srcOrd="2" destOrd="0" parTransId="{BD2FB804-A881-4F2D-9457-059CE3C3EB59}" sibTransId="{FC1E192A-2918-471F-B51A-38090C7D1AD0}"/>
    <dgm:cxn modelId="{3B836F9F-A81A-4EAD-8810-96DAFB6E3C75}" srcId="{A00EFE9C-A1E1-463A-A6F4-EB475145B8BC}" destId="{A6590C92-0E71-4B23-90BE-B2BF816A81C0}" srcOrd="1" destOrd="0" parTransId="{C0DE995B-E563-4854-8ADA-914DC74A29E8}" sibTransId="{21054F1F-A0E6-4525-8C28-834CE5B3CC35}"/>
    <dgm:cxn modelId="{8C0DA2A0-52A2-4E9A-A5E4-BFE2F94BDACD}" type="presOf" srcId="{729E7677-0893-4337-A8F1-D39804029B9F}" destId="{D2C2FE90-FA5F-4AEF-9465-279EDF50B16F}" srcOrd="0" destOrd="0" presId="urn:microsoft.com/office/officeart/2008/layout/SquareAccentList"/>
    <dgm:cxn modelId="{3175B7A9-237B-4B74-B81E-30D385EB9D44}" srcId="{A00EFE9C-A1E1-463A-A6F4-EB475145B8BC}" destId="{150EDB8B-20C8-43F5-A9ED-0EA3E618FB60}" srcOrd="3" destOrd="0" parTransId="{B486EAF4-F678-484F-9AB0-F309D9EE095E}" sibTransId="{0B77B833-1E29-46CF-B2B0-F3313174D537}"/>
    <dgm:cxn modelId="{31197EAC-F027-4826-BCD8-400934E0E9D9}" srcId="{E7692287-93F2-4B55-A392-EDE3E23DF465}" destId="{697BA436-7A43-450D-9EF9-7D656EC92555}" srcOrd="2" destOrd="0" parTransId="{95F04846-F243-49AE-98BA-EAC37AC17A23}" sibTransId="{2C3E89BC-0C7F-48AE-A158-2B9850F0B372}"/>
    <dgm:cxn modelId="{A64E85B1-4C0F-492D-8E2A-E4515C879BEA}" srcId="{DC20896A-E1F6-4B44-86F6-2F1749680165}" destId="{AB941A77-E79D-4A40-BFFA-E4A344E42DD1}" srcOrd="0" destOrd="0" parTransId="{5BF96F23-0AD2-41A5-892C-A4A54CFB9DB4}" sibTransId="{94B0F515-D960-4494-B34B-E1F8EBE8EE1E}"/>
    <dgm:cxn modelId="{DF295BC0-F6DF-4A65-921B-CCDDA35F4A5B}" srcId="{18B2856C-BD3E-4D42-8B8C-1C1EC06154BB}" destId="{A00EFE9C-A1E1-463A-A6F4-EB475145B8BC}" srcOrd="0" destOrd="0" parTransId="{203B0ABE-6730-40CA-91D3-2A1CD2EB924B}" sibTransId="{876ADF97-F897-468C-A35C-BCAE52D73166}"/>
    <dgm:cxn modelId="{BCA5C8C5-B0F5-47DD-94F5-89384C53AD4F}" srcId="{E7692287-93F2-4B55-A392-EDE3E23DF465}" destId="{61744CDE-96A2-4044-9EE7-AE620FD7D102}" srcOrd="1" destOrd="0" parTransId="{2EF235F0-18BC-41F6-BAE6-E8D79317DEF9}" sibTransId="{6BE92C86-DA90-45E2-A863-A01126859F71}"/>
    <dgm:cxn modelId="{7ED204C9-5189-4C1D-8ABA-012766D5259F}" srcId="{A00EFE9C-A1E1-463A-A6F4-EB475145B8BC}" destId="{CD2F9691-CB37-4065-BDC7-30593A9205D1}" srcOrd="2" destOrd="0" parTransId="{413052E1-8622-4D06-9E09-283238EC8BBD}" sibTransId="{C6F68475-FD7D-4127-999F-835B8AB8B0E4}"/>
    <dgm:cxn modelId="{94F9B7CB-DA18-4701-8AAD-5D33C31A0ABC}" type="presOf" srcId="{7DE4F4D4-34CA-4C77-9703-7EF47DE3FC28}" destId="{BB087B9C-F08D-4291-80EA-55B38EA527ED}" srcOrd="0" destOrd="0" presId="urn:microsoft.com/office/officeart/2008/layout/SquareAccentList"/>
    <dgm:cxn modelId="{CC9708CD-6DDC-4EEB-BCF8-6E66E822C07C}" type="presOf" srcId="{41CC5E22-AD14-4F10-9122-47A26EAAE0C8}" destId="{604D1874-6C63-4F70-B200-D132331464CE}" srcOrd="0" destOrd="0" presId="urn:microsoft.com/office/officeart/2008/layout/SquareAccentList"/>
    <dgm:cxn modelId="{03A43FCD-8AC6-4BC0-B1A1-E1E7D026C629}" type="presOf" srcId="{A00EFE9C-A1E1-463A-A6F4-EB475145B8BC}" destId="{C59375D1-448B-4CB4-AB5B-C83838EB50E2}" srcOrd="0" destOrd="0" presId="urn:microsoft.com/office/officeart/2008/layout/SquareAccentList"/>
    <dgm:cxn modelId="{1D14B9CF-A68B-43FA-A016-D776984E078B}" srcId="{E7692287-93F2-4B55-A392-EDE3E23DF465}" destId="{5D4AC1AD-CB44-4EB7-BE69-0A2832665BAD}" srcOrd="0" destOrd="0" parTransId="{00576282-A571-42C9-924D-D10E9873529B}" sibTransId="{BB8DC72F-8F92-4319-A57C-90103A6F606D}"/>
    <dgm:cxn modelId="{A338AED0-C263-401D-B538-C3BA2FF5DD58}" srcId="{DC20896A-E1F6-4B44-86F6-2F1749680165}" destId="{B903119C-7681-41B3-81A1-6F3953523CF5}" srcOrd="3" destOrd="0" parTransId="{0927EC72-7DE5-4C51-887E-20C68E60F50E}" sibTransId="{4AE7E13B-6C3B-4573-BC68-595C3A51F726}"/>
    <dgm:cxn modelId="{96D5E1D7-CE7F-4DBE-ABF3-49224330BB41}" srcId="{59881A31-8745-4884-BCCF-ED7C5CECC11B}" destId="{729E7677-0893-4337-A8F1-D39804029B9F}" srcOrd="3" destOrd="0" parTransId="{4A3A262E-209B-4996-88C6-DF6302AD9879}" sibTransId="{91059819-9ECE-4A64-BE93-E27EB62322D1}"/>
    <dgm:cxn modelId="{9048D9DA-06B1-4FE8-89B6-96150E6BCC68}" srcId="{59881A31-8745-4884-BCCF-ED7C5CECC11B}" destId="{B72DD808-4F1F-4E04-BF26-66FB2FC1CE2B}" srcOrd="0" destOrd="0" parTransId="{53CFED98-C021-48A0-A826-2CBD1D33460C}" sibTransId="{6DC0D135-665D-4130-9016-FB40929709B4}"/>
    <dgm:cxn modelId="{6DF819DE-572E-4322-958E-5AA37D9170D4}" srcId="{A00EFE9C-A1E1-463A-A6F4-EB475145B8BC}" destId="{E561DEEF-B096-4182-82DE-E6E875BB9393}" srcOrd="0" destOrd="0" parTransId="{ADC3BB6F-24E2-427A-B70C-20AFB10BAD2E}" sibTransId="{9F20B01D-3F3A-4453-BDC2-6E770D4C3813}"/>
    <dgm:cxn modelId="{EBB71EE0-6EC2-46B9-B723-E98BF4225B75}" type="presOf" srcId="{B903119C-7681-41B3-81A1-6F3953523CF5}" destId="{28427EFD-84CC-4040-AFA0-F65B6CD61168}" srcOrd="0" destOrd="0" presId="urn:microsoft.com/office/officeart/2008/layout/SquareAccentList"/>
    <dgm:cxn modelId="{B0E525E1-C4D4-45DF-8CC3-ADE56AC02374}" type="presOf" srcId="{697BA436-7A43-450D-9EF9-7D656EC92555}" destId="{416F210B-C1F0-460F-BC22-7439868CFB25}" srcOrd="0" destOrd="0" presId="urn:microsoft.com/office/officeart/2008/layout/SquareAccentList"/>
    <dgm:cxn modelId="{6BED3AE1-4EBC-40E8-A826-0AFCBE2ACF11}" srcId="{A00EFE9C-A1E1-463A-A6F4-EB475145B8BC}" destId="{094550F8-F24B-4802-9BC5-93EAEC36D8ED}" srcOrd="7" destOrd="0" parTransId="{14E3EA17-8D8D-4192-8763-94AF0B9F4556}" sibTransId="{B0130698-03ED-4486-8171-4C3610045F78}"/>
    <dgm:cxn modelId="{78B347E8-1FA6-480C-BDE3-D63EFE9C2E4D}" srcId="{A00EFE9C-A1E1-463A-A6F4-EB475145B8BC}" destId="{37FF5255-8865-43ED-A5B9-BFF30DE1DED3}" srcOrd="5" destOrd="0" parTransId="{EB595BF0-449B-424C-AFEC-6840CBD1FA88}" sibTransId="{FB2942D3-9FEF-4020-A7FE-01990F405A05}"/>
    <dgm:cxn modelId="{5D4790E8-175D-4B0F-843F-E01049408CA1}" type="presOf" srcId="{E561DEEF-B096-4182-82DE-E6E875BB9393}" destId="{C238906E-B7C9-401F-B6B5-1CE13B7F2F1F}" srcOrd="0" destOrd="0" presId="urn:microsoft.com/office/officeart/2008/layout/SquareAccentList"/>
    <dgm:cxn modelId="{C7F279EB-1A79-4B5B-BBD8-7FE47F812267}" type="presOf" srcId="{150EDB8B-20C8-43F5-A9ED-0EA3E618FB60}" destId="{14052506-769A-4C0D-91F5-743D829F2F1B}" srcOrd="0" destOrd="0" presId="urn:microsoft.com/office/officeart/2008/layout/SquareAccentList"/>
    <dgm:cxn modelId="{588340EF-8365-4FF6-B2CD-24AFA4B194CA}" type="presOf" srcId="{094550F8-F24B-4802-9BC5-93EAEC36D8ED}" destId="{E97B5A88-14C8-4E7F-BA37-E2066EF7FAB5}" srcOrd="0" destOrd="0" presId="urn:microsoft.com/office/officeart/2008/layout/SquareAccentList"/>
    <dgm:cxn modelId="{6A0B10F0-D789-410B-9F4A-1819083B8F0C}" srcId="{DC20896A-E1F6-4B44-86F6-2F1749680165}" destId="{41CC5E22-AD14-4F10-9122-47A26EAAE0C8}" srcOrd="2" destOrd="0" parTransId="{14730FE2-A76D-4E69-92E0-4C20E3D2CCCC}" sibTransId="{BAC1B4F4-3860-4253-9481-2F4826958C1E}"/>
    <dgm:cxn modelId="{45E920F2-2CF2-4C5E-B519-2464E55BC873}" type="presOf" srcId="{5D4AC1AD-CB44-4EB7-BE69-0A2832665BAD}" destId="{D03DC57C-21B1-4A4E-BCA2-627A58F7F673}" srcOrd="0" destOrd="0" presId="urn:microsoft.com/office/officeart/2008/layout/SquareAccentList"/>
    <dgm:cxn modelId="{F2E46EFD-C8B1-4DE8-B2E0-F01523FAA0B2}" srcId="{59881A31-8745-4884-BCCF-ED7C5CECC11B}" destId="{4601DEED-B23A-4E99-941D-A1BBFF95CCBC}" srcOrd="1" destOrd="0" parTransId="{58DDC993-4CA0-45D2-BEB4-FB4EE6B1F70E}" sibTransId="{F33CA2B7-0BB5-4B2F-97F5-C15976AD39E6}"/>
    <dgm:cxn modelId="{3B0AB2FB-03F2-47FE-897F-742FE6E240E1}" type="presParOf" srcId="{5287EF11-AA39-4734-B9C3-21B5F0F7C0C4}" destId="{882830DE-9396-4D7F-BFEA-DC91B0967F95}" srcOrd="0" destOrd="0" presId="urn:microsoft.com/office/officeart/2008/layout/SquareAccentList"/>
    <dgm:cxn modelId="{7DCEF623-AF68-49EC-AAE0-B3285AC566ED}" type="presParOf" srcId="{882830DE-9396-4D7F-BFEA-DC91B0967F95}" destId="{E228A429-AB52-4B7E-9AA9-007B35922983}" srcOrd="0" destOrd="0" presId="urn:microsoft.com/office/officeart/2008/layout/SquareAccentList"/>
    <dgm:cxn modelId="{C88C2FFB-8CB1-4F1A-ABC1-FC44330D3773}" type="presParOf" srcId="{E228A429-AB52-4B7E-9AA9-007B35922983}" destId="{5E1FCD48-D4B0-440D-AB8C-E4EEE29257DA}" srcOrd="0" destOrd="0" presId="urn:microsoft.com/office/officeart/2008/layout/SquareAccentList"/>
    <dgm:cxn modelId="{5C7D885F-560B-496A-A394-3F75C24D8A75}" type="presParOf" srcId="{E228A429-AB52-4B7E-9AA9-007B35922983}" destId="{631A8361-0342-4730-B7CD-E3044EF2C3C2}" srcOrd="1" destOrd="0" presId="urn:microsoft.com/office/officeart/2008/layout/SquareAccentList"/>
    <dgm:cxn modelId="{8B454B4E-19A1-4EB6-9C84-E5EBF8B27985}" type="presParOf" srcId="{E228A429-AB52-4B7E-9AA9-007B35922983}" destId="{C59375D1-448B-4CB4-AB5B-C83838EB50E2}" srcOrd="2" destOrd="0" presId="urn:microsoft.com/office/officeart/2008/layout/SquareAccentList"/>
    <dgm:cxn modelId="{4E17A359-E2D4-4599-84FF-7D180F09A583}" type="presParOf" srcId="{882830DE-9396-4D7F-BFEA-DC91B0967F95}" destId="{7C611B6B-EC4A-4DE6-9EE8-013AA477E843}" srcOrd="1" destOrd="0" presId="urn:microsoft.com/office/officeart/2008/layout/SquareAccentList"/>
    <dgm:cxn modelId="{483B2B83-5E1B-40D2-B168-B6BEBB1C6563}" type="presParOf" srcId="{7C611B6B-EC4A-4DE6-9EE8-013AA477E843}" destId="{A78385A0-7690-4095-8EE6-2B8519245B88}" srcOrd="0" destOrd="0" presId="urn:microsoft.com/office/officeart/2008/layout/SquareAccentList"/>
    <dgm:cxn modelId="{FA68C845-26D4-4314-B2FD-258C60DF9F3A}" type="presParOf" srcId="{A78385A0-7690-4095-8EE6-2B8519245B88}" destId="{ED4FCC15-2724-4CFF-ABB3-D64C8677D390}" srcOrd="0" destOrd="0" presId="urn:microsoft.com/office/officeart/2008/layout/SquareAccentList"/>
    <dgm:cxn modelId="{5E163F37-984B-46AD-B228-D1AB18C7FE0A}" type="presParOf" srcId="{A78385A0-7690-4095-8EE6-2B8519245B88}" destId="{C238906E-B7C9-401F-B6B5-1CE13B7F2F1F}" srcOrd="1" destOrd="0" presId="urn:microsoft.com/office/officeart/2008/layout/SquareAccentList"/>
    <dgm:cxn modelId="{D0A5AB1E-D5B3-4938-9050-2EF95B2A4C57}" type="presParOf" srcId="{7C611B6B-EC4A-4DE6-9EE8-013AA477E843}" destId="{0E81E185-F5F5-406C-9710-D94D4615EE7E}" srcOrd="1" destOrd="0" presId="urn:microsoft.com/office/officeart/2008/layout/SquareAccentList"/>
    <dgm:cxn modelId="{3DACF2AF-1444-4B65-AFA4-2C3330899505}" type="presParOf" srcId="{0E81E185-F5F5-406C-9710-D94D4615EE7E}" destId="{4D4E2AB9-1E98-4D23-9E55-6F8D645BEA89}" srcOrd="0" destOrd="0" presId="urn:microsoft.com/office/officeart/2008/layout/SquareAccentList"/>
    <dgm:cxn modelId="{283DE552-D6D4-49A9-8B8D-20A5AB71EEF9}" type="presParOf" srcId="{0E81E185-F5F5-406C-9710-D94D4615EE7E}" destId="{F00C296D-80ED-4457-B250-DA09F2AC6F53}" srcOrd="1" destOrd="0" presId="urn:microsoft.com/office/officeart/2008/layout/SquareAccentList"/>
    <dgm:cxn modelId="{7FB6ECA3-AB5D-4001-A9D6-C23F87807EAC}" type="presParOf" srcId="{7C611B6B-EC4A-4DE6-9EE8-013AA477E843}" destId="{917E8CB2-E5AF-42FB-A3A5-DCA935692F5F}" srcOrd="2" destOrd="0" presId="urn:microsoft.com/office/officeart/2008/layout/SquareAccentList"/>
    <dgm:cxn modelId="{F3C96936-9A8A-450A-96C5-CDF30F170AA5}" type="presParOf" srcId="{917E8CB2-E5AF-42FB-A3A5-DCA935692F5F}" destId="{684C0B2E-5DFF-47C0-9FC9-9FF15333D31B}" srcOrd="0" destOrd="0" presId="urn:microsoft.com/office/officeart/2008/layout/SquareAccentList"/>
    <dgm:cxn modelId="{51024350-D6E0-46D6-9D7E-7BEBBC437F82}" type="presParOf" srcId="{917E8CB2-E5AF-42FB-A3A5-DCA935692F5F}" destId="{85CA816F-F044-498F-8E01-29C37606C33A}" srcOrd="1" destOrd="0" presId="urn:microsoft.com/office/officeart/2008/layout/SquareAccentList"/>
    <dgm:cxn modelId="{ABB5B6D3-3F2C-4CEE-8AE0-6906E63021C7}" type="presParOf" srcId="{7C611B6B-EC4A-4DE6-9EE8-013AA477E843}" destId="{99801174-09EB-4452-98C6-01C672A4F730}" srcOrd="3" destOrd="0" presId="urn:microsoft.com/office/officeart/2008/layout/SquareAccentList"/>
    <dgm:cxn modelId="{73B33B7F-A56D-48B6-BD7A-3A3652646E36}" type="presParOf" srcId="{99801174-09EB-4452-98C6-01C672A4F730}" destId="{F6DBDD98-5924-4AD6-8395-B832DD3F37D2}" srcOrd="0" destOrd="0" presId="urn:microsoft.com/office/officeart/2008/layout/SquareAccentList"/>
    <dgm:cxn modelId="{DEE41397-7343-4A24-9A5E-4228FC5C28CF}" type="presParOf" srcId="{99801174-09EB-4452-98C6-01C672A4F730}" destId="{14052506-769A-4C0D-91F5-743D829F2F1B}" srcOrd="1" destOrd="0" presId="urn:microsoft.com/office/officeart/2008/layout/SquareAccentList"/>
    <dgm:cxn modelId="{89874B2F-82A1-499E-B29E-C1CE9DF5D2D8}" type="presParOf" srcId="{7C611B6B-EC4A-4DE6-9EE8-013AA477E843}" destId="{21F92F12-7129-435B-BB3C-0541604FE470}" srcOrd="4" destOrd="0" presId="urn:microsoft.com/office/officeart/2008/layout/SquareAccentList"/>
    <dgm:cxn modelId="{773BFBFA-C4A7-4466-9BE5-3519C086ED44}" type="presParOf" srcId="{21F92F12-7129-435B-BB3C-0541604FE470}" destId="{348CC162-28D2-4B54-B777-C83B4760FD97}" srcOrd="0" destOrd="0" presId="urn:microsoft.com/office/officeart/2008/layout/SquareAccentList"/>
    <dgm:cxn modelId="{597D455F-4E9C-475F-993F-EBC9EA0B76AA}" type="presParOf" srcId="{21F92F12-7129-435B-BB3C-0541604FE470}" destId="{EEF5F009-6E42-4ADB-8AED-3922F30448A7}" srcOrd="1" destOrd="0" presId="urn:microsoft.com/office/officeart/2008/layout/SquareAccentList"/>
    <dgm:cxn modelId="{F00E624E-1162-4F18-82BE-58629F77CC5C}" type="presParOf" srcId="{7C611B6B-EC4A-4DE6-9EE8-013AA477E843}" destId="{42CD02FC-9C8D-48CD-8964-9B20FAC2578A}" srcOrd="5" destOrd="0" presId="urn:microsoft.com/office/officeart/2008/layout/SquareAccentList"/>
    <dgm:cxn modelId="{7097CB0F-FD41-4DD7-B853-180382C32F83}" type="presParOf" srcId="{42CD02FC-9C8D-48CD-8964-9B20FAC2578A}" destId="{62FD8343-02E6-4687-B63F-E0EC90B00D22}" srcOrd="0" destOrd="0" presId="urn:microsoft.com/office/officeart/2008/layout/SquareAccentList"/>
    <dgm:cxn modelId="{0EAC32AC-5E62-4126-B52A-04D0EDD06A0E}" type="presParOf" srcId="{42CD02FC-9C8D-48CD-8964-9B20FAC2578A}" destId="{EED969DE-411F-408F-A1DC-1F152737A03E}" srcOrd="1" destOrd="0" presId="urn:microsoft.com/office/officeart/2008/layout/SquareAccentList"/>
    <dgm:cxn modelId="{BAC2A859-9513-4B84-88F6-CB1FC24E59E2}" type="presParOf" srcId="{7C611B6B-EC4A-4DE6-9EE8-013AA477E843}" destId="{955B7052-DAD7-4DCE-B762-365F38892844}" srcOrd="6" destOrd="0" presId="urn:microsoft.com/office/officeart/2008/layout/SquareAccentList"/>
    <dgm:cxn modelId="{72A5F38C-B62E-45F2-8305-225EAFE1DB34}" type="presParOf" srcId="{955B7052-DAD7-4DCE-B762-365F38892844}" destId="{D52158E0-A7DF-44BD-B145-C39DE9E1C8A8}" srcOrd="0" destOrd="0" presId="urn:microsoft.com/office/officeart/2008/layout/SquareAccentList"/>
    <dgm:cxn modelId="{16EDA91E-83E5-466F-B919-C394717F20D5}" type="presParOf" srcId="{955B7052-DAD7-4DCE-B762-365F38892844}" destId="{083C2E72-DF84-4617-BD93-A5132AAB2039}" srcOrd="1" destOrd="0" presId="urn:microsoft.com/office/officeart/2008/layout/SquareAccentList"/>
    <dgm:cxn modelId="{94023040-9380-4FD2-9E4C-6DBE038D224E}" type="presParOf" srcId="{7C611B6B-EC4A-4DE6-9EE8-013AA477E843}" destId="{B657CE00-2913-45B4-9449-7D481D0E82FE}" srcOrd="7" destOrd="0" presId="urn:microsoft.com/office/officeart/2008/layout/SquareAccentList"/>
    <dgm:cxn modelId="{34C02E68-393C-4C01-83B7-C9CAC874B0A9}" type="presParOf" srcId="{B657CE00-2913-45B4-9449-7D481D0E82FE}" destId="{DC258F22-C081-45D3-AC02-2A055F129CAA}" srcOrd="0" destOrd="0" presId="urn:microsoft.com/office/officeart/2008/layout/SquareAccentList"/>
    <dgm:cxn modelId="{86DB3C19-9CBD-4348-A942-608E982F0976}" type="presParOf" srcId="{B657CE00-2913-45B4-9449-7D481D0E82FE}" destId="{E97B5A88-14C8-4E7F-BA37-E2066EF7FAB5}" srcOrd="1" destOrd="0" presId="urn:microsoft.com/office/officeart/2008/layout/SquareAccentList"/>
    <dgm:cxn modelId="{BFA1D88B-623F-4536-8AB8-CA6BCFAE942D}" type="presParOf" srcId="{7C611B6B-EC4A-4DE6-9EE8-013AA477E843}" destId="{52118F81-9625-4464-A69C-507A5A02AEA4}" srcOrd="8" destOrd="0" presId="urn:microsoft.com/office/officeart/2008/layout/SquareAccentList"/>
    <dgm:cxn modelId="{B4BEE432-1958-43D5-9BFD-D6A35DD15E1A}" type="presParOf" srcId="{52118F81-9625-4464-A69C-507A5A02AEA4}" destId="{D50B58FA-D9D8-47EB-808F-99FC1420CF4A}" srcOrd="0" destOrd="0" presId="urn:microsoft.com/office/officeart/2008/layout/SquareAccentList"/>
    <dgm:cxn modelId="{4090AAA8-AE2C-46B2-A28B-32470ECA37AC}" type="presParOf" srcId="{52118F81-9625-4464-A69C-507A5A02AEA4}" destId="{BB087B9C-F08D-4291-80EA-55B38EA527ED}" srcOrd="1" destOrd="0" presId="urn:microsoft.com/office/officeart/2008/layout/SquareAccentList"/>
    <dgm:cxn modelId="{3513FD29-E789-4F82-A53C-811B4FFA1B0D}" type="presParOf" srcId="{7C611B6B-EC4A-4DE6-9EE8-013AA477E843}" destId="{1AA6DDEA-63FF-43B3-BE27-D0722A43DF3B}" srcOrd="9" destOrd="0" presId="urn:microsoft.com/office/officeart/2008/layout/SquareAccentList"/>
    <dgm:cxn modelId="{E805D7E2-1E58-4CA9-AD13-83EFC69F0B64}" type="presParOf" srcId="{1AA6DDEA-63FF-43B3-BE27-D0722A43DF3B}" destId="{DDACB1F7-FFF4-4C05-B8E0-55DE2C608627}" srcOrd="0" destOrd="0" presId="urn:microsoft.com/office/officeart/2008/layout/SquareAccentList"/>
    <dgm:cxn modelId="{4F62FBC9-F3CF-4E9D-82CF-86A934076BDD}" type="presParOf" srcId="{1AA6DDEA-63FF-43B3-BE27-D0722A43DF3B}" destId="{1C68915A-A011-4CD1-A2C9-1B9B7B518455}" srcOrd="1" destOrd="0" presId="urn:microsoft.com/office/officeart/2008/layout/SquareAccentList"/>
    <dgm:cxn modelId="{34EC43B1-A838-4469-AE35-A07156233486}" type="presParOf" srcId="{7C611B6B-EC4A-4DE6-9EE8-013AA477E843}" destId="{3A8EB960-917A-4B49-A65D-433981666D37}" srcOrd="10" destOrd="0" presId="urn:microsoft.com/office/officeart/2008/layout/SquareAccentList"/>
    <dgm:cxn modelId="{87E870D8-1AC6-4EC5-83D5-6A2D92AAC804}" type="presParOf" srcId="{3A8EB960-917A-4B49-A65D-433981666D37}" destId="{188E9745-FE84-411A-BCB2-CCDB4251C7A7}" srcOrd="0" destOrd="0" presId="urn:microsoft.com/office/officeart/2008/layout/SquareAccentList"/>
    <dgm:cxn modelId="{914CE803-A672-4A98-8B18-18661008B431}" type="presParOf" srcId="{3A8EB960-917A-4B49-A65D-433981666D37}" destId="{730ADADB-5248-4C28-899D-1ADB6BD81ACD}" srcOrd="1" destOrd="0" presId="urn:microsoft.com/office/officeart/2008/layout/SquareAccentList"/>
    <dgm:cxn modelId="{78991828-29E8-426B-A9BB-79EE44048CFA}" type="presParOf" srcId="{5287EF11-AA39-4734-B9C3-21B5F0F7C0C4}" destId="{0E464F66-2C10-4EAC-AF5C-13FC373AE709}" srcOrd="1" destOrd="0" presId="urn:microsoft.com/office/officeart/2008/layout/SquareAccentList"/>
    <dgm:cxn modelId="{773F9F08-A063-4393-82C1-426623BA25E5}" type="presParOf" srcId="{0E464F66-2C10-4EAC-AF5C-13FC373AE709}" destId="{528BDEC6-FD36-4D4B-8E20-BD9BFCDE9C59}" srcOrd="0" destOrd="0" presId="urn:microsoft.com/office/officeart/2008/layout/SquareAccentList"/>
    <dgm:cxn modelId="{0D2FD03F-038A-447C-BC6F-856648CA686A}" type="presParOf" srcId="{528BDEC6-FD36-4D4B-8E20-BD9BFCDE9C59}" destId="{C0FA5FBF-BC72-4B1C-BB15-FC285AD6B137}" srcOrd="0" destOrd="0" presId="urn:microsoft.com/office/officeart/2008/layout/SquareAccentList"/>
    <dgm:cxn modelId="{A07F88EE-5F6C-48AD-97DB-3D95E1B7E77E}" type="presParOf" srcId="{528BDEC6-FD36-4D4B-8E20-BD9BFCDE9C59}" destId="{AEA08EA7-D051-4567-A6A6-E88A7856B993}" srcOrd="1" destOrd="0" presId="urn:microsoft.com/office/officeart/2008/layout/SquareAccentList"/>
    <dgm:cxn modelId="{7E3E73B9-4D65-4DBC-9047-21408B067651}" type="presParOf" srcId="{528BDEC6-FD36-4D4B-8E20-BD9BFCDE9C59}" destId="{7626EC5B-F79C-48B8-9631-4D4A0E34317F}" srcOrd="2" destOrd="0" presId="urn:microsoft.com/office/officeart/2008/layout/SquareAccentList"/>
    <dgm:cxn modelId="{3A3BFD50-1E80-455D-B5FC-0E993264847B}" type="presParOf" srcId="{0E464F66-2C10-4EAC-AF5C-13FC373AE709}" destId="{4F36C38D-8C59-4850-AB94-0D72D5AA3F56}" srcOrd="1" destOrd="0" presId="urn:microsoft.com/office/officeart/2008/layout/SquareAccentList"/>
    <dgm:cxn modelId="{1244166F-21B3-4C84-BAE7-F3A085B81B85}" type="presParOf" srcId="{4F36C38D-8C59-4850-AB94-0D72D5AA3F56}" destId="{5F36C936-4C36-4FBD-B649-7764FC1AC10D}" srcOrd="0" destOrd="0" presId="urn:microsoft.com/office/officeart/2008/layout/SquareAccentList"/>
    <dgm:cxn modelId="{417AA022-41B2-4B44-8E4C-D4DE2A7F06D5}" type="presParOf" srcId="{5F36C936-4C36-4FBD-B649-7764FC1AC10D}" destId="{3253D3EB-7EF0-47F3-9E58-0E84B257D570}" srcOrd="0" destOrd="0" presId="urn:microsoft.com/office/officeart/2008/layout/SquareAccentList"/>
    <dgm:cxn modelId="{54A99CCF-02CC-42C0-939C-2BB6135E304A}" type="presParOf" srcId="{5F36C936-4C36-4FBD-B649-7764FC1AC10D}" destId="{0832559B-AE57-489A-A0BA-3D1C6BFD0FD9}" srcOrd="1" destOrd="0" presId="urn:microsoft.com/office/officeart/2008/layout/SquareAccentList"/>
    <dgm:cxn modelId="{898DF57F-555D-4552-89A9-75DF7E0F15A2}" type="presParOf" srcId="{4F36C38D-8C59-4850-AB94-0D72D5AA3F56}" destId="{1AE39104-7A54-48ED-A16D-DA27B5362FD4}" srcOrd="1" destOrd="0" presId="urn:microsoft.com/office/officeart/2008/layout/SquareAccentList"/>
    <dgm:cxn modelId="{E97F99B7-F208-4430-BDA0-B2141AA0E626}" type="presParOf" srcId="{1AE39104-7A54-48ED-A16D-DA27B5362FD4}" destId="{AA5F43FB-AABA-486A-BC50-52FD31F773D5}" srcOrd="0" destOrd="0" presId="urn:microsoft.com/office/officeart/2008/layout/SquareAccentList"/>
    <dgm:cxn modelId="{57B77719-56A9-40D5-8610-5299E9E08556}" type="presParOf" srcId="{1AE39104-7A54-48ED-A16D-DA27B5362FD4}" destId="{B5597966-77F5-47A7-8F2C-ED8A69976C9D}" srcOrd="1" destOrd="0" presId="urn:microsoft.com/office/officeart/2008/layout/SquareAccentList"/>
    <dgm:cxn modelId="{F1ADDB92-4439-40BB-9600-FC6F3547284E}" type="presParOf" srcId="{4F36C38D-8C59-4850-AB94-0D72D5AA3F56}" destId="{7A46C3E2-D662-427E-97C4-7875B7F42F64}" srcOrd="2" destOrd="0" presId="urn:microsoft.com/office/officeart/2008/layout/SquareAccentList"/>
    <dgm:cxn modelId="{9ED121ED-0FC9-4618-8CC7-B7E1688E5797}" type="presParOf" srcId="{7A46C3E2-D662-427E-97C4-7875B7F42F64}" destId="{054745FC-B1A0-41EC-A18A-FFD99BE2DC05}" srcOrd="0" destOrd="0" presId="urn:microsoft.com/office/officeart/2008/layout/SquareAccentList"/>
    <dgm:cxn modelId="{E798086C-CDD7-46E2-B9BD-65DDD85AC309}" type="presParOf" srcId="{7A46C3E2-D662-427E-97C4-7875B7F42F64}" destId="{604D1874-6C63-4F70-B200-D132331464CE}" srcOrd="1" destOrd="0" presId="urn:microsoft.com/office/officeart/2008/layout/SquareAccentList"/>
    <dgm:cxn modelId="{56D55DD8-655F-409E-A656-02CD96D1E0E1}" type="presParOf" srcId="{4F36C38D-8C59-4850-AB94-0D72D5AA3F56}" destId="{DF300514-AA1F-4B48-B006-99776ED4264C}" srcOrd="3" destOrd="0" presId="urn:microsoft.com/office/officeart/2008/layout/SquareAccentList"/>
    <dgm:cxn modelId="{06D552B5-D1B2-4E3B-B6D1-94C235DEE862}" type="presParOf" srcId="{DF300514-AA1F-4B48-B006-99776ED4264C}" destId="{FCDA2CC9-A00B-470E-8DD2-81313BC14E73}" srcOrd="0" destOrd="0" presId="urn:microsoft.com/office/officeart/2008/layout/SquareAccentList"/>
    <dgm:cxn modelId="{D50D832E-455E-4FFC-8878-AB6C1D2ED9AE}" type="presParOf" srcId="{DF300514-AA1F-4B48-B006-99776ED4264C}" destId="{28427EFD-84CC-4040-AFA0-F65B6CD61168}" srcOrd="1" destOrd="0" presId="urn:microsoft.com/office/officeart/2008/layout/SquareAccentList"/>
    <dgm:cxn modelId="{D312B6BA-445A-4821-89FA-323EC6285DD6}" type="presParOf" srcId="{5287EF11-AA39-4734-B9C3-21B5F0F7C0C4}" destId="{BB755E31-DD88-4597-978B-0B9860DD75A8}" srcOrd="2" destOrd="0" presId="urn:microsoft.com/office/officeart/2008/layout/SquareAccentList"/>
    <dgm:cxn modelId="{E52108A7-1167-4420-904B-D4977D21CAC5}" type="presParOf" srcId="{BB755E31-DD88-4597-978B-0B9860DD75A8}" destId="{F0CA6561-7368-4C60-B696-97142E76E027}" srcOrd="0" destOrd="0" presId="urn:microsoft.com/office/officeart/2008/layout/SquareAccentList"/>
    <dgm:cxn modelId="{8CDF1FD9-E313-4D75-9A66-3C807CE40C6E}" type="presParOf" srcId="{F0CA6561-7368-4C60-B696-97142E76E027}" destId="{409059B6-E12A-4759-A3D1-9BF2E0EE3AE9}" srcOrd="0" destOrd="0" presId="urn:microsoft.com/office/officeart/2008/layout/SquareAccentList"/>
    <dgm:cxn modelId="{3E775E96-284C-4CB1-88AB-331E41FBDCD5}" type="presParOf" srcId="{F0CA6561-7368-4C60-B696-97142E76E027}" destId="{B62B742D-0204-4C0C-BF25-D30B2BBB229C}" srcOrd="1" destOrd="0" presId="urn:microsoft.com/office/officeart/2008/layout/SquareAccentList"/>
    <dgm:cxn modelId="{2069FE35-21F3-4B91-AC8A-6590E5E54C85}" type="presParOf" srcId="{F0CA6561-7368-4C60-B696-97142E76E027}" destId="{26540106-D6FE-44F8-86B6-DAA9D5F16F0C}" srcOrd="2" destOrd="0" presId="urn:microsoft.com/office/officeart/2008/layout/SquareAccentList"/>
    <dgm:cxn modelId="{0B3C83C5-E12A-4F56-8E10-B01BF1F4E9B1}" type="presParOf" srcId="{BB755E31-DD88-4597-978B-0B9860DD75A8}" destId="{C046B58F-2BDE-40BB-98F0-1D1B3F22FA9B}" srcOrd="1" destOrd="0" presId="urn:microsoft.com/office/officeart/2008/layout/SquareAccentList"/>
    <dgm:cxn modelId="{1B267CCB-17F8-450F-AFED-1FCDD17D22A2}" type="presParOf" srcId="{C046B58F-2BDE-40BB-98F0-1D1B3F22FA9B}" destId="{E8747AEE-DD4B-433B-9CE5-E51E80251839}" srcOrd="0" destOrd="0" presId="urn:microsoft.com/office/officeart/2008/layout/SquareAccentList"/>
    <dgm:cxn modelId="{7ADDE27A-F17B-438F-AB21-FB5EE60A037C}" type="presParOf" srcId="{E8747AEE-DD4B-433B-9CE5-E51E80251839}" destId="{0273C77E-2489-4687-AC78-C606242B7DD2}" srcOrd="0" destOrd="0" presId="urn:microsoft.com/office/officeart/2008/layout/SquareAccentList"/>
    <dgm:cxn modelId="{0B45D7CE-CC69-483F-A9E0-4555EB6DEB5D}" type="presParOf" srcId="{E8747AEE-DD4B-433B-9CE5-E51E80251839}" destId="{D03DC57C-21B1-4A4E-BCA2-627A58F7F673}" srcOrd="1" destOrd="0" presId="urn:microsoft.com/office/officeart/2008/layout/SquareAccentList"/>
    <dgm:cxn modelId="{1AB57583-0E46-4CDD-8504-0582DF83668F}" type="presParOf" srcId="{C046B58F-2BDE-40BB-98F0-1D1B3F22FA9B}" destId="{0F184A04-8E20-442D-9FF0-CE6CD0623B8F}" srcOrd="1" destOrd="0" presId="urn:microsoft.com/office/officeart/2008/layout/SquareAccentList"/>
    <dgm:cxn modelId="{DED372AD-2428-4F5D-AAA9-B4F0E567A46C}" type="presParOf" srcId="{0F184A04-8E20-442D-9FF0-CE6CD0623B8F}" destId="{65418232-E609-48B4-AAD5-6BBF4197A6B3}" srcOrd="0" destOrd="0" presId="urn:microsoft.com/office/officeart/2008/layout/SquareAccentList"/>
    <dgm:cxn modelId="{B16255F3-51B8-4A86-90F8-4C708C22618D}" type="presParOf" srcId="{0F184A04-8E20-442D-9FF0-CE6CD0623B8F}" destId="{901BA7F4-5D5F-4D94-9308-1BDA53186AE1}" srcOrd="1" destOrd="0" presId="urn:microsoft.com/office/officeart/2008/layout/SquareAccentList"/>
    <dgm:cxn modelId="{60292003-1497-4FF1-A237-8F9F419FAF17}" type="presParOf" srcId="{C046B58F-2BDE-40BB-98F0-1D1B3F22FA9B}" destId="{B2B3ACE6-FDD0-4E67-A488-0289460716A5}" srcOrd="2" destOrd="0" presId="urn:microsoft.com/office/officeart/2008/layout/SquareAccentList"/>
    <dgm:cxn modelId="{5DE8DCB1-0473-417E-BA5F-E693CB316025}" type="presParOf" srcId="{B2B3ACE6-FDD0-4E67-A488-0289460716A5}" destId="{927F1E21-0BE0-4314-BE40-3839F32D924E}" srcOrd="0" destOrd="0" presId="urn:microsoft.com/office/officeart/2008/layout/SquareAccentList"/>
    <dgm:cxn modelId="{DC10D001-40F5-4218-AA2E-AC97ECE300B0}" type="presParOf" srcId="{B2B3ACE6-FDD0-4E67-A488-0289460716A5}" destId="{416F210B-C1F0-460F-BC22-7439868CFB25}" srcOrd="1" destOrd="0" presId="urn:microsoft.com/office/officeart/2008/layout/SquareAccentList"/>
    <dgm:cxn modelId="{F3AD690A-CA81-42A4-BED3-D2FFBF924487}" type="presParOf" srcId="{5287EF11-AA39-4734-B9C3-21B5F0F7C0C4}" destId="{96046FA5-701B-4D4C-A8BF-9572D757B1EE}" srcOrd="3" destOrd="0" presId="urn:microsoft.com/office/officeart/2008/layout/SquareAccentList"/>
    <dgm:cxn modelId="{8DD4DD2A-9A77-442E-8E6E-F961D47AB874}" type="presParOf" srcId="{96046FA5-701B-4D4C-A8BF-9572D757B1EE}" destId="{0DA9A206-42D3-4A29-8E11-7AB960FECD4A}" srcOrd="0" destOrd="0" presId="urn:microsoft.com/office/officeart/2008/layout/SquareAccentList"/>
    <dgm:cxn modelId="{E652A228-613F-4B48-ADDC-28A2B59BF62C}" type="presParOf" srcId="{0DA9A206-42D3-4A29-8E11-7AB960FECD4A}" destId="{C6C05D7C-4B0E-4015-B1B3-758D24C1F704}" srcOrd="0" destOrd="0" presId="urn:microsoft.com/office/officeart/2008/layout/SquareAccentList"/>
    <dgm:cxn modelId="{B2BD059A-7680-4F64-AB70-C15F07183477}" type="presParOf" srcId="{0DA9A206-42D3-4A29-8E11-7AB960FECD4A}" destId="{55B0B1D3-BC21-456F-A1A1-B1FB5F3B3D57}" srcOrd="1" destOrd="0" presId="urn:microsoft.com/office/officeart/2008/layout/SquareAccentList"/>
    <dgm:cxn modelId="{628D1120-CA94-4A1E-AE08-D1DFD84D277C}" type="presParOf" srcId="{0DA9A206-42D3-4A29-8E11-7AB960FECD4A}" destId="{7CB8F40B-A118-4D35-8CB1-FB0D7C6679E5}" srcOrd="2" destOrd="0" presId="urn:microsoft.com/office/officeart/2008/layout/SquareAccentList"/>
    <dgm:cxn modelId="{1958E050-EFCD-48B9-A90D-0452020BD723}" type="presParOf" srcId="{96046FA5-701B-4D4C-A8BF-9572D757B1EE}" destId="{754AB4B7-60FD-4786-930F-8655DC3BE72B}" srcOrd="1" destOrd="0" presId="urn:microsoft.com/office/officeart/2008/layout/SquareAccentList"/>
    <dgm:cxn modelId="{A60D3945-B544-4571-B258-6886A9F01530}" type="presParOf" srcId="{754AB4B7-60FD-4786-930F-8655DC3BE72B}" destId="{EB4ED0D7-AE0E-4DBA-A10A-C21C3EAA4CB7}" srcOrd="0" destOrd="0" presId="urn:microsoft.com/office/officeart/2008/layout/SquareAccentList"/>
    <dgm:cxn modelId="{4796B691-D1D2-4ABB-B963-0D0D79516BF7}" type="presParOf" srcId="{EB4ED0D7-AE0E-4DBA-A10A-C21C3EAA4CB7}" destId="{FE91625C-029E-422D-B121-FAAEC62DF893}" srcOrd="0" destOrd="0" presId="urn:microsoft.com/office/officeart/2008/layout/SquareAccentList"/>
    <dgm:cxn modelId="{416B6AE9-6ADE-4630-8722-5D9118F718B0}" type="presParOf" srcId="{EB4ED0D7-AE0E-4DBA-A10A-C21C3EAA4CB7}" destId="{03367A45-F81B-4727-ADEB-C28C8EA0BECF}" srcOrd="1" destOrd="0" presId="urn:microsoft.com/office/officeart/2008/layout/SquareAccentList"/>
    <dgm:cxn modelId="{BA91684A-BA29-48E6-AD7A-E23F6D737B68}" type="presParOf" srcId="{5287EF11-AA39-4734-B9C3-21B5F0F7C0C4}" destId="{F7147108-C0E1-4CB1-9438-408960131F9F}" srcOrd="4" destOrd="0" presId="urn:microsoft.com/office/officeart/2008/layout/SquareAccentList"/>
    <dgm:cxn modelId="{C592F413-72BE-490C-871D-6E1D20FCE6E7}" type="presParOf" srcId="{F7147108-C0E1-4CB1-9438-408960131F9F}" destId="{242B1329-FBBB-43CB-B26D-16C224145EA7}" srcOrd="0" destOrd="0" presId="urn:microsoft.com/office/officeart/2008/layout/SquareAccentList"/>
    <dgm:cxn modelId="{BDAC38BF-4BF3-4B9E-AD6F-7E9A34C14307}" type="presParOf" srcId="{242B1329-FBBB-43CB-B26D-16C224145EA7}" destId="{AE941D72-FEDF-4028-AC26-FDE68B06811B}" srcOrd="0" destOrd="0" presId="urn:microsoft.com/office/officeart/2008/layout/SquareAccentList"/>
    <dgm:cxn modelId="{AD2CE295-CB6C-453B-AD5F-432FCF6FB3D3}" type="presParOf" srcId="{242B1329-FBBB-43CB-B26D-16C224145EA7}" destId="{0206C468-4203-4F70-AC89-41F35335E113}" srcOrd="1" destOrd="0" presId="urn:microsoft.com/office/officeart/2008/layout/SquareAccentList"/>
    <dgm:cxn modelId="{F3FB956D-6DFA-4F76-A075-82433B4A7791}" type="presParOf" srcId="{242B1329-FBBB-43CB-B26D-16C224145EA7}" destId="{2B631FA4-FEFD-4884-A121-D2AEA10E708E}" srcOrd="2" destOrd="0" presId="urn:microsoft.com/office/officeart/2008/layout/SquareAccentList"/>
    <dgm:cxn modelId="{19A688E0-3D3C-420D-BD16-8D628448EBB5}" type="presParOf" srcId="{F7147108-C0E1-4CB1-9438-408960131F9F}" destId="{09EBA49A-53BB-464B-A793-9F162DC1F941}" srcOrd="1" destOrd="0" presId="urn:microsoft.com/office/officeart/2008/layout/SquareAccentList"/>
    <dgm:cxn modelId="{E3BE83AB-FABB-45B0-9DCB-C817E795A89D}" type="presParOf" srcId="{09EBA49A-53BB-464B-A793-9F162DC1F941}" destId="{546E86A6-DBA6-42C0-AEE8-DC2F76B72C5B}" srcOrd="0" destOrd="0" presId="urn:microsoft.com/office/officeart/2008/layout/SquareAccentList"/>
    <dgm:cxn modelId="{5B504B63-C93D-4C9D-A855-900852BAF46A}" type="presParOf" srcId="{546E86A6-DBA6-42C0-AEE8-DC2F76B72C5B}" destId="{AFC40A1C-D89C-4C3D-A26B-95DCED44A459}" srcOrd="0" destOrd="0" presId="urn:microsoft.com/office/officeart/2008/layout/SquareAccentList"/>
    <dgm:cxn modelId="{35DE51D3-C304-454C-A7A5-F9416253B9CF}" type="presParOf" srcId="{546E86A6-DBA6-42C0-AEE8-DC2F76B72C5B}" destId="{D61CA06B-E874-4EFF-BACD-5086D18E89AA}" srcOrd="1" destOrd="0" presId="urn:microsoft.com/office/officeart/2008/layout/SquareAccentList"/>
    <dgm:cxn modelId="{89130299-991D-4914-B4AA-A05254EF0692}" type="presParOf" srcId="{09EBA49A-53BB-464B-A793-9F162DC1F941}" destId="{D3F7D271-A0AD-49F8-A9EC-A5C97EDDC20A}" srcOrd="1" destOrd="0" presId="urn:microsoft.com/office/officeart/2008/layout/SquareAccentList"/>
    <dgm:cxn modelId="{E24786D5-2903-4CE3-8D0E-F74A7B0F6306}" type="presParOf" srcId="{D3F7D271-A0AD-49F8-A9EC-A5C97EDDC20A}" destId="{A8FF31E4-82CC-44A5-98E0-4ED442E934B0}" srcOrd="0" destOrd="0" presId="urn:microsoft.com/office/officeart/2008/layout/SquareAccentList"/>
    <dgm:cxn modelId="{DC6FE888-903E-4FD3-98F0-5ADC193C1035}" type="presParOf" srcId="{D3F7D271-A0AD-49F8-A9EC-A5C97EDDC20A}" destId="{6CF9CCB4-A380-4145-8C02-87F265109588}" srcOrd="1" destOrd="0" presId="urn:microsoft.com/office/officeart/2008/layout/SquareAccentList"/>
    <dgm:cxn modelId="{980EF879-BAA0-47EE-96B6-4854D355877F}" type="presParOf" srcId="{09EBA49A-53BB-464B-A793-9F162DC1F941}" destId="{C96FEBC4-DB5C-46C3-8941-6FFC0EB06D68}" srcOrd="2" destOrd="0" presId="urn:microsoft.com/office/officeart/2008/layout/SquareAccentList"/>
    <dgm:cxn modelId="{2FB41985-A31A-43F8-A1D1-E76747422391}" type="presParOf" srcId="{C96FEBC4-DB5C-46C3-8941-6FFC0EB06D68}" destId="{1B31DED5-F9D5-4465-9E1A-4A6B04A29C03}" srcOrd="0" destOrd="0" presId="urn:microsoft.com/office/officeart/2008/layout/SquareAccentList"/>
    <dgm:cxn modelId="{57BEA7AE-3C88-406B-8FDA-2A79A70AD383}" type="presParOf" srcId="{C96FEBC4-DB5C-46C3-8941-6FFC0EB06D68}" destId="{1789945E-3BB6-4047-83A2-8CAB62E7377C}" srcOrd="1" destOrd="0" presId="urn:microsoft.com/office/officeart/2008/layout/SquareAccentList"/>
    <dgm:cxn modelId="{989874D4-F79E-4D0E-B17B-93F6AA05D733}" type="presParOf" srcId="{09EBA49A-53BB-464B-A793-9F162DC1F941}" destId="{049A9337-37AC-48B7-8063-49D9D5D677D0}" srcOrd="3" destOrd="0" presId="urn:microsoft.com/office/officeart/2008/layout/SquareAccentList"/>
    <dgm:cxn modelId="{B12BDE11-4E07-4CA9-B26C-61F95865C9EC}" type="presParOf" srcId="{049A9337-37AC-48B7-8063-49D9D5D677D0}" destId="{26B1969E-287A-454E-8768-E5F37A66AF27}" srcOrd="0" destOrd="0" presId="urn:microsoft.com/office/officeart/2008/layout/SquareAccentList"/>
    <dgm:cxn modelId="{6130D449-7730-4BCE-8627-F008444C29A5}" type="presParOf" srcId="{049A9337-37AC-48B7-8063-49D9D5D677D0}" destId="{D2C2FE90-FA5F-4AEF-9465-279EDF50B16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FCD48-D4B0-440D-AB8C-E4EEE29257DA}">
      <dsp:nvSpPr>
        <dsp:cNvPr id="0" name=""/>
        <dsp:cNvSpPr/>
      </dsp:nvSpPr>
      <dsp:spPr>
        <a:xfrm>
          <a:off x="0" y="557435"/>
          <a:ext cx="2277707" cy="2679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A8361-0342-4730-B7CD-E3044EF2C3C2}">
      <dsp:nvSpPr>
        <dsp:cNvPr id="0" name=""/>
        <dsp:cNvSpPr/>
      </dsp:nvSpPr>
      <dsp:spPr>
        <a:xfrm>
          <a:off x="11823388" y="0"/>
          <a:ext cx="167328" cy="1673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375D1-448B-4CB4-AB5B-C83838EB50E2}">
      <dsp:nvSpPr>
        <dsp:cNvPr id="0" name=""/>
        <dsp:cNvSpPr/>
      </dsp:nvSpPr>
      <dsp:spPr>
        <a:xfrm>
          <a:off x="0" y="357202"/>
          <a:ext cx="2420610" cy="680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800" kern="1200" dirty="0"/>
            <a:t>BOMBA</a:t>
          </a:r>
          <a:endParaRPr lang="es-AR" sz="1800" kern="1200" dirty="0"/>
        </a:p>
      </dsp:txBody>
      <dsp:txXfrm>
        <a:off x="0" y="357202"/>
        <a:ext cx="2420610" cy="680713"/>
      </dsp:txXfrm>
    </dsp:sp>
    <dsp:sp modelId="{ED4FCC15-2724-4CFF-ABB3-D64C8677D390}">
      <dsp:nvSpPr>
        <dsp:cNvPr id="0" name=""/>
        <dsp:cNvSpPr/>
      </dsp:nvSpPr>
      <dsp:spPr>
        <a:xfrm>
          <a:off x="1867" y="1071720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8906E-B7C9-401F-B6B5-1CE13B7F2F1F}">
      <dsp:nvSpPr>
        <dsp:cNvPr id="0" name=""/>
        <dsp:cNvSpPr/>
      </dsp:nvSpPr>
      <dsp:spPr>
        <a:xfrm>
          <a:off x="161307" y="960366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Rodamientos = 10000 Hs</a:t>
          </a:r>
          <a:endParaRPr lang="es-AR" sz="1000" kern="1200" dirty="0"/>
        </a:p>
      </dsp:txBody>
      <dsp:txXfrm>
        <a:off x="161307" y="960366"/>
        <a:ext cx="2118267" cy="390033"/>
      </dsp:txXfrm>
    </dsp:sp>
    <dsp:sp modelId="{4D4E2AB9-1E98-4D23-9E55-6F8D645BEA89}">
      <dsp:nvSpPr>
        <dsp:cNvPr id="0" name=""/>
        <dsp:cNvSpPr/>
      </dsp:nvSpPr>
      <dsp:spPr>
        <a:xfrm>
          <a:off x="1867" y="1461754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C296D-80ED-4457-B250-DA09F2AC6F53}">
      <dsp:nvSpPr>
        <dsp:cNvPr id="0" name=""/>
        <dsp:cNvSpPr/>
      </dsp:nvSpPr>
      <dsp:spPr>
        <a:xfrm>
          <a:off x="161307" y="1350399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Turbina  que esté ajustado y sin agujeros. Criterio de masillas turbinas en álabes.</a:t>
          </a:r>
          <a:endParaRPr lang="es-AR" sz="1000" kern="1200" dirty="0"/>
        </a:p>
      </dsp:txBody>
      <dsp:txXfrm>
        <a:off x="161307" y="1350399"/>
        <a:ext cx="2118267" cy="390033"/>
      </dsp:txXfrm>
    </dsp:sp>
    <dsp:sp modelId="{684C0B2E-5DFF-47C0-9FC9-9FF15333D31B}">
      <dsp:nvSpPr>
        <dsp:cNvPr id="0" name=""/>
        <dsp:cNvSpPr/>
      </dsp:nvSpPr>
      <dsp:spPr>
        <a:xfrm>
          <a:off x="1867" y="1851788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A816F-F044-498F-8E01-29C37606C33A}">
      <dsp:nvSpPr>
        <dsp:cNvPr id="0" name=""/>
        <dsp:cNvSpPr/>
      </dsp:nvSpPr>
      <dsp:spPr>
        <a:xfrm>
          <a:off x="161307" y="1740433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Eje asegurarse que quede ajustado el seguro, todos los años. </a:t>
          </a:r>
          <a:endParaRPr lang="es-AR" sz="1000" kern="1200" dirty="0"/>
        </a:p>
      </dsp:txBody>
      <dsp:txXfrm>
        <a:off x="161307" y="1740433"/>
        <a:ext cx="2118267" cy="390033"/>
      </dsp:txXfrm>
    </dsp:sp>
    <dsp:sp modelId="{F6DBDD98-5924-4AD6-8395-B832DD3F37D2}">
      <dsp:nvSpPr>
        <dsp:cNvPr id="0" name=""/>
        <dsp:cNvSpPr/>
      </dsp:nvSpPr>
      <dsp:spPr>
        <a:xfrm>
          <a:off x="1867" y="2241822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52506-769A-4C0D-91F5-743D829F2F1B}">
      <dsp:nvSpPr>
        <dsp:cNvPr id="0" name=""/>
        <dsp:cNvSpPr/>
      </dsp:nvSpPr>
      <dsp:spPr>
        <a:xfrm>
          <a:off x="161307" y="2130467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Cambiar la grasa y Retenes.</a:t>
          </a:r>
          <a:endParaRPr lang="es-AR" sz="1000" kern="1200" dirty="0"/>
        </a:p>
      </dsp:txBody>
      <dsp:txXfrm>
        <a:off x="161307" y="2130467"/>
        <a:ext cx="2118267" cy="390033"/>
      </dsp:txXfrm>
    </dsp:sp>
    <dsp:sp modelId="{348CC162-28D2-4B54-B777-C83B4760FD97}">
      <dsp:nvSpPr>
        <dsp:cNvPr id="0" name=""/>
        <dsp:cNvSpPr/>
      </dsp:nvSpPr>
      <dsp:spPr>
        <a:xfrm>
          <a:off x="1867" y="2631855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5F009-6E42-4ADB-8AED-3922F30448A7}">
      <dsp:nvSpPr>
        <dsp:cNvPr id="0" name=""/>
        <dsp:cNvSpPr/>
      </dsp:nvSpPr>
      <dsp:spPr>
        <a:xfrm>
          <a:off x="161307" y="2520501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Anillos/Aro de desgaste (entre 0,4 a 0,6 mm, tolerancia ½ mm)</a:t>
          </a:r>
          <a:endParaRPr lang="es-AR" sz="1000" kern="1200" dirty="0"/>
        </a:p>
      </dsp:txBody>
      <dsp:txXfrm>
        <a:off x="161307" y="2520501"/>
        <a:ext cx="2118267" cy="390033"/>
      </dsp:txXfrm>
    </dsp:sp>
    <dsp:sp modelId="{62FD8343-02E6-4687-B63F-E0EC90B00D22}">
      <dsp:nvSpPr>
        <dsp:cNvPr id="0" name=""/>
        <dsp:cNvSpPr/>
      </dsp:nvSpPr>
      <dsp:spPr>
        <a:xfrm>
          <a:off x="1867" y="3021889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69DE-411F-408F-A1DC-1F152737A03E}">
      <dsp:nvSpPr>
        <dsp:cNvPr id="0" name=""/>
        <dsp:cNvSpPr/>
      </dsp:nvSpPr>
      <dsp:spPr>
        <a:xfrm>
          <a:off x="161307" y="2910535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Engrase = 500 Hs.</a:t>
          </a:r>
          <a:endParaRPr lang="es-AR" sz="1000" kern="1200" dirty="0"/>
        </a:p>
      </dsp:txBody>
      <dsp:txXfrm>
        <a:off x="161307" y="2910535"/>
        <a:ext cx="2118267" cy="390033"/>
      </dsp:txXfrm>
    </dsp:sp>
    <dsp:sp modelId="{D52158E0-A7DF-44BD-B145-C39DE9E1C8A8}">
      <dsp:nvSpPr>
        <dsp:cNvPr id="0" name=""/>
        <dsp:cNvSpPr/>
      </dsp:nvSpPr>
      <dsp:spPr>
        <a:xfrm>
          <a:off x="1867" y="3411923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C2E72-DF84-4617-BD93-A5132AAB2039}">
      <dsp:nvSpPr>
        <dsp:cNvPr id="0" name=""/>
        <dsp:cNvSpPr/>
      </dsp:nvSpPr>
      <dsp:spPr>
        <a:xfrm>
          <a:off x="161307" y="3300568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Verificar relación</a:t>
          </a:r>
          <a:endParaRPr lang="es-AR" sz="1000" kern="1200" dirty="0"/>
        </a:p>
      </dsp:txBody>
      <dsp:txXfrm>
        <a:off x="161307" y="3300568"/>
        <a:ext cx="2118267" cy="390033"/>
      </dsp:txXfrm>
    </dsp:sp>
    <dsp:sp modelId="{DC258F22-C081-45D3-AC02-2A055F129CAA}">
      <dsp:nvSpPr>
        <dsp:cNvPr id="0" name=""/>
        <dsp:cNvSpPr/>
      </dsp:nvSpPr>
      <dsp:spPr>
        <a:xfrm>
          <a:off x="1867" y="3801957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B5A88-14C8-4E7F-BA37-E2066EF7FAB5}">
      <dsp:nvSpPr>
        <dsp:cNvPr id="0" name=""/>
        <dsp:cNvSpPr/>
      </dsp:nvSpPr>
      <dsp:spPr>
        <a:xfrm>
          <a:off x="161307" y="3690602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Control</a:t>
          </a:r>
          <a:r>
            <a:rPr lang="es-NI" sz="1000" kern="1200" baseline="0" dirty="0"/>
            <a:t> de Correas</a:t>
          </a:r>
          <a:endParaRPr lang="es-AR" sz="1000" kern="1200" dirty="0"/>
        </a:p>
      </dsp:txBody>
      <dsp:txXfrm>
        <a:off x="161307" y="3690602"/>
        <a:ext cx="2118267" cy="390033"/>
      </dsp:txXfrm>
    </dsp:sp>
    <dsp:sp modelId="{D50B58FA-D9D8-47EB-808F-99FC1420CF4A}">
      <dsp:nvSpPr>
        <dsp:cNvPr id="0" name=""/>
        <dsp:cNvSpPr/>
      </dsp:nvSpPr>
      <dsp:spPr>
        <a:xfrm>
          <a:off x="1867" y="4191991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87B9C-F08D-4291-80EA-55B38EA527ED}">
      <dsp:nvSpPr>
        <dsp:cNvPr id="0" name=""/>
        <dsp:cNvSpPr/>
      </dsp:nvSpPr>
      <dsp:spPr>
        <a:xfrm>
          <a:off x="161307" y="4080636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Cambiar soga grafitada todos los años</a:t>
          </a:r>
          <a:endParaRPr lang="es-AR" sz="1000" kern="1200" dirty="0"/>
        </a:p>
      </dsp:txBody>
      <dsp:txXfrm>
        <a:off x="161307" y="4080636"/>
        <a:ext cx="2118267" cy="390033"/>
      </dsp:txXfrm>
    </dsp:sp>
    <dsp:sp modelId="{DDACB1F7-FFF4-4C05-B8E0-55DE2C608627}">
      <dsp:nvSpPr>
        <dsp:cNvPr id="0" name=""/>
        <dsp:cNvSpPr/>
      </dsp:nvSpPr>
      <dsp:spPr>
        <a:xfrm>
          <a:off x="1867" y="4582024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8915A-A011-4CD1-A2C9-1B9B7B518455}">
      <dsp:nvSpPr>
        <dsp:cNvPr id="0" name=""/>
        <dsp:cNvSpPr/>
      </dsp:nvSpPr>
      <dsp:spPr>
        <a:xfrm>
          <a:off x="161307" y="4470670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Tensor</a:t>
          </a:r>
          <a:endParaRPr lang="es-AR" sz="1000" kern="1200" dirty="0"/>
        </a:p>
      </dsp:txBody>
      <dsp:txXfrm>
        <a:off x="161307" y="4470670"/>
        <a:ext cx="2118267" cy="390033"/>
      </dsp:txXfrm>
    </dsp:sp>
    <dsp:sp modelId="{188E9745-FE84-411A-BCB2-CCDB4251C7A7}">
      <dsp:nvSpPr>
        <dsp:cNvPr id="0" name=""/>
        <dsp:cNvSpPr/>
      </dsp:nvSpPr>
      <dsp:spPr>
        <a:xfrm>
          <a:off x="1867" y="4972058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ADADB-5248-4C28-899D-1ADB6BD81ACD}">
      <dsp:nvSpPr>
        <dsp:cNvPr id="0" name=""/>
        <dsp:cNvSpPr/>
      </dsp:nvSpPr>
      <dsp:spPr>
        <a:xfrm>
          <a:off x="161307" y="4860704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 dirty="0"/>
        </a:p>
      </dsp:txBody>
      <dsp:txXfrm>
        <a:off x="161307" y="4860704"/>
        <a:ext cx="2118267" cy="390033"/>
      </dsp:txXfrm>
    </dsp:sp>
    <dsp:sp modelId="{C0FA5FBF-BC72-4B1C-BB15-FC285AD6B137}">
      <dsp:nvSpPr>
        <dsp:cNvPr id="0" name=""/>
        <dsp:cNvSpPr/>
      </dsp:nvSpPr>
      <dsp:spPr>
        <a:xfrm>
          <a:off x="2441201" y="546234"/>
          <a:ext cx="2277707" cy="2679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08EA7-D051-4567-A6A6-E88A7856B993}">
      <dsp:nvSpPr>
        <dsp:cNvPr id="0" name=""/>
        <dsp:cNvSpPr/>
      </dsp:nvSpPr>
      <dsp:spPr>
        <a:xfrm>
          <a:off x="7331951" y="1777411"/>
          <a:ext cx="167328" cy="1673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6EC5B-F79C-48B8-9631-4D4A0E34317F}">
      <dsp:nvSpPr>
        <dsp:cNvPr id="0" name=""/>
        <dsp:cNvSpPr/>
      </dsp:nvSpPr>
      <dsp:spPr>
        <a:xfrm>
          <a:off x="2515716" y="422766"/>
          <a:ext cx="2244931" cy="57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800" kern="1200" dirty="0"/>
            <a:t>IMPULSIÓN</a:t>
          </a:r>
          <a:endParaRPr lang="es-AR" sz="1800" kern="1200" dirty="0"/>
        </a:p>
      </dsp:txBody>
      <dsp:txXfrm>
        <a:off x="2515716" y="422766"/>
        <a:ext cx="2244931" cy="571050"/>
      </dsp:txXfrm>
    </dsp:sp>
    <dsp:sp modelId="{3253D3EB-7EF0-47F3-9E58-0E84B257D570}">
      <dsp:nvSpPr>
        <dsp:cNvPr id="0" name=""/>
        <dsp:cNvSpPr/>
      </dsp:nvSpPr>
      <dsp:spPr>
        <a:xfrm>
          <a:off x="2536363" y="1016889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2559B-AE57-489A-A0BA-3D1C6BFD0FD9}">
      <dsp:nvSpPr>
        <dsp:cNvPr id="0" name=""/>
        <dsp:cNvSpPr/>
      </dsp:nvSpPr>
      <dsp:spPr>
        <a:xfrm>
          <a:off x="2695803" y="905534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Espesor cañería</a:t>
          </a:r>
          <a:endParaRPr lang="es-AR" sz="1000" kern="1200" dirty="0"/>
        </a:p>
      </dsp:txBody>
      <dsp:txXfrm>
        <a:off x="2695803" y="905534"/>
        <a:ext cx="2118267" cy="390033"/>
      </dsp:txXfrm>
    </dsp:sp>
    <dsp:sp modelId="{AA5F43FB-AABA-486A-BC50-52FD31F773D5}">
      <dsp:nvSpPr>
        <dsp:cNvPr id="0" name=""/>
        <dsp:cNvSpPr/>
      </dsp:nvSpPr>
      <dsp:spPr>
        <a:xfrm>
          <a:off x="2536363" y="1406923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97966-77F5-47A7-8F2C-ED8A69976C9D}">
      <dsp:nvSpPr>
        <dsp:cNvPr id="0" name=""/>
        <dsp:cNvSpPr/>
      </dsp:nvSpPr>
      <dsp:spPr>
        <a:xfrm>
          <a:off x="2695803" y="1295568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Articulaciones (estado de las cubiertas).</a:t>
          </a:r>
          <a:endParaRPr lang="es-AR" sz="1000" kern="1200" dirty="0"/>
        </a:p>
      </dsp:txBody>
      <dsp:txXfrm>
        <a:off x="2695803" y="1295568"/>
        <a:ext cx="2118267" cy="390033"/>
      </dsp:txXfrm>
    </dsp:sp>
    <dsp:sp modelId="{054745FC-B1A0-41EC-A18A-FFD99BE2DC05}">
      <dsp:nvSpPr>
        <dsp:cNvPr id="0" name=""/>
        <dsp:cNvSpPr/>
      </dsp:nvSpPr>
      <dsp:spPr>
        <a:xfrm>
          <a:off x="2536363" y="1796956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D1874-6C63-4F70-B200-D132331464CE}">
      <dsp:nvSpPr>
        <dsp:cNvPr id="0" name=""/>
        <dsp:cNvSpPr/>
      </dsp:nvSpPr>
      <dsp:spPr>
        <a:xfrm>
          <a:off x="2695803" y="1685602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Chimeneas (revisar soporte y ajuste de riendas)</a:t>
          </a:r>
          <a:endParaRPr lang="es-AR" sz="1000" kern="1200" dirty="0"/>
        </a:p>
      </dsp:txBody>
      <dsp:txXfrm>
        <a:off x="2695803" y="1685602"/>
        <a:ext cx="2118267" cy="390033"/>
      </dsp:txXfrm>
    </dsp:sp>
    <dsp:sp modelId="{FCDA2CC9-A00B-470E-8DD2-81313BC14E73}">
      <dsp:nvSpPr>
        <dsp:cNvPr id="0" name=""/>
        <dsp:cNvSpPr/>
      </dsp:nvSpPr>
      <dsp:spPr>
        <a:xfrm>
          <a:off x="2536363" y="2186990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27EFD-84CC-4040-AFA0-F65B6CD61168}">
      <dsp:nvSpPr>
        <dsp:cNvPr id="0" name=""/>
        <dsp:cNvSpPr/>
      </dsp:nvSpPr>
      <dsp:spPr>
        <a:xfrm>
          <a:off x="2695803" y="2075636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Válvulas de retención parcial,</a:t>
          </a:r>
          <a:endParaRPr lang="es-AR" sz="1000" kern="1200" dirty="0"/>
        </a:p>
      </dsp:txBody>
      <dsp:txXfrm>
        <a:off x="2695803" y="2075636"/>
        <a:ext cx="2118267" cy="390033"/>
      </dsp:txXfrm>
    </dsp:sp>
    <dsp:sp modelId="{409059B6-E12A-4759-A3D1-9BF2E0EE3AE9}">
      <dsp:nvSpPr>
        <dsp:cNvPr id="0" name=""/>
        <dsp:cNvSpPr/>
      </dsp:nvSpPr>
      <dsp:spPr>
        <a:xfrm>
          <a:off x="4911807" y="554206"/>
          <a:ext cx="2277707" cy="2679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B742D-0204-4C0C-BF25-D30B2BBB229C}">
      <dsp:nvSpPr>
        <dsp:cNvPr id="0" name=""/>
        <dsp:cNvSpPr/>
      </dsp:nvSpPr>
      <dsp:spPr>
        <a:xfrm>
          <a:off x="11823388" y="0"/>
          <a:ext cx="167328" cy="1673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40106-D6FE-44F8-86B6-DAA9D5F16F0C}">
      <dsp:nvSpPr>
        <dsp:cNvPr id="0" name=""/>
        <dsp:cNvSpPr/>
      </dsp:nvSpPr>
      <dsp:spPr>
        <a:xfrm>
          <a:off x="4975013" y="422766"/>
          <a:ext cx="2277707" cy="48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SUCCIÓN</a:t>
          </a:r>
          <a:endParaRPr lang="es-A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4975013" y="422766"/>
        <a:ext cx="2277707" cy="481378"/>
      </dsp:txXfrm>
    </dsp:sp>
    <dsp:sp modelId="{0273C77E-2489-4687-AC78-C606242B7DD2}">
      <dsp:nvSpPr>
        <dsp:cNvPr id="0" name=""/>
        <dsp:cNvSpPr/>
      </dsp:nvSpPr>
      <dsp:spPr>
        <a:xfrm>
          <a:off x="4927956" y="972053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DC57C-21B1-4A4E-BCA2-627A58F7F673}">
      <dsp:nvSpPr>
        <dsp:cNvPr id="0" name=""/>
        <dsp:cNvSpPr/>
      </dsp:nvSpPr>
      <dsp:spPr>
        <a:xfrm>
          <a:off x="5087396" y="860699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Válvula de alivio. 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087396" y="860699"/>
        <a:ext cx="2118267" cy="390033"/>
      </dsp:txXfrm>
    </dsp:sp>
    <dsp:sp modelId="{65418232-E609-48B4-AAD5-6BBF4197A6B3}">
      <dsp:nvSpPr>
        <dsp:cNvPr id="0" name=""/>
        <dsp:cNvSpPr/>
      </dsp:nvSpPr>
      <dsp:spPr>
        <a:xfrm>
          <a:off x="4927956" y="1362087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BA7F4-5D5F-4D94-9308-1BDA53186AE1}">
      <dsp:nvSpPr>
        <dsp:cNvPr id="0" name=""/>
        <dsp:cNvSpPr/>
      </dsp:nvSpPr>
      <dsp:spPr>
        <a:xfrm>
          <a:off x="5087396" y="1250732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Rejilla de Succión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087396" y="1250732"/>
        <a:ext cx="2118267" cy="390033"/>
      </dsp:txXfrm>
    </dsp:sp>
    <dsp:sp modelId="{927F1E21-0BE0-4314-BE40-3839F32D924E}">
      <dsp:nvSpPr>
        <dsp:cNvPr id="0" name=""/>
        <dsp:cNvSpPr/>
      </dsp:nvSpPr>
      <dsp:spPr>
        <a:xfrm>
          <a:off x="4927956" y="1752121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F210B-C1F0-460F-BC22-7439868CFB25}">
      <dsp:nvSpPr>
        <dsp:cNvPr id="0" name=""/>
        <dsp:cNvSpPr/>
      </dsp:nvSpPr>
      <dsp:spPr>
        <a:xfrm>
          <a:off x="5087396" y="1640766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Válvula de pie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087396" y="1640766"/>
        <a:ext cx="2118267" cy="390033"/>
      </dsp:txXfrm>
    </dsp:sp>
    <dsp:sp modelId="{C6C05D7C-4B0E-4015-B1B3-758D24C1F704}">
      <dsp:nvSpPr>
        <dsp:cNvPr id="0" name=""/>
        <dsp:cNvSpPr/>
      </dsp:nvSpPr>
      <dsp:spPr>
        <a:xfrm>
          <a:off x="7342531" y="558770"/>
          <a:ext cx="2277707" cy="2679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0B1D3-BC21-456F-A1A1-B1FB5F3B3D57}">
      <dsp:nvSpPr>
        <dsp:cNvPr id="0" name=""/>
        <dsp:cNvSpPr/>
      </dsp:nvSpPr>
      <dsp:spPr>
        <a:xfrm>
          <a:off x="7314725" y="1392237"/>
          <a:ext cx="167328" cy="1673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8F40B-A118-4D35-8CB1-FB0D7C6679E5}">
      <dsp:nvSpPr>
        <dsp:cNvPr id="0" name=""/>
        <dsp:cNvSpPr/>
      </dsp:nvSpPr>
      <dsp:spPr>
        <a:xfrm>
          <a:off x="7318957" y="422833"/>
          <a:ext cx="2277707" cy="48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800" kern="1200" dirty="0"/>
            <a:t>BALSA</a:t>
          </a:r>
          <a:endParaRPr lang="es-AR" sz="1800" kern="1200" dirty="0"/>
        </a:p>
      </dsp:txBody>
      <dsp:txXfrm>
        <a:off x="7318957" y="422833"/>
        <a:ext cx="2277707" cy="481378"/>
      </dsp:txXfrm>
    </dsp:sp>
    <dsp:sp modelId="{FE91625C-029E-422D-B121-FAAEC62DF893}">
      <dsp:nvSpPr>
        <dsp:cNvPr id="0" name=""/>
        <dsp:cNvSpPr/>
      </dsp:nvSpPr>
      <dsp:spPr>
        <a:xfrm>
          <a:off x="7319549" y="972053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67A45-F81B-4727-ADEB-C28C8EA0BECF}">
      <dsp:nvSpPr>
        <dsp:cNvPr id="0" name=""/>
        <dsp:cNvSpPr/>
      </dsp:nvSpPr>
      <dsp:spPr>
        <a:xfrm>
          <a:off x="7478988" y="860699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000" kern="1200" dirty="0"/>
            <a:t>Estado General</a:t>
          </a:r>
        </a:p>
      </dsp:txBody>
      <dsp:txXfrm>
        <a:off x="7478988" y="860699"/>
        <a:ext cx="2118267" cy="390033"/>
      </dsp:txXfrm>
    </dsp:sp>
    <dsp:sp modelId="{AE941D72-FEDF-4028-AC26-FDE68B06811B}">
      <dsp:nvSpPr>
        <dsp:cNvPr id="0" name=""/>
        <dsp:cNvSpPr/>
      </dsp:nvSpPr>
      <dsp:spPr>
        <a:xfrm>
          <a:off x="9713009" y="542421"/>
          <a:ext cx="2277707" cy="2679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C468-4203-4F70-AC89-41F35335E113}">
      <dsp:nvSpPr>
        <dsp:cNvPr id="0" name=""/>
        <dsp:cNvSpPr/>
      </dsp:nvSpPr>
      <dsp:spPr>
        <a:xfrm>
          <a:off x="9724970" y="941524"/>
          <a:ext cx="167328" cy="1673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31FA4-FEFD-4884-A121-D2AEA10E708E}">
      <dsp:nvSpPr>
        <dsp:cNvPr id="0" name=""/>
        <dsp:cNvSpPr/>
      </dsp:nvSpPr>
      <dsp:spPr>
        <a:xfrm>
          <a:off x="9656363" y="422766"/>
          <a:ext cx="2277707" cy="48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MOTOR</a:t>
          </a:r>
          <a:endParaRPr lang="es-A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9656363" y="422766"/>
        <a:ext cx="2277707" cy="481378"/>
      </dsp:txXfrm>
    </dsp:sp>
    <dsp:sp modelId="{AFC40A1C-D89C-4C3D-A26B-95DCED44A459}">
      <dsp:nvSpPr>
        <dsp:cNvPr id="0" name=""/>
        <dsp:cNvSpPr/>
      </dsp:nvSpPr>
      <dsp:spPr>
        <a:xfrm>
          <a:off x="9697001" y="1738997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CA06B-E874-4EFF-BACD-5086D18E89AA}">
      <dsp:nvSpPr>
        <dsp:cNvPr id="0" name=""/>
        <dsp:cNvSpPr/>
      </dsp:nvSpPr>
      <dsp:spPr>
        <a:xfrm>
          <a:off x="9870581" y="860699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Engrase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9870581" y="860699"/>
        <a:ext cx="2118267" cy="390033"/>
      </dsp:txXfrm>
    </dsp:sp>
    <dsp:sp modelId="{A8FF31E4-82CC-44A5-98E0-4ED442E934B0}">
      <dsp:nvSpPr>
        <dsp:cNvPr id="0" name=""/>
        <dsp:cNvSpPr/>
      </dsp:nvSpPr>
      <dsp:spPr>
        <a:xfrm>
          <a:off x="9711141" y="1362087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9CCB4-A380-4145-8C02-87F265109588}">
      <dsp:nvSpPr>
        <dsp:cNvPr id="0" name=""/>
        <dsp:cNvSpPr/>
      </dsp:nvSpPr>
      <dsp:spPr>
        <a:xfrm>
          <a:off x="9870581" y="1250732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Ruidos 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9870581" y="1250732"/>
        <a:ext cx="2118267" cy="390033"/>
      </dsp:txXfrm>
    </dsp:sp>
    <dsp:sp modelId="{1B31DED5-F9D5-4465-9E1A-4A6B04A29C03}">
      <dsp:nvSpPr>
        <dsp:cNvPr id="0" name=""/>
        <dsp:cNvSpPr/>
      </dsp:nvSpPr>
      <dsp:spPr>
        <a:xfrm>
          <a:off x="10631" y="5321622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9945E-3BB6-4047-83A2-8CAB62E7377C}">
      <dsp:nvSpPr>
        <dsp:cNvPr id="0" name=""/>
        <dsp:cNvSpPr/>
      </dsp:nvSpPr>
      <dsp:spPr>
        <a:xfrm>
          <a:off x="9870581" y="1640766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Vibraciones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9870581" y="1640766"/>
        <a:ext cx="2118267" cy="390033"/>
      </dsp:txXfrm>
    </dsp:sp>
    <dsp:sp modelId="{26B1969E-287A-454E-8768-E5F37A66AF27}">
      <dsp:nvSpPr>
        <dsp:cNvPr id="0" name=""/>
        <dsp:cNvSpPr/>
      </dsp:nvSpPr>
      <dsp:spPr>
        <a:xfrm>
          <a:off x="9686866" y="2117879"/>
          <a:ext cx="167324" cy="167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2FE90-FA5F-4AEF-9465-279EDF50B16F}">
      <dsp:nvSpPr>
        <dsp:cNvPr id="0" name=""/>
        <dsp:cNvSpPr/>
      </dsp:nvSpPr>
      <dsp:spPr>
        <a:xfrm>
          <a:off x="9870581" y="2030800"/>
          <a:ext cx="2118267" cy="390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Temperatura</a:t>
          </a:r>
          <a:endParaRPr lang="es-AR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9870581" y="2030800"/>
        <a:ext cx="2118267" cy="390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2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35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7674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646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2090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577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6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0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3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8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6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1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8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5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41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94E9A-E2E8-4447-906C-0E1F3230B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NI" dirty="0"/>
              <a:t>BOMBEOS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0D18CB-F226-4AFD-9380-62E00C25E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NI" dirty="0"/>
              <a:t>Plan 2022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9163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8712-01F3-4A4B-A6E2-299BC200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56" y="-55980"/>
            <a:ext cx="10571998" cy="970450"/>
          </a:xfrm>
        </p:spPr>
        <p:txBody>
          <a:bodyPr/>
          <a:lstStyle/>
          <a:p>
            <a:r>
              <a:rPr lang="es-NI" dirty="0"/>
              <a:t>BOMBA</a:t>
            </a:r>
            <a:r>
              <a:rPr lang="es-NI" sz="1600" dirty="0"/>
              <a:t>(Id-Establecimiento-Ubicación-fecha-horómetro)</a:t>
            </a:r>
            <a:r>
              <a:rPr lang="es-NI" dirty="0"/>
              <a:t>: </a:t>
            </a:r>
            <a:endParaRPr lang="es-AR" dirty="0"/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3A49B780-5EC6-4DE0-923A-E9EFC670D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2151"/>
              </p:ext>
            </p:extLst>
          </p:nvPr>
        </p:nvGraphicFramePr>
        <p:xfrm>
          <a:off x="201283" y="491706"/>
          <a:ext cx="11990717" cy="615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4E477029-C30E-4D0C-9582-A2A2E6FB8F03}"/>
              </a:ext>
            </a:extLst>
          </p:cNvPr>
          <p:cNvSpPr txBox="1"/>
          <p:nvPr/>
        </p:nvSpPr>
        <p:spPr>
          <a:xfrm>
            <a:off x="7683335" y="1805049"/>
            <a:ext cx="1555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000" dirty="0"/>
              <a:t>Inspección, tapas</a:t>
            </a:r>
            <a:endParaRPr lang="es-AR" sz="1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24784E-2043-4618-A59F-3114505B7FFC}"/>
              </a:ext>
            </a:extLst>
          </p:cNvPr>
          <p:cNvSpPr txBox="1"/>
          <p:nvPr/>
        </p:nvSpPr>
        <p:spPr>
          <a:xfrm>
            <a:off x="311056" y="5391397"/>
            <a:ext cx="201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000" dirty="0"/>
              <a:t>Revisar juntas y sellos internos</a:t>
            </a:r>
            <a:endParaRPr lang="es-AR" sz="1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617B7C-4217-4C8B-85E0-0674F4A3A7AD}"/>
              </a:ext>
            </a:extLst>
          </p:cNvPr>
          <p:cNvSpPr txBox="1"/>
          <p:nvPr/>
        </p:nvSpPr>
        <p:spPr>
          <a:xfrm>
            <a:off x="394184" y="5773881"/>
            <a:ext cx="201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000" dirty="0"/>
              <a:t>Pintura</a:t>
            </a:r>
            <a:endParaRPr lang="es-AR" sz="1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17EA53-5EE2-47B4-B4E7-ACAEC95ACAE6}"/>
              </a:ext>
            </a:extLst>
          </p:cNvPr>
          <p:cNvSpPr txBox="1"/>
          <p:nvPr/>
        </p:nvSpPr>
        <p:spPr>
          <a:xfrm>
            <a:off x="7683335" y="2227793"/>
            <a:ext cx="1555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000" dirty="0"/>
              <a:t>Estanco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97101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8BB8C-4798-4D6F-893C-FA3BECE7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Observaciones/Comentarios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E81F2-592F-41CD-8E0C-A40EC4D2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5994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14802</TotalTime>
  <Words>134</Words>
  <Application>Microsoft Office PowerPoint</Application>
  <PresentationFormat>Panorámica</PresentationFormat>
  <Paragraphs>35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BOMBEOS</vt:lpstr>
      <vt:lpstr>BOMBA(Id-Establecimiento-Ubicación-fecha-horómetro): </vt:lpstr>
      <vt:lpstr>Observaciones/Comentarios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BOMBEOS</dc:title>
  <dc:creator>Brunilda Fernandez Larralde</dc:creator>
  <cp:lastModifiedBy>Brunilda Fernandez Larralde</cp:lastModifiedBy>
  <cp:revision>8</cp:revision>
  <cp:lastPrinted>2022-01-26T19:36:43Z</cp:lastPrinted>
  <dcterms:created xsi:type="dcterms:W3CDTF">2022-01-20T21:41:10Z</dcterms:created>
  <dcterms:modified xsi:type="dcterms:W3CDTF">2022-01-31T04:33:59Z</dcterms:modified>
</cp:coreProperties>
</file>