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gl-ES"/>
              <a:t>Preme para editar o estilo de título do padrón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l-ES"/>
              <a:t>Preme para editar o estilo de subtítulo do padrón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9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gl-ES"/>
              <a:t>Preme para editar o estilo de título do padrón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l-ES"/>
              <a:t>Preme para editar estilos do texto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gl-ES"/>
              <a:t>Preme para editar o estilo de título do padrón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gl-ES"/>
              <a:t>Preme para editar estilos do texto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l-ES"/>
              <a:t>Preme para editar estilos do texto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75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ón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gl-ES"/>
              <a:t>Preme para editar o estilo de título do padrón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l-ES"/>
              <a:t>Preme para editar estilos do texto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92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ón de nome de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gl-ES"/>
              <a:t>Preme para editar o estilo de título do padrón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gl-ES"/>
              <a:t>Preme para editar estilos do texto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l-ES"/>
              <a:t>Preme para editar estilos do texto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28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gl-ES"/>
              <a:t>Preme para editar o estilo de título do padrón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gl-ES"/>
              <a:t>Preme para editar estilos do texto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l-ES"/>
              <a:t>Preme para editar estilos do texto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65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l-ES"/>
              <a:t>Preme para editar o estilo de título do padrón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l-ES"/>
              <a:t>Preme para editar estilos do texto</a:t>
            </a:r>
          </a:p>
          <a:p>
            <a:pPr lvl="1"/>
            <a:r>
              <a:rPr lang="gl-ES"/>
              <a:t>Segundo nivel</a:t>
            </a:r>
          </a:p>
          <a:p>
            <a:pPr lvl="2"/>
            <a:r>
              <a:rPr lang="gl-ES"/>
              <a:t>Terceiro nivel</a:t>
            </a:r>
          </a:p>
          <a:p>
            <a:pPr lvl="3"/>
            <a:r>
              <a:rPr lang="gl-ES"/>
              <a:t>Cuarto nivel</a:t>
            </a:r>
          </a:p>
          <a:p>
            <a:pPr lvl="4"/>
            <a:r>
              <a:rPr lang="gl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gl-ES"/>
              <a:t>Preme para editar o estilo de título do padrón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gl-ES"/>
              <a:t>Preme para editar estilos do texto</a:t>
            </a:r>
          </a:p>
          <a:p>
            <a:pPr lvl="1"/>
            <a:r>
              <a:rPr lang="gl-ES"/>
              <a:t>Segundo nivel</a:t>
            </a:r>
          </a:p>
          <a:p>
            <a:pPr lvl="2"/>
            <a:r>
              <a:rPr lang="gl-ES"/>
              <a:t>Terceiro nivel</a:t>
            </a:r>
          </a:p>
          <a:p>
            <a:pPr lvl="3"/>
            <a:r>
              <a:rPr lang="gl-ES"/>
              <a:t>Cuarto nivel</a:t>
            </a:r>
          </a:p>
          <a:p>
            <a:pPr lvl="4"/>
            <a:r>
              <a:rPr lang="gl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8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x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gl-ES"/>
              <a:t>Preme para editar o estilo de título do padrón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l-ES"/>
              <a:t>Preme para editar estilos do texto</a:t>
            </a:r>
          </a:p>
          <a:p>
            <a:pPr lvl="1"/>
            <a:r>
              <a:rPr lang="gl-ES"/>
              <a:t>Segundo nivel</a:t>
            </a:r>
          </a:p>
          <a:p>
            <a:pPr lvl="2"/>
            <a:r>
              <a:rPr lang="gl-ES"/>
              <a:t>Terceiro nivel</a:t>
            </a:r>
          </a:p>
          <a:p>
            <a:pPr lvl="3"/>
            <a:r>
              <a:rPr lang="gl-ES"/>
              <a:t>Cuarto nivel</a:t>
            </a:r>
          </a:p>
          <a:p>
            <a:pPr lvl="4"/>
            <a:r>
              <a:rPr lang="gl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ceira d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gl-ES"/>
              <a:t>Preme para editar o estilo de título do padrón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l-ES"/>
              <a:t>Preme para editar estilos do texto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7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s obx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gl-ES"/>
              <a:t>Preme para editar o estilo de título do padrón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gl-ES"/>
              <a:t>Preme para editar estilos do texto</a:t>
            </a:r>
          </a:p>
          <a:p>
            <a:pPr lvl="1"/>
            <a:r>
              <a:rPr lang="gl-ES"/>
              <a:t>Segundo nivel</a:t>
            </a:r>
          </a:p>
          <a:p>
            <a:pPr lvl="2"/>
            <a:r>
              <a:rPr lang="gl-ES"/>
              <a:t>Terceiro nivel</a:t>
            </a:r>
          </a:p>
          <a:p>
            <a:pPr lvl="3"/>
            <a:r>
              <a:rPr lang="gl-ES"/>
              <a:t>Cuarto nivel</a:t>
            </a:r>
          </a:p>
          <a:p>
            <a:pPr lvl="4"/>
            <a:r>
              <a:rPr lang="gl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gl-ES"/>
              <a:t>Preme para editar estilos do texto</a:t>
            </a:r>
          </a:p>
          <a:p>
            <a:pPr lvl="1"/>
            <a:r>
              <a:rPr lang="gl-ES"/>
              <a:t>Segundo nivel</a:t>
            </a:r>
          </a:p>
          <a:p>
            <a:pPr lvl="2"/>
            <a:r>
              <a:rPr lang="gl-ES"/>
              <a:t>Terceiro nivel</a:t>
            </a:r>
          </a:p>
          <a:p>
            <a:pPr lvl="3"/>
            <a:r>
              <a:rPr lang="gl-ES"/>
              <a:t>Cuarto nivel</a:t>
            </a:r>
          </a:p>
          <a:p>
            <a:pPr lvl="4"/>
            <a:r>
              <a:rPr lang="gl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gl-ES"/>
              <a:t>Preme para editar o estilo de título do padrón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l-ES"/>
              <a:t>Preme para editar estilos do texto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gl-ES"/>
              <a:t>Preme para editar estilos do texto</a:t>
            </a:r>
          </a:p>
          <a:p>
            <a:pPr lvl="1"/>
            <a:r>
              <a:rPr lang="gl-ES"/>
              <a:t>Segundo nivel</a:t>
            </a:r>
          </a:p>
          <a:p>
            <a:pPr lvl="2"/>
            <a:r>
              <a:rPr lang="gl-ES"/>
              <a:t>Terceiro nivel</a:t>
            </a:r>
          </a:p>
          <a:p>
            <a:pPr lvl="3"/>
            <a:r>
              <a:rPr lang="gl-ES"/>
              <a:t>Cuarto nivel</a:t>
            </a:r>
          </a:p>
          <a:p>
            <a:pPr lvl="4"/>
            <a:r>
              <a:rPr lang="gl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l-ES"/>
              <a:t>Preme para editar estilos do texto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gl-ES"/>
              <a:t>Preme para editar estilos do texto</a:t>
            </a:r>
          </a:p>
          <a:p>
            <a:pPr lvl="1"/>
            <a:r>
              <a:rPr lang="gl-ES"/>
              <a:t>Segundo nivel</a:t>
            </a:r>
          </a:p>
          <a:p>
            <a:pPr lvl="2"/>
            <a:r>
              <a:rPr lang="gl-ES"/>
              <a:t>Terceiro nivel</a:t>
            </a:r>
          </a:p>
          <a:p>
            <a:pPr lvl="3"/>
            <a:r>
              <a:rPr lang="gl-ES"/>
              <a:t>Cuarto nivel</a:t>
            </a:r>
          </a:p>
          <a:p>
            <a:pPr lvl="4"/>
            <a:r>
              <a:rPr lang="gl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3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gl-ES"/>
              <a:t>Preme para editar o estilo de título do padrón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4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do con l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gl-ES"/>
              <a:t>Preme para editar o estilo de título do padrón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gl-ES"/>
              <a:t>Preme para editar estilos do texto</a:t>
            </a:r>
          </a:p>
          <a:p>
            <a:pPr lvl="1"/>
            <a:r>
              <a:rPr lang="gl-ES"/>
              <a:t>Segundo nivel</a:t>
            </a:r>
          </a:p>
          <a:p>
            <a:pPr lvl="2"/>
            <a:r>
              <a:rPr lang="gl-ES"/>
              <a:t>Terceiro nivel</a:t>
            </a:r>
          </a:p>
          <a:p>
            <a:pPr lvl="3"/>
            <a:r>
              <a:rPr lang="gl-ES"/>
              <a:t>Cuarto nivel</a:t>
            </a:r>
          </a:p>
          <a:p>
            <a:pPr lvl="4"/>
            <a:r>
              <a:rPr lang="gl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gl-ES"/>
              <a:t>Preme para editar estilos do texto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0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xe con l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gl-ES"/>
              <a:t>Preme para editar o estilo de título do padrón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gl-ES"/>
              <a:t>Prema na icona para engadir unha imaxe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l-ES"/>
              <a:t>Preme para editar estilos do texto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gl-ES"/>
              <a:t>Preme para editar o estilo de título do padrón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l-ES"/>
              <a:t>Preme para editar estilos do texto</a:t>
            </a:r>
          </a:p>
          <a:p>
            <a:pPr lvl="1"/>
            <a:r>
              <a:rPr lang="gl-ES"/>
              <a:t>Segundo nivel</a:t>
            </a:r>
          </a:p>
          <a:p>
            <a:pPr lvl="2"/>
            <a:r>
              <a:rPr lang="gl-ES"/>
              <a:t>Terceiro nivel</a:t>
            </a:r>
          </a:p>
          <a:p>
            <a:pPr lvl="3"/>
            <a:r>
              <a:rPr lang="gl-ES"/>
              <a:t>Cuarto nivel</a:t>
            </a:r>
          </a:p>
          <a:p>
            <a:pPr lvl="4"/>
            <a:r>
              <a:rPr lang="gl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16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All-Mercy Control Center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Pablo Antelo Vieito - Proyecto GDD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Aspectos Técnicos y Audiovisuales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Motor: Unity | Lenguaje: C#</a:t>
            </a:r>
          </a:p>
          <a:p>
            <a:r>
              <a:t>Requisitos: i5, 8GB RAM, GTX 1050Ti.</a:t>
            </a:r>
          </a:p>
          <a:p>
            <a:r>
              <a:t>Sonido: SFX, música ambiental, diálogos y efectos dinámicos.</a:t>
            </a:r>
          </a:p>
          <a:p>
            <a:r>
              <a:t>Input: teclado/ratón, gamepad opcional.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Monetización y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Compra Premium única.</a:t>
            </a:r>
          </a:p>
          <a:p>
            <a:r>
              <a:t>Distribución inicial: itch.io, después Steam.</a:t>
            </a:r>
          </a:p>
          <a:p>
            <a:r>
              <a:t>Promoción: TikTok, Reddit, influencers y Steam Next Fest.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Presupuesto Inicial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estimado: 1.000€</a:t>
            </a:r>
          </a:p>
          <a:p>
            <a:r>
              <a:t>Marketing: 500€</a:t>
            </a:r>
          </a:p>
          <a:p>
            <a:r>
              <a:t>Assets: 300€</a:t>
            </a:r>
          </a:p>
          <a:p>
            <a:r>
              <a:t>Licencias: 200€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Hook Único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Fusión entre gestión estratégica y acción inmersiva.</a:t>
            </a:r>
          </a:p>
          <a:p>
            <a:r>
              <a:t>Control total: desde decisiones tácticas hasta conducir una ambulancia.</a:t>
            </a:r>
          </a:p>
          <a:p>
            <a:r>
              <a:t>Una experiencia realista e intensa de salvar vidas.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Cierre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All-Mercy Control Center: Una </a:t>
            </a:r>
            <a:r>
              <a:rPr dirty="0" err="1"/>
              <a:t>propuesta</a:t>
            </a:r>
            <a:r>
              <a:rPr dirty="0"/>
              <a:t> </a:t>
            </a:r>
            <a:r>
              <a:rPr dirty="0" err="1"/>
              <a:t>innovadora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mundo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simuladores</a:t>
            </a:r>
            <a:r>
              <a:rPr dirty="0"/>
              <a:t>.</a:t>
            </a:r>
          </a:p>
          <a:p>
            <a:r>
              <a:rPr dirty="0"/>
              <a:t>¿</a:t>
            </a:r>
            <a:r>
              <a:rPr dirty="0" err="1"/>
              <a:t>Preguntas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Elevator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Simulador de gestión y acción en tercera persona.</a:t>
            </a:r>
          </a:p>
          <a:p>
            <a:r>
              <a:t>Controla un centro de emergencias moderno.</a:t>
            </a:r>
          </a:p>
          <a:p>
            <a:r>
              <a:t>Coordina policía, bomberos, ambulancias y drones en tiempo real.</a:t>
            </a:r>
          </a:p>
          <a:p>
            <a:r>
              <a:t>Plataforma: PC.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Concepto del Juego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Ambientado en una ciudad moderna.</a:t>
            </a:r>
          </a:p>
          <a:p>
            <a:r>
              <a:t>Responde a emergencias: incendios, accidentes, desastres naturales.</a:t>
            </a:r>
          </a:p>
          <a:p>
            <a:r>
              <a:t>Cada decisión impacta la seguridad ciudadana.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Mecánicas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Gestión de emergencias en tiempo real.</a:t>
            </a:r>
          </a:p>
          <a:p>
            <a:r>
              <a:t>Control directo de unidades en primera persona.</a:t>
            </a:r>
          </a:p>
          <a:p>
            <a:r>
              <a:t>Sistema de decisiones con impacto en moral y reputación.</a:t>
            </a:r>
          </a:p>
          <a:p>
            <a:r>
              <a:t>Secundarias: expansión del centro, contratación, mantenimiento.</a:t>
            </a:r>
          </a:p>
          <a:p>
            <a:r>
              <a:t>Terciarias: clima, tráfico, medios de comunicación.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Narrativa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Logline: Coordina una unidad de emergencias en una ciudad moderna.</a:t>
            </a:r>
          </a:p>
          <a:p>
            <a:r>
              <a:t>Estructura: Inicio, Nudo (crisis crecientes), Desenlace (catástrofe o salvación).</a:t>
            </a:r>
          </a:p>
          <a:p>
            <a:r>
              <a:t>Temas: noticias falsas, dilemas éticos, presión social.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Personajes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Protagonista: Director/a del centro.</a:t>
            </a:r>
          </a:p>
          <a:p>
            <a:r>
              <a:t>Evoluciona de líder frío a empático.</a:t>
            </a:r>
          </a:p>
          <a:p>
            <a:r>
              <a:t>Sistema de progresión basado en experiencia.</a:t>
            </a:r>
          </a:p>
          <a:p>
            <a:r>
              <a:t>Mejora habilidades del equipo y eficiencia.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Diseño del Nivel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Zonas: residencial, comercial, hospitalaria y autopista.</a:t>
            </a:r>
          </a:p>
          <a:p>
            <a:r>
              <a:t>Interactividad: vista táctica y en primera persona.</a:t>
            </a:r>
          </a:p>
          <a:p>
            <a:r>
              <a:t>Dificultad progresiva y entorno semiabierto.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Mercado 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Edad: 18-45 años.</a:t>
            </a:r>
          </a:p>
          <a:p>
            <a:r>
              <a:t>Interesados en simuladores con narrativa y estrategia.</a:t>
            </a:r>
          </a:p>
          <a:p>
            <a:r>
              <a:t>Inspirado en Emergency, Two Point Hospital y GTA.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de Desarrollo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Mes 1: Concepto y prototipo.</a:t>
            </a:r>
          </a:p>
          <a:p>
            <a:r>
              <a:t>Mes 2: Mecánicas y pruebas.</a:t>
            </a:r>
          </a:p>
          <a:p>
            <a:r>
              <a:t>Mes 3: Contenido visual.</a:t>
            </a:r>
          </a:p>
          <a:p>
            <a:r>
              <a:t>Mes 4-5: Beta cerrada y ajustes.</a:t>
            </a:r>
          </a:p>
          <a:p>
            <a:r>
              <a:t>Mes 6: Lanzamiento.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414</Words>
  <Application>Microsoft Office PowerPoint</Application>
  <PresentationFormat>Presentación en pantalla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das diapositivas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All-Mercy Control Center</vt:lpstr>
      <vt:lpstr>Elevator Pitch</vt:lpstr>
      <vt:lpstr>Concepto del Juego</vt:lpstr>
      <vt:lpstr>Mecánicas Principales</vt:lpstr>
      <vt:lpstr>Narrativa</vt:lpstr>
      <vt:lpstr>Personajes</vt:lpstr>
      <vt:lpstr>Diseño del Nivel</vt:lpstr>
      <vt:lpstr>Mercado Objetivo</vt:lpstr>
      <vt:lpstr>Plan de Desarrollo</vt:lpstr>
      <vt:lpstr>Aspectos Técnicos y Audiovisuales</vt:lpstr>
      <vt:lpstr>Monetización y Marketing</vt:lpstr>
      <vt:lpstr>Presupuesto Inicial</vt:lpstr>
      <vt:lpstr>Hook Único</vt:lpstr>
      <vt:lpstr>Cierre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Pablo Antelo</cp:lastModifiedBy>
  <cp:revision>2</cp:revision>
  <dcterms:created xsi:type="dcterms:W3CDTF">2013-01-27T09:14:16Z</dcterms:created>
  <dcterms:modified xsi:type="dcterms:W3CDTF">2025-05-06T19:03:13Z</dcterms:modified>
  <cp:category/>
</cp:coreProperties>
</file>