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8B504F-F71F-42E8-BCBA-1624D421D42F}" type="datetimeFigureOut">
              <a:rPr lang="es-ES" smtClean="0"/>
              <a:t>08/06/2012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456C6D0-E8EF-4202-8203-251A265E391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PARTICLES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1000" dirty="0" err="1" smtClean="0"/>
              <a:t>By</a:t>
            </a:r>
            <a:r>
              <a:rPr lang="es-ES_tradnl" sz="1000" dirty="0" smtClean="0"/>
              <a:t> Roque Moncada ,</a:t>
            </a:r>
            <a:r>
              <a:rPr lang="es-ES_tradnl" sz="1000" dirty="0"/>
              <a:t> </a:t>
            </a:r>
            <a:r>
              <a:rPr lang="es-ES_tradnl" sz="1000" dirty="0" smtClean="0"/>
              <a:t>Carlos Delgado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838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Sistemas de partículas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s-ES" dirty="0"/>
              <a:t>Sistemas de partículas se utilizan para crear diferentes efectos especiales como el fuego, la </a:t>
            </a:r>
            <a:r>
              <a:rPr lang="es-ES" dirty="0" smtClean="0"/>
              <a:t>lluvia, los escombros </a:t>
            </a:r>
            <a:r>
              <a:rPr lang="es-ES" dirty="0"/>
              <a:t>y el humo. </a:t>
            </a:r>
            <a:endParaRPr lang="es-ES" dirty="0" smtClean="0"/>
          </a:p>
          <a:p>
            <a:pPr marL="68580" indent="0" algn="just">
              <a:buNone/>
            </a:pPr>
            <a:r>
              <a:rPr lang="es-ES" dirty="0" smtClean="0"/>
              <a:t>Se utilizan en </a:t>
            </a:r>
            <a:r>
              <a:rPr lang="es-ES" dirty="0"/>
              <a:t>prácticamente todos los juegos de vídeo, así como en una gran cantidad de efectos especiales de película. </a:t>
            </a:r>
          </a:p>
        </p:txBody>
      </p:sp>
    </p:spTree>
    <p:extLst>
      <p:ext uri="{BB962C8B-B14F-4D97-AF65-F5344CB8AC3E}">
        <p14:creationId xmlns:p14="http://schemas.microsoft.com/office/powerpoint/2010/main" val="3931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Pero, ¿qué es una partícula?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348880"/>
            <a:ext cx="7056784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s-ES" dirty="0" smtClean="0"/>
              <a:t>En </a:t>
            </a:r>
            <a:r>
              <a:rPr lang="es-ES" dirty="0"/>
              <a:t>esencia, </a:t>
            </a:r>
            <a:r>
              <a:rPr lang="es-ES" dirty="0" smtClean="0"/>
              <a:t>una partícula </a:t>
            </a:r>
            <a:r>
              <a:rPr lang="es-ES" dirty="0"/>
              <a:t>es </a:t>
            </a:r>
            <a:r>
              <a:rPr lang="es-ES" dirty="0" smtClean="0"/>
              <a:t>algo que  representa un </a:t>
            </a:r>
            <a:r>
              <a:rPr lang="es-ES" dirty="0"/>
              <a:t>punto en el </a:t>
            </a:r>
            <a:r>
              <a:rPr lang="es-ES" dirty="0" smtClean="0"/>
              <a:t>espacio. </a:t>
            </a:r>
            <a:r>
              <a:rPr lang="es-ES" dirty="0"/>
              <a:t>En la práctica, las partículas son a menudo </a:t>
            </a:r>
            <a:r>
              <a:rPr lang="es-ES" dirty="0" smtClean="0"/>
              <a:t>útiles para simular </a:t>
            </a:r>
            <a:r>
              <a:rPr lang="es-ES" dirty="0"/>
              <a:t>los efectos que constan de muchos objetos pequeños.</a:t>
            </a:r>
          </a:p>
        </p:txBody>
      </p:sp>
    </p:spTree>
    <p:extLst>
      <p:ext uri="{BB962C8B-B14F-4D97-AF65-F5344CB8AC3E}">
        <p14:creationId xmlns:p14="http://schemas.microsoft.com/office/powerpoint/2010/main" val="7722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ULTIMEDIA14\Desktop\1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0"/>
          <a:stretch/>
        </p:blipFill>
        <p:spPr bwMode="auto">
          <a:xfrm>
            <a:off x="3009096" y="5028768"/>
            <a:ext cx="562350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 gráficos</a:t>
            </a:r>
            <a:endParaRPr lang="es-ES" dirty="0"/>
          </a:p>
        </p:txBody>
      </p:sp>
      <p:pic>
        <p:nvPicPr>
          <p:cNvPr id="1027" name="Picture 3" descr="C:\Users\MULTIMEDIA14\Desktop\Cohe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1" t="1111" r="16166" b="-1111"/>
          <a:stretch/>
        </p:blipFill>
        <p:spPr bwMode="auto">
          <a:xfrm>
            <a:off x="467544" y="2132856"/>
            <a:ext cx="25845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MULTIMEDIA14\Desktop\lluvia_de_estrellas_fugaces_perseida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4"/>
          <a:stretch/>
        </p:blipFill>
        <p:spPr bwMode="auto">
          <a:xfrm>
            <a:off x="5292080" y="2132856"/>
            <a:ext cx="334014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ULTIMEDIA14\Desktop\generando-particulas-html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7"/>
          <a:stretch/>
        </p:blipFill>
        <p:spPr bwMode="auto">
          <a:xfrm>
            <a:off x="3052132" y="2132856"/>
            <a:ext cx="329783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ULTIMEDIA14\Desktop\1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53"/>
          <a:stretch/>
        </p:blipFill>
        <p:spPr bwMode="auto">
          <a:xfrm>
            <a:off x="3052131" y="6271001"/>
            <a:ext cx="5580097" cy="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Escribiendo ejemplo de partículas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2" t="30999" r="34683" b="17277"/>
          <a:stretch/>
        </p:blipFill>
        <p:spPr bwMode="auto">
          <a:xfrm>
            <a:off x="1619672" y="2348880"/>
            <a:ext cx="5535406" cy="343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7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4406793" y="1772816"/>
            <a:ext cx="3705466" cy="4499258"/>
            <a:chOff x="5010027" y="3327648"/>
            <a:chExt cx="1934892" cy="2349388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9" t="27356" r="34722" b="9753"/>
            <a:stretch/>
          </p:blipFill>
          <p:spPr bwMode="auto">
            <a:xfrm>
              <a:off x="5010027" y="3327648"/>
              <a:ext cx="1929442" cy="162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64" t="9752" r="34445" b="61654"/>
            <a:stretch/>
          </p:blipFill>
          <p:spPr bwMode="auto">
            <a:xfrm>
              <a:off x="5010027" y="4941168"/>
              <a:ext cx="1934892" cy="735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Escribiendo ejemplo de partículas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8" t="9506" r="45538" b="72644"/>
          <a:stretch/>
        </p:blipFill>
        <p:spPr bwMode="auto">
          <a:xfrm>
            <a:off x="633676" y="3120772"/>
            <a:ext cx="4247728" cy="134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5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Escribiendo ejemplo de partículas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4" t="37751" r="39743" b="23157"/>
          <a:stretch/>
        </p:blipFill>
        <p:spPr bwMode="auto">
          <a:xfrm>
            <a:off x="683568" y="2276872"/>
            <a:ext cx="4156844" cy="247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1" t="55663" r="39216" b="16458"/>
          <a:stretch/>
        </p:blipFill>
        <p:spPr bwMode="auto">
          <a:xfrm>
            <a:off x="3923928" y="4293096"/>
            <a:ext cx="4284490" cy="175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4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</TotalTime>
  <Words>113</Words>
  <Application>Microsoft Office PowerPoint</Application>
  <PresentationFormat>Presentación en pantalla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Austin</vt:lpstr>
      <vt:lpstr>PARTICLES</vt:lpstr>
      <vt:lpstr>Sistemas de partículas</vt:lpstr>
      <vt:lpstr>Pero, ¿qué es una partícula?</vt:lpstr>
      <vt:lpstr>Ejemplos gráficos</vt:lpstr>
      <vt:lpstr>Escribiendo ejemplo de partículas</vt:lpstr>
      <vt:lpstr>Escribiendo ejemplo de partículas</vt:lpstr>
      <vt:lpstr>Escribiendo ejemplo de partículas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</dc:title>
  <dc:creator>MULTIMEDIA14</dc:creator>
  <cp:lastModifiedBy>MULTIMEDIA14</cp:lastModifiedBy>
  <cp:revision>9</cp:revision>
  <dcterms:created xsi:type="dcterms:W3CDTF">2012-06-08T20:53:08Z</dcterms:created>
  <dcterms:modified xsi:type="dcterms:W3CDTF">2012-06-08T22:24:16Z</dcterms:modified>
</cp:coreProperties>
</file>