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2760"/>
            <a:ext cx="10058400" cy="565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PabloCastano</cp:lastModifiedBy>
  <cp:revision>2</cp:revision>
  <dcterms:created xsi:type="dcterms:W3CDTF">2021-01-27T19:31:00Z</dcterms:created>
  <dcterms:modified xsi:type="dcterms:W3CDTF">2021-01-27T19:49:38Z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