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age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pic>
        <p:nvPicPr>
          <p:cNvPr id="6" name="Picture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PabloCastano</cp:lastModifiedBy>
  <cp:revision>1</cp:revision>
  <dcterms:created xsi:type="dcterms:W3CDTF">2021-01-27T19:31:03Z</dcterms:created>
  <dcterms:modified xsi:type="dcterms:W3CDTF">2021-01-27T19:31:03Z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