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e24cd63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e24cd63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9e24cd63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9e24cd63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9e24cd63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9e24cd63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9e24cd63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9e24cd63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4290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55"/>
              <a:t>Presentación. (nombre,dond vivo,edad,estudios,trabajo actual,hobbies)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xq estoy aca?,xq estamos reunidos?, xq soy un estudiante de henry blabla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q mostrare? un análisis completo que permita reconocer el comportamiento de este sector a nivel nacional</a:t>
            </a:r>
            <a:endParaRPr sz="2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Sector Telecomunicaciones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2020 se registró un menor crecimiento debido a la desaceleración económica mundial y a la mayor dependencia de las empresas locales de los planes de prepago, que los clientes suelen ser más propensos a recortar. En 2021 se acelerará el crecimiento del sector, gracias a la mejora del entorno macroeconómico, impulsada por la vacunación masiva.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infraestructura de telecomunicaciones es clave para los modelos de negocio de los operadores, así como la necesidad de ampliar el espectro y modernizar las redes para ofrecer disponibilidad, velocidad, confiabilidad y eficiencia.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del trabajo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de los datos: Debe incluir un informe en el que explique y justifique el análisis expuesto y los datos utilizados, complementando con las salidas visuales incorporadas en el EDA.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Dashboard.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Análisis.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KPIs: Se deben sugerir 3 KPIs y deben aparecer en el dashboard.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Repositorio de GitHub.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de los datos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 Con el fin de monitorear la eficacia de los objetivos de una empresa de telecomunicaciones, se pide visualizar en un dashboard 4 KPIs.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primer paso antes de realizar cualquier tipo de tarea relacionada con datos, es ver y analizar los datos que se encuentran dentro del conjunto de datos que se tiene. Obtener una idea sólida de su comportamiento y tendencias permitirá tomar decisiones más informadas para que la solución al final de la tarea relacionada con los datos sea óptima.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KPIs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Evaluar el aumento o disminución de la variación porcentual trimestral del servicio de internet, cada 100 hogares por provincia.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Considerar la cantidad de aumento o disminución anual nacional del total de accesos a banda ancha y angosta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Estudiar la cantidad de aumento o disminución trimestral de ingresos por servicios de internet fijo.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Verificar el aumento o disminución anual nacional de la velocidad media de bajada en Mbps.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