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6776F-8789-4997-A419-076AF1C95EAC}" type="doc">
      <dgm:prSet loTypeId="urn:microsoft.com/office/officeart/2011/layout/Tab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A1BFCB-56F9-458A-AB7F-7496AEBB1601}">
      <dgm:prSet phldrT="[Text]"/>
      <dgm:spPr/>
      <dgm:t>
        <a:bodyPr/>
        <a:lstStyle/>
        <a:p>
          <a:r>
            <a:rPr lang="en-US" b="1" dirty="0"/>
            <a:t>Client</a:t>
          </a:r>
          <a:r>
            <a:rPr lang="en-US" dirty="0"/>
            <a:t> </a:t>
          </a:r>
        </a:p>
      </dgm:t>
    </dgm:pt>
    <dgm:pt modelId="{3BD77648-3EC0-4436-9A8E-DB894602A5A7}" type="parTrans" cxnId="{F76C58B0-6C1F-47F7-BBDD-CBF09DE7B804}">
      <dgm:prSet/>
      <dgm:spPr/>
      <dgm:t>
        <a:bodyPr/>
        <a:lstStyle/>
        <a:p>
          <a:endParaRPr lang="en-US"/>
        </a:p>
      </dgm:t>
    </dgm:pt>
    <dgm:pt modelId="{509E9EAB-BB52-4B87-B433-189AB0D6955E}" type="sibTrans" cxnId="{F76C58B0-6C1F-47F7-BBDD-CBF09DE7B804}">
      <dgm:prSet/>
      <dgm:spPr/>
      <dgm:t>
        <a:bodyPr/>
        <a:lstStyle/>
        <a:p>
          <a:endParaRPr lang="en-US"/>
        </a:p>
      </dgm:t>
    </dgm:pt>
    <dgm:pt modelId="{2B0B5397-D187-4DAF-973A-768EA5DB1A35}">
      <dgm:prSet phldrT="[Text]" custT="1"/>
      <dgm:spPr/>
      <dgm:t>
        <a:bodyPr/>
        <a:lstStyle/>
        <a:p>
          <a:endParaRPr lang="en-US" sz="1000" dirty="0"/>
        </a:p>
      </dgm:t>
    </dgm:pt>
    <dgm:pt modelId="{F4766B24-1D31-460D-B207-B720AC8981F4}" type="parTrans" cxnId="{91EE7742-16DE-4DFD-8CB4-C763A085F537}">
      <dgm:prSet/>
      <dgm:spPr/>
      <dgm:t>
        <a:bodyPr/>
        <a:lstStyle/>
        <a:p>
          <a:endParaRPr lang="en-US"/>
        </a:p>
      </dgm:t>
    </dgm:pt>
    <dgm:pt modelId="{A8612C71-D019-4139-8ACB-EACBCBDD4996}" type="sibTrans" cxnId="{91EE7742-16DE-4DFD-8CB4-C763A085F537}">
      <dgm:prSet/>
      <dgm:spPr/>
      <dgm:t>
        <a:bodyPr/>
        <a:lstStyle/>
        <a:p>
          <a:endParaRPr lang="en-US"/>
        </a:p>
      </dgm:t>
    </dgm:pt>
    <dgm:pt modelId="{722F61C4-D637-410C-8547-24E30900EE13}">
      <dgm:prSet phldrT="[Text]" custT="1"/>
      <dgm:spPr/>
      <dgm:t>
        <a:bodyPr/>
        <a:lstStyle/>
        <a:p>
          <a:r>
            <a:rPr lang="en-US" sz="1800" dirty="0"/>
            <a:t>No Registration is needed</a:t>
          </a:r>
        </a:p>
      </dgm:t>
    </dgm:pt>
    <dgm:pt modelId="{53967CAC-B3AC-4755-B85F-6CB44A0C2D1F}" type="parTrans" cxnId="{A16D76FD-7AE8-42FB-AB82-5B6AA22BFC9D}">
      <dgm:prSet/>
      <dgm:spPr/>
      <dgm:t>
        <a:bodyPr/>
        <a:lstStyle/>
        <a:p>
          <a:endParaRPr lang="en-US"/>
        </a:p>
      </dgm:t>
    </dgm:pt>
    <dgm:pt modelId="{8688EFE9-264A-41C0-8592-B77134AA4A92}" type="sibTrans" cxnId="{A16D76FD-7AE8-42FB-AB82-5B6AA22BFC9D}">
      <dgm:prSet/>
      <dgm:spPr/>
      <dgm:t>
        <a:bodyPr/>
        <a:lstStyle/>
        <a:p>
          <a:endParaRPr lang="en-US"/>
        </a:p>
      </dgm:t>
    </dgm:pt>
    <dgm:pt modelId="{E4BFF87C-9F52-471F-B0C2-98A4CE745325}">
      <dgm:prSet phldrT="[Text]"/>
      <dgm:spPr/>
      <dgm:t>
        <a:bodyPr/>
        <a:lstStyle/>
        <a:p>
          <a:r>
            <a:rPr lang="en-US" dirty="0"/>
            <a:t>Drivers</a:t>
          </a:r>
        </a:p>
      </dgm:t>
    </dgm:pt>
    <dgm:pt modelId="{612A14EF-AFBD-49B1-8966-2A70EE423613}" type="parTrans" cxnId="{DF4E4B88-EB9F-4C1E-9AF6-7D5E3430B4DA}">
      <dgm:prSet/>
      <dgm:spPr/>
      <dgm:t>
        <a:bodyPr/>
        <a:lstStyle/>
        <a:p>
          <a:endParaRPr lang="en-US"/>
        </a:p>
      </dgm:t>
    </dgm:pt>
    <dgm:pt modelId="{AC1380E5-62E0-44FD-85C5-D61C4FD71AE2}" type="sibTrans" cxnId="{DF4E4B88-EB9F-4C1E-9AF6-7D5E3430B4DA}">
      <dgm:prSet/>
      <dgm:spPr/>
      <dgm:t>
        <a:bodyPr/>
        <a:lstStyle/>
        <a:p>
          <a:endParaRPr lang="en-US"/>
        </a:p>
      </dgm:t>
    </dgm:pt>
    <dgm:pt modelId="{F611ACFB-B0DD-4FA3-A66F-A3449CB2D9E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20F2ACA-381F-4E72-827F-F7E35E968AB4}" type="parTrans" cxnId="{51CF8A0D-D467-4BB9-8FB1-0FE8525A72FA}">
      <dgm:prSet/>
      <dgm:spPr/>
      <dgm:t>
        <a:bodyPr/>
        <a:lstStyle/>
        <a:p>
          <a:endParaRPr lang="en-US"/>
        </a:p>
      </dgm:t>
    </dgm:pt>
    <dgm:pt modelId="{84C171D4-DC87-4587-91D7-7E95D8D1D563}" type="sibTrans" cxnId="{51CF8A0D-D467-4BB9-8FB1-0FE8525A72FA}">
      <dgm:prSet/>
      <dgm:spPr/>
      <dgm:t>
        <a:bodyPr/>
        <a:lstStyle/>
        <a:p>
          <a:endParaRPr lang="en-US"/>
        </a:p>
      </dgm:t>
    </dgm:pt>
    <dgm:pt modelId="{634B649F-780B-48D2-BF20-14BA23643398}">
      <dgm:prSet phldrT="[Text]" custT="1"/>
      <dgm:spPr/>
      <dgm:t>
        <a:bodyPr/>
        <a:lstStyle/>
        <a:p>
          <a:r>
            <a:rPr lang="en-US" sz="1600" dirty="0"/>
            <a:t>                </a:t>
          </a:r>
        </a:p>
      </dgm:t>
    </dgm:pt>
    <dgm:pt modelId="{52B3668A-4CD6-4458-8765-E08E33617F51}" type="parTrans" cxnId="{216A8C5E-7F61-4C14-851D-0801B0092D96}">
      <dgm:prSet/>
      <dgm:spPr/>
      <dgm:t>
        <a:bodyPr/>
        <a:lstStyle/>
        <a:p>
          <a:endParaRPr lang="en-US"/>
        </a:p>
      </dgm:t>
    </dgm:pt>
    <dgm:pt modelId="{F94FF056-2D24-4292-ABC2-005775762B66}" type="sibTrans" cxnId="{216A8C5E-7F61-4C14-851D-0801B0092D96}">
      <dgm:prSet/>
      <dgm:spPr/>
      <dgm:t>
        <a:bodyPr/>
        <a:lstStyle/>
        <a:p>
          <a:endParaRPr lang="en-US"/>
        </a:p>
      </dgm:t>
    </dgm:pt>
    <dgm:pt modelId="{89108111-C809-4A04-BF12-78B5CF9DDF1F}">
      <dgm:prSet phldrT="[Text]"/>
      <dgm:spPr/>
      <dgm:t>
        <a:bodyPr/>
        <a:lstStyle/>
        <a:p>
          <a:endParaRPr lang="en-US" sz="600" dirty="0"/>
        </a:p>
      </dgm:t>
    </dgm:pt>
    <dgm:pt modelId="{F1CB9BD1-AE6D-489D-8B64-3982DDD92F9D}" type="parTrans" cxnId="{1FA64379-9E12-42AF-BE14-8B4A5B651F3F}">
      <dgm:prSet/>
      <dgm:spPr/>
      <dgm:t>
        <a:bodyPr/>
        <a:lstStyle/>
        <a:p>
          <a:endParaRPr lang="en-US"/>
        </a:p>
      </dgm:t>
    </dgm:pt>
    <dgm:pt modelId="{8D2E8E33-D0F4-4F2B-87F2-B490532C8B48}" type="sibTrans" cxnId="{1FA64379-9E12-42AF-BE14-8B4A5B651F3F}">
      <dgm:prSet/>
      <dgm:spPr/>
      <dgm:t>
        <a:bodyPr/>
        <a:lstStyle/>
        <a:p>
          <a:endParaRPr lang="en-US"/>
        </a:p>
      </dgm:t>
    </dgm:pt>
    <dgm:pt modelId="{8361C201-9070-4423-B423-1BDEC62E6D50}">
      <dgm:prSet phldrT="[Text]" custT="1"/>
      <dgm:spPr/>
      <dgm:t>
        <a:bodyPr/>
        <a:lstStyle/>
        <a:p>
          <a:r>
            <a:rPr lang="en-US" sz="1800" dirty="0"/>
            <a:t>First downloads the pick me up app </a:t>
          </a:r>
        </a:p>
      </dgm:t>
    </dgm:pt>
    <dgm:pt modelId="{140037E5-3917-4C37-94A6-F44C790BB8E2}" type="parTrans" cxnId="{00D0F682-753E-47BB-AF99-24148FB8E606}">
      <dgm:prSet/>
      <dgm:spPr/>
      <dgm:t>
        <a:bodyPr/>
        <a:lstStyle/>
        <a:p>
          <a:endParaRPr lang="en-US"/>
        </a:p>
      </dgm:t>
    </dgm:pt>
    <dgm:pt modelId="{DCB97250-8657-4944-B5CD-D51B73F5F24D}" type="sibTrans" cxnId="{00D0F682-753E-47BB-AF99-24148FB8E606}">
      <dgm:prSet/>
      <dgm:spPr/>
      <dgm:t>
        <a:bodyPr/>
        <a:lstStyle/>
        <a:p>
          <a:endParaRPr lang="en-US"/>
        </a:p>
      </dgm:t>
    </dgm:pt>
    <dgm:pt modelId="{2AA32C11-CD8C-4AB2-BF26-443EE9817A59}">
      <dgm:prSet phldrT="[Text]" custT="1"/>
      <dgm:spPr/>
      <dgm:t>
        <a:bodyPr/>
        <a:lstStyle/>
        <a:p>
          <a:r>
            <a:rPr lang="en-US" sz="1800" dirty="0"/>
            <a:t>Has access to request for a taxi</a:t>
          </a:r>
        </a:p>
      </dgm:t>
    </dgm:pt>
    <dgm:pt modelId="{5696F9D5-4E77-43C4-A70C-1C3E182CB3AC}" type="parTrans" cxnId="{D9C974C1-63B3-40DF-ABA9-4C5377640447}">
      <dgm:prSet/>
      <dgm:spPr/>
      <dgm:t>
        <a:bodyPr/>
        <a:lstStyle/>
        <a:p>
          <a:endParaRPr lang="en-US"/>
        </a:p>
      </dgm:t>
    </dgm:pt>
    <dgm:pt modelId="{DD628EAE-775C-4ED4-9915-A00D3964658C}" type="sibTrans" cxnId="{D9C974C1-63B3-40DF-ABA9-4C5377640447}">
      <dgm:prSet/>
      <dgm:spPr/>
      <dgm:t>
        <a:bodyPr/>
        <a:lstStyle/>
        <a:p>
          <a:endParaRPr lang="en-US"/>
        </a:p>
      </dgm:t>
    </dgm:pt>
    <dgm:pt modelId="{FF9EF2B0-AB00-4331-8DED-8826690520D8}" type="pres">
      <dgm:prSet presAssocID="{BD36776F-8789-4997-A419-076AF1C95EA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F25B098-0A15-4572-A47D-E8E4E10ECE9E}" type="pres">
      <dgm:prSet presAssocID="{9DA1BFCB-56F9-458A-AB7F-7496AEBB1601}" presName="composite" presStyleCnt="0"/>
      <dgm:spPr/>
    </dgm:pt>
    <dgm:pt modelId="{91726E79-A31D-4FEE-BD45-5EE67C381DBC}" type="pres">
      <dgm:prSet presAssocID="{9DA1BFCB-56F9-458A-AB7F-7496AEBB1601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544C9FF-2111-4139-B4D3-EDFF9F7933FB}" type="pres">
      <dgm:prSet presAssocID="{9DA1BFCB-56F9-458A-AB7F-7496AEBB1601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50924226-6FBA-435B-AD54-99B596BE08D2}" type="pres">
      <dgm:prSet presAssocID="{9DA1BFCB-56F9-458A-AB7F-7496AEBB1601}" presName="Accent" presStyleLbl="parChTrans1D1" presStyleIdx="0" presStyleCnt="2"/>
      <dgm:spPr/>
    </dgm:pt>
    <dgm:pt modelId="{2F8D5700-31D0-467C-9D84-4ED0D07E8313}" type="pres">
      <dgm:prSet presAssocID="{9DA1BFCB-56F9-458A-AB7F-7496AEBB1601}" presName="Child" presStyleLbl="revTx" presStyleIdx="1" presStyleCnt="4" custScaleY="139637">
        <dgm:presLayoutVars>
          <dgm:chMax val="0"/>
          <dgm:chPref val="0"/>
          <dgm:bulletEnabled val="1"/>
        </dgm:presLayoutVars>
      </dgm:prSet>
      <dgm:spPr/>
    </dgm:pt>
    <dgm:pt modelId="{9994D012-8263-480E-A7F6-3EA2A2D2C968}" type="pres">
      <dgm:prSet presAssocID="{509E9EAB-BB52-4B87-B433-189AB0D6955E}" presName="sibTrans" presStyleCnt="0"/>
      <dgm:spPr/>
    </dgm:pt>
    <dgm:pt modelId="{3912471E-8944-491A-B216-5839A4F99A76}" type="pres">
      <dgm:prSet presAssocID="{E4BFF87C-9F52-471F-B0C2-98A4CE745325}" presName="composite" presStyleCnt="0"/>
      <dgm:spPr/>
    </dgm:pt>
    <dgm:pt modelId="{514A15AF-7FB9-4EC9-86A4-0824E8A96E64}" type="pres">
      <dgm:prSet presAssocID="{E4BFF87C-9F52-471F-B0C2-98A4CE745325}" presName="FirstChild" presStyleLbl="revTx" presStyleIdx="2" presStyleCnt="4" custLinFactNeighborX="3123" custLinFactNeighborY="-87008">
        <dgm:presLayoutVars>
          <dgm:chMax val="0"/>
          <dgm:chPref val="0"/>
          <dgm:bulletEnabled val="1"/>
        </dgm:presLayoutVars>
      </dgm:prSet>
      <dgm:spPr/>
    </dgm:pt>
    <dgm:pt modelId="{DAF120DF-405F-4FCF-9D43-E84BCEABAD27}" type="pres">
      <dgm:prSet presAssocID="{E4BFF87C-9F52-471F-B0C2-98A4CE745325}" presName="Parent" presStyleLbl="alignNode1" presStyleIdx="1" presStyleCnt="2" custLinFactNeighborX="2794" custLinFactNeighborY="-15704">
        <dgm:presLayoutVars>
          <dgm:chMax val="3"/>
          <dgm:chPref val="3"/>
          <dgm:bulletEnabled val="1"/>
        </dgm:presLayoutVars>
      </dgm:prSet>
      <dgm:spPr/>
    </dgm:pt>
    <dgm:pt modelId="{87A89C6E-A2AC-4A78-B457-6B9B40613C99}" type="pres">
      <dgm:prSet presAssocID="{E4BFF87C-9F52-471F-B0C2-98A4CE745325}" presName="Accent" presStyleLbl="parChTrans1D1" presStyleIdx="1" presStyleCnt="2"/>
      <dgm:spPr/>
    </dgm:pt>
    <dgm:pt modelId="{2B73395E-B1E5-41F6-95C8-8D04B14FC973}" type="pres">
      <dgm:prSet presAssocID="{E4BFF87C-9F52-471F-B0C2-98A4CE745325}" presName="Child" presStyleLbl="revTx" presStyleIdx="3" presStyleCnt="4" custScaleY="126435" custLinFactNeighborX="-242" custLinFactNeighborY="-62512">
        <dgm:presLayoutVars>
          <dgm:chMax val="0"/>
          <dgm:chPref val="0"/>
          <dgm:bulletEnabled val="1"/>
        </dgm:presLayoutVars>
      </dgm:prSet>
      <dgm:spPr/>
    </dgm:pt>
  </dgm:ptLst>
  <dgm:cxnLst>
    <dgm:cxn modelId="{25D75B01-20AC-4E20-AA5F-D76533133A1E}" type="presOf" srcId="{E4BFF87C-9F52-471F-B0C2-98A4CE745325}" destId="{DAF120DF-405F-4FCF-9D43-E84BCEABAD27}" srcOrd="0" destOrd="0" presId="urn:microsoft.com/office/officeart/2011/layout/TabList"/>
    <dgm:cxn modelId="{51CF8A0D-D467-4BB9-8FB1-0FE8525A72FA}" srcId="{E4BFF87C-9F52-471F-B0C2-98A4CE745325}" destId="{F611ACFB-B0DD-4FA3-A66F-A3449CB2D9E8}" srcOrd="0" destOrd="0" parTransId="{B20F2ACA-381F-4E72-827F-F7E35E968AB4}" sibTransId="{84C171D4-DC87-4587-91D7-7E95D8D1D563}"/>
    <dgm:cxn modelId="{4549A65C-25A8-44F2-B615-639B43533FB9}" type="presOf" srcId="{BD36776F-8789-4997-A419-076AF1C95EAC}" destId="{FF9EF2B0-AB00-4331-8DED-8826690520D8}" srcOrd="0" destOrd="0" presId="urn:microsoft.com/office/officeart/2011/layout/TabList"/>
    <dgm:cxn modelId="{51C41E5E-0CF7-4FC5-ABAA-0A360C8EC78D}" type="presOf" srcId="{722F61C4-D637-410C-8547-24E30900EE13}" destId="{2F8D5700-31D0-467C-9D84-4ED0D07E8313}" srcOrd="0" destOrd="1" presId="urn:microsoft.com/office/officeart/2011/layout/TabList"/>
    <dgm:cxn modelId="{216A8C5E-7F61-4C14-851D-0801B0092D96}" srcId="{E4BFF87C-9F52-471F-B0C2-98A4CE745325}" destId="{634B649F-780B-48D2-BF20-14BA23643398}" srcOrd="1" destOrd="0" parTransId="{52B3668A-4CD6-4458-8765-E08E33617F51}" sibTransId="{F94FF056-2D24-4292-ABC2-005775762B66}"/>
    <dgm:cxn modelId="{50EE3E60-BBB7-418B-BE7D-289041D3D298}" type="presOf" srcId="{89108111-C809-4A04-BF12-78B5CF9DDF1F}" destId="{2B73395E-B1E5-41F6-95C8-8D04B14FC973}" srcOrd="0" destOrd="1" presId="urn:microsoft.com/office/officeart/2011/layout/TabList"/>
    <dgm:cxn modelId="{91EE7742-16DE-4DFD-8CB4-C763A085F537}" srcId="{9DA1BFCB-56F9-458A-AB7F-7496AEBB1601}" destId="{2B0B5397-D187-4DAF-973A-768EA5DB1A35}" srcOrd="0" destOrd="0" parTransId="{F4766B24-1D31-460D-B207-B720AC8981F4}" sibTransId="{A8612C71-D019-4139-8ACB-EACBCBDD4996}"/>
    <dgm:cxn modelId="{1FA64379-9E12-42AF-BE14-8B4A5B651F3F}" srcId="{E4BFF87C-9F52-471F-B0C2-98A4CE745325}" destId="{89108111-C809-4A04-BF12-78B5CF9DDF1F}" srcOrd="2" destOrd="0" parTransId="{F1CB9BD1-AE6D-489D-8B64-3982DDD92F9D}" sibTransId="{8D2E8E33-D0F4-4F2B-87F2-B490532C8B48}"/>
    <dgm:cxn modelId="{00D0F682-753E-47BB-AF99-24148FB8E606}" srcId="{9DA1BFCB-56F9-458A-AB7F-7496AEBB1601}" destId="{8361C201-9070-4423-B423-1BDEC62E6D50}" srcOrd="1" destOrd="0" parTransId="{140037E5-3917-4C37-94A6-F44C790BB8E2}" sibTransId="{DCB97250-8657-4944-B5CD-D51B73F5F24D}"/>
    <dgm:cxn modelId="{DF4E4B88-EB9F-4C1E-9AF6-7D5E3430B4DA}" srcId="{BD36776F-8789-4997-A419-076AF1C95EAC}" destId="{E4BFF87C-9F52-471F-B0C2-98A4CE745325}" srcOrd="1" destOrd="0" parTransId="{612A14EF-AFBD-49B1-8966-2A70EE423613}" sibTransId="{AC1380E5-62E0-44FD-85C5-D61C4FD71AE2}"/>
    <dgm:cxn modelId="{208C7B92-0781-43E5-903B-5F83030D283B}" type="presOf" srcId="{8361C201-9070-4423-B423-1BDEC62E6D50}" destId="{2F8D5700-31D0-467C-9D84-4ED0D07E8313}" srcOrd="0" destOrd="0" presId="urn:microsoft.com/office/officeart/2011/layout/TabList"/>
    <dgm:cxn modelId="{F76C58B0-6C1F-47F7-BBDD-CBF09DE7B804}" srcId="{BD36776F-8789-4997-A419-076AF1C95EAC}" destId="{9DA1BFCB-56F9-458A-AB7F-7496AEBB1601}" srcOrd="0" destOrd="0" parTransId="{3BD77648-3EC0-4436-9A8E-DB894602A5A7}" sibTransId="{509E9EAB-BB52-4B87-B433-189AB0D6955E}"/>
    <dgm:cxn modelId="{D9C974C1-63B3-40DF-ABA9-4C5377640447}" srcId="{9DA1BFCB-56F9-458A-AB7F-7496AEBB1601}" destId="{2AA32C11-CD8C-4AB2-BF26-443EE9817A59}" srcOrd="3" destOrd="0" parTransId="{5696F9D5-4E77-43C4-A70C-1C3E182CB3AC}" sibTransId="{DD628EAE-775C-4ED4-9915-A00D3964658C}"/>
    <dgm:cxn modelId="{E19CF8C7-59A4-4AE8-8EC0-D6E92E8397EB}" type="presOf" srcId="{2AA32C11-CD8C-4AB2-BF26-443EE9817A59}" destId="{2F8D5700-31D0-467C-9D84-4ED0D07E8313}" srcOrd="0" destOrd="2" presId="urn:microsoft.com/office/officeart/2011/layout/TabList"/>
    <dgm:cxn modelId="{F46418CD-14E2-4229-BD82-012DC967F07A}" type="presOf" srcId="{F611ACFB-B0DD-4FA3-A66F-A3449CB2D9E8}" destId="{514A15AF-7FB9-4EC9-86A4-0824E8A96E64}" srcOrd="0" destOrd="0" presId="urn:microsoft.com/office/officeart/2011/layout/TabList"/>
    <dgm:cxn modelId="{4C023EE4-D51D-4EC7-87DB-A8F7E621D536}" type="presOf" srcId="{2B0B5397-D187-4DAF-973A-768EA5DB1A35}" destId="{91726E79-A31D-4FEE-BD45-5EE67C381DBC}" srcOrd="0" destOrd="0" presId="urn:microsoft.com/office/officeart/2011/layout/TabList"/>
    <dgm:cxn modelId="{EBD846F8-05E3-4549-92FC-60AFC31E906B}" type="presOf" srcId="{9DA1BFCB-56F9-458A-AB7F-7496AEBB1601}" destId="{6544C9FF-2111-4139-B4D3-EDFF9F7933FB}" srcOrd="0" destOrd="0" presId="urn:microsoft.com/office/officeart/2011/layout/TabList"/>
    <dgm:cxn modelId="{A16D76FD-7AE8-42FB-AB82-5B6AA22BFC9D}" srcId="{9DA1BFCB-56F9-458A-AB7F-7496AEBB1601}" destId="{722F61C4-D637-410C-8547-24E30900EE13}" srcOrd="2" destOrd="0" parTransId="{53967CAC-B3AC-4755-B85F-6CB44A0C2D1F}" sibTransId="{8688EFE9-264A-41C0-8592-B77134AA4A92}"/>
    <dgm:cxn modelId="{94866DFE-47FB-4173-9321-6FD1CAC53C18}" type="presOf" srcId="{634B649F-780B-48D2-BF20-14BA23643398}" destId="{2B73395E-B1E5-41F6-95C8-8D04B14FC973}" srcOrd="0" destOrd="0" presId="urn:microsoft.com/office/officeart/2011/layout/TabList"/>
    <dgm:cxn modelId="{8F276DBE-F056-4647-AB49-86666CA0A6C9}" type="presParOf" srcId="{FF9EF2B0-AB00-4331-8DED-8826690520D8}" destId="{2F25B098-0A15-4572-A47D-E8E4E10ECE9E}" srcOrd="0" destOrd="0" presId="urn:microsoft.com/office/officeart/2011/layout/TabList"/>
    <dgm:cxn modelId="{483536C9-B29F-4390-A553-41F953ABF80B}" type="presParOf" srcId="{2F25B098-0A15-4572-A47D-E8E4E10ECE9E}" destId="{91726E79-A31D-4FEE-BD45-5EE67C381DBC}" srcOrd="0" destOrd="0" presId="urn:microsoft.com/office/officeart/2011/layout/TabList"/>
    <dgm:cxn modelId="{6D3D756E-DA8F-4979-AF36-78CEBFC0D363}" type="presParOf" srcId="{2F25B098-0A15-4572-A47D-E8E4E10ECE9E}" destId="{6544C9FF-2111-4139-B4D3-EDFF9F7933FB}" srcOrd="1" destOrd="0" presId="urn:microsoft.com/office/officeart/2011/layout/TabList"/>
    <dgm:cxn modelId="{54273814-8763-4028-9546-2935E441FDD9}" type="presParOf" srcId="{2F25B098-0A15-4572-A47D-E8E4E10ECE9E}" destId="{50924226-6FBA-435B-AD54-99B596BE08D2}" srcOrd="2" destOrd="0" presId="urn:microsoft.com/office/officeart/2011/layout/TabList"/>
    <dgm:cxn modelId="{64DD83FC-59EA-4F36-A8C0-8009DAB8B36E}" type="presParOf" srcId="{FF9EF2B0-AB00-4331-8DED-8826690520D8}" destId="{2F8D5700-31D0-467C-9D84-4ED0D07E8313}" srcOrd="1" destOrd="0" presId="urn:microsoft.com/office/officeart/2011/layout/TabList"/>
    <dgm:cxn modelId="{554D810A-EA90-4DE5-8360-A52A4278C6F1}" type="presParOf" srcId="{FF9EF2B0-AB00-4331-8DED-8826690520D8}" destId="{9994D012-8263-480E-A7F6-3EA2A2D2C968}" srcOrd="2" destOrd="0" presId="urn:microsoft.com/office/officeart/2011/layout/TabList"/>
    <dgm:cxn modelId="{B9D16771-3280-4FDE-823A-B3EBC67BDAB8}" type="presParOf" srcId="{FF9EF2B0-AB00-4331-8DED-8826690520D8}" destId="{3912471E-8944-491A-B216-5839A4F99A76}" srcOrd="3" destOrd="0" presId="urn:microsoft.com/office/officeart/2011/layout/TabList"/>
    <dgm:cxn modelId="{684A1056-4336-4D04-8572-2035198EFBD8}" type="presParOf" srcId="{3912471E-8944-491A-B216-5839A4F99A76}" destId="{514A15AF-7FB9-4EC9-86A4-0824E8A96E64}" srcOrd="0" destOrd="0" presId="urn:microsoft.com/office/officeart/2011/layout/TabList"/>
    <dgm:cxn modelId="{62C624B6-5908-4188-8208-F95E8F952CBC}" type="presParOf" srcId="{3912471E-8944-491A-B216-5839A4F99A76}" destId="{DAF120DF-405F-4FCF-9D43-E84BCEABAD27}" srcOrd="1" destOrd="0" presId="urn:microsoft.com/office/officeart/2011/layout/TabList"/>
    <dgm:cxn modelId="{8BE7E431-5EDD-45C2-929F-3744B72D8E9A}" type="presParOf" srcId="{3912471E-8944-491A-B216-5839A4F99A76}" destId="{87A89C6E-A2AC-4A78-B457-6B9B40613C99}" srcOrd="2" destOrd="0" presId="urn:microsoft.com/office/officeart/2011/layout/TabList"/>
    <dgm:cxn modelId="{59066DAB-6A91-4AFC-B90B-06A80AA42695}" type="presParOf" srcId="{FF9EF2B0-AB00-4331-8DED-8826690520D8}" destId="{2B73395E-B1E5-41F6-95C8-8D04B14FC973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1FA51-3B66-4E53-B368-A16FDEFAFF0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BZ"/>
        </a:p>
      </dgm:t>
    </dgm:pt>
    <dgm:pt modelId="{6CED4A3C-1381-45FA-8A95-267057412DFB}">
      <dgm:prSet phldrT="[Text]"/>
      <dgm:spPr/>
      <dgm:t>
        <a:bodyPr/>
        <a:lstStyle/>
        <a:p>
          <a:r>
            <a:rPr lang="en-US" dirty="0"/>
            <a:t>A driver can only claim one pickup at a time</a:t>
          </a:r>
          <a:endParaRPr lang="en-BZ" dirty="0"/>
        </a:p>
      </dgm:t>
    </dgm:pt>
    <dgm:pt modelId="{6392DD51-8E87-4657-BE37-04811ED80308}" type="parTrans" cxnId="{D878F433-4EAB-4671-BD5C-1F713199ED7F}">
      <dgm:prSet/>
      <dgm:spPr/>
      <dgm:t>
        <a:bodyPr/>
        <a:lstStyle/>
        <a:p>
          <a:endParaRPr lang="en-BZ"/>
        </a:p>
      </dgm:t>
    </dgm:pt>
    <dgm:pt modelId="{BA982DFB-7785-474D-BB35-E01D93DFB15E}" type="sibTrans" cxnId="{D878F433-4EAB-4671-BD5C-1F713199ED7F}">
      <dgm:prSet/>
      <dgm:spPr/>
      <dgm:t>
        <a:bodyPr/>
        <a:lstStyle/>
        <a:p>
          <a:endParaRPr lang="en-BZ"/>
        </a:p>
      </dgm:t>
    </dgm:pt>
    <dgm:pt modelId="{08CD2764-0B19-4D3B-8B02-8B4CB0872E85}">
      <dgm:prSet phldrT="[Text]"/>
      <dgm:spPr/>
      <dgm:t>
        <a:bodyPr/>
        <a:lstStyle/>
        <a:p>
          <a:r>
            <a:rPr lang="en-US" dirty="0"/>
            <a:t>Flash Modifiers</a:t>
          </a:r>
          <a:endParaRPr lang="en-BZ" dirty="0"/>
        </a:p>
      </dgm:t>
    </dgm:pt>
    <dgm:pt modelId="{05B948D7-64FB-44B7-B49A-5331EA06B974}" type="parTrans" cxnId="{9C346D97-2A1C-4DCA-A042-7258CD959558}">
      <dgm:prSet/>
      <dgm:spPr/>
      <dgm:t>
        <a:bodyPr/>
        <a:lstStyle/>
        <a:p>
          <a:endParaRPr lang="en-BZ"/>
        </a:p>
      </dgm:t>
    </dgm:pt>
    <dgm:pt modelId="{299EFD00-4D7D-495D-814F-B1C8113B2CB2}" type="sibTrans" cxnId="{9C346D97-2A1C-4DCA-A042-7258CD959558}">
      <dgm:prSet/>
      <dgm:spPr/>
      <dgm:t>
        <a:bodyPr/>
        <a:lstStyle/>
        <a:p>
          <a:endParaRPr lang="en-BZ"/>
        </a:p>
      </dgm:t>
    </dgm:pt>
    <dgm:pt modelId="{A21EA090-FEF2-4695-8911-425D1FE2B887}">
      <dgm:prSet phldrT="[Text]"/>
      <dgm:spPr/>
      <dgm:t>
        <a:bodyPr/>
        <a:lstStyle/>
        <a:p>
          <a:r>
            <a:rPr lang="en-US" dirty="0"/>
            <a:t>Rating system</a:t>
          </a:r>
          <a:endParaRPr lang="en-BZ" dirty="0"/>
        </a:p>
      </dgm:t>
    </dgm:pt>
    <dgm:pt modelId="{F13C3ED9-A4DF-4EB8-A5A8-3A4E63188AA6}" type="parTrans" cxnId="{3E45FCA3-0E8E-4F07-9583-14A376F045DA}">
      <dgm:prSet/>
      <dgm:spPr/>
      <dgm:t>
        <a:bodyPr/>
        <a:lstStyle/>
        <a:p>
          <a:endParaRPr lang="en-BZ"/>
        </a:p>
      </dgm:t>
    </dgm:pt>
    <dgm:pt modelId="{3EA87F94-37C7-46CE-A6E5-20EA2AE8F12E}" type="sibTrans" cxnId="{3E45FCA3-0E8E-4F07-9583-14A376F045DA}">
      <dgm:prSet/>
      <dgm:spPr/>
      <dgm:t>
        <a:bodyPr/>
        <a:lstStyle/>
        <a:p>
          <a:endParaRPr lang="en-BZ"/>
        </a:p>
      </dgm:t>
    </dgm:pt>
    <dgm:pt modelId="{FAE0C2F7-1F5F-4306-B4A7-47CE2DA5D100}" type="pres">
      <dgm:prSet presAssocID="{8A81FA51-3B66-4E53-B368-A16FDEFAFF08}" presName="Name0" presStyleCnt="0">
        <dgm:presLayoutVars>
          <dgm:chMax val="7"/>
          <dgm:chPref val="7"/>
          <dgm:dir/>
        </dgm:presLayoutVars>
      </dgm:prSet>
      <dgm:spPr/>
    </dgm:pt>
    <dgm:pt modelId="{B2DDC80D-91CB-44B3-833D-52E2DA08C426}" type="pres">
      <dgm:prSet presAssocID="{8A81FA51-3B66-4E53-B368-A16FDEFAFF08}" presName="Name1" presStyleCnt="0"/>
      <dgm:spPr/>
    </dgm:pt>
    <dgm:pt modelId="{5F100BB5-A7E2-44DA-B914-AC88F4ADF0E7}" type="pres">
      <dgm:prSet presAssocID="{8A81FA51-3B66-4E53-B368-A16FDEFAFF08}" presName="cycle" presStyleCnt="0"/>
      <dgm:spPr/>
    </dgm:pt>
    <dgm:pt modelId="{FDCD4553-1BDD-416B-9B1C-A04387F8A826}" type="pres">
      <dgm:prSet presAssocID="{8A81FA51-3B66-4E53-B368-A16FDEFAFF08}" presName="srcNode" presStyleLbl="node1" presStyleIdx="0" presStyleCnt="3"/>
      <dgm:spPr/>
    </dgm:pt>
    <dgm:pt modelId="{85AAD8D2-B2E9-408C-8675-A2569A43F5D1}" type="pres">
      <dgm:prSet presAssocID="{8A81FA51-3B66-4E53-B368-A16FDEFAFF08}" presName="conn" presStyleLbl="parChTrans1D2" presStyleIdx="0" presStyleCnt="1"/>
      <dgm:spPr/>
    </dgm:pt>
    <dgm:pt modelId="{120C176F-982D-4829-AD7B-3C137A47B14A}" type="pres">
      <dgm:prSet presAssocID="{8A81FA51-3B66-4E53-B368-A16FDEFAFF08}" presName="extraNode" presStyleLbl="node1" presStyleIdx="0" presStyleCnt="3"/>
      <dgm:spPr/>
    </dgm:pt>
    <dgm:pt modelId="{DD20083A-E64B-4A77-B16C-DD293B9D7D4B}" type="pres">
      <dgm:prSet presAssocID="{8A81FA51-3B66-4E53-B368-A16FDEFAFF08}" presName="dstNode" presStyleLbl="node1" presStyleIdx="0" presStyleCnt="3"/>
      <dgm:spPr/>
    </dgm:pt>
    <dgm:pt modelId="{8FD78CCA-D401-4AA5-ACF3-54FEBCB1B91E}" type="pres">
      <dgm:prSet presAssocID="{6CED4A3C-1381-45FA-8A95-267057412DFB}" presName="text_1" presStyleLbl="node1" presStyleIdx="0" presStyleCnt="3">
        <dgm:presLayoutVars>
          <dgm:bulletEnabled val="1"/>
        </dgm:presLayoutVars>
      </dgm:prSet>
      <dgm:spPr/>
    </dgm:pt>
    <dgm:pt modelId="{208D1BAE-BDBA-4AAA-8E8F-839A77E6254B}" type="pres">
      <dgm:prSet presAssocID="{6CED4A3C-1381-45FA-8A95-267057412DFB}" presName="accent_1" presStyleCnt="0"/>
      <dgm:spPr/>
    </dgm:pt>
    <dgm:pt modelId="{CC23D4C0-FD85-457F-BEFA-CC185D653382}" type="pres">
      <dgm:prSet presAssocID="{6CED4A3C-1381-45FA-8A95-267057412DFB}" presName="accentRepeatNode" presStyleLbl="solidFgAcc1" presStyleIdx="0" presStyleCnt="3"/>
      <dgm:spPr/>
    </dgm:pt>
    <dgm:pt modelId="{855217BA-14F5-46E8-A78B-66B668442566}" type="pres">
      <dgm:prSet presAssocID="{08CD2764-0B19-4D3B-8B02-8B4CB0872E85}" presName="text_2" presStyleLbl="node1" presStyleIdx="1" presStyleCnt="3">
        <dgm:presLayoutVars>
          <dgm:bulletEnabled val="1"/>
        </dgm:presLayoutVars>
      </dgm:prSet>
      <dgm:spPr/>
    </dgm:pt>
    <dgm:pt modelId="{2B5F4BB8-EE7B-469B-91E0-02E7B53B39BE}" type="pres">
      <dgm:prSet presAssocID="{08CD2764-0B19-4D3B-8B02-8B4CB0872E85}" presName="accent_2" presStyleCnt="0"/>
      <dgm:spPr/>
    </dgm:pt>
    <dgm:pt modelId="{472FC345-4295-4309-AA6F-BF3EC176619C}" type="pres">
      <dgm:prSet presAssocID="{08CD2764-0B19-4D3B-8B02-8B4CB0872E85}" presName="accentRepeatNode" presStyleLbl="solidFgAcc1" presStyleIdx="1" presStyleCnt="3"/>
      <dgm:spPr/>
    </dgm:pt>
    <dgm:pt modelId="{3BC77AA6-226C-4F35-A7CB-D7931DBC49C4}" type="pres">
      <dgm:prSet presAssocID="{A21EA090-FEF2-4695-8911-425D1FE2B887}" presName="text_3" presStyleLbl="node1" presStyleIdx="2" presStyleCnt="3">
        <dgm:presLayoutVars>
          <dgm:bulletEnabled val="1"/>
        </dgm:presLayoutVars>
      </dgm:prSet>
      <dgm:spPr/>
    </dgm:pt>
    <dgm:pt modelId="{08EA11BC-D448-4D91-BF87-855CFA71DE59}" type="pres">
      <dgm:prSet presAssocID="{A21EA090-FEF2-4695-8911-425D1FE2B887}" presName="accent_3" presStyleCnt="0"/>
      <dgm:spPr/>
    </dgm:pt>
    <dgm:pt modelId="{7308057C-94FE-4087-9A6B-D2CD7B40D5A9}" type="pres">
      <dgm:prSet presAssocID="{A21EA090-FEF2-4695-8911-425D1FE2B887}" presName="accentRepeatNode" presStyleLbl="solidFgAcc1" presStyleIdx="2" presStyleCnt="3"/>
      <dgm:spPr/>
    </dgm:pt>
  </dgm:ptLst>
  <dgm:cxnLst>
    <dgm:cxn modelId="{D878F433-4EAB-4671-BD5C-1F713199ED7F}" srcId="{8A81FA51-3B66-4E53-B368-A16FDEFAFF08}" destId="{6CED4A3C-1381-45FA-8A95-267057412DFB}" srcOrd="0" destOrd="0" parTransId="{6392DD51-8E87-4657-BE37-04811ED80308}" sibTransId="{BA982DFB-7785-474D-BB35-E01D93DFB15E}"/>
    <dgm:cxn modelId="{8275194A-17BF-4E91-9424-C730D6ECAB9D}" type="presOf" srcId="{08CD2764-0B19-4D3B-8B02-8B4CB0872E85}" destId="{855217BA-14F5-46E8-A78B-66B668442566}" srcOrd="0" destOrd="0" presId="urn:microsoft.com/office/officeart/2008/layout/VerticalCurvedList"/>
    <dgm:cxn modelId="{EADF2F51-7C20-463E-8191-FC1ADDAC579F}" type="presOf" srcId="{A21EA090-FEF2-4695-8911-425D1FE2B887}" destId="{3BC77AA6-226C-4F35-A7CB-D7931DBC49C4}" srcOrd="0" destOrd="0" presId="urn:microsoft.com/office/officeart/2008/layout/VerticalCurvedList"/>
    <dgm:cxn modelId="{75EA3176-3AF8-4DDB-8910-E4234E6C81B1}" type="presOf" srcId="{BA982DFB-7785-474D-BB35-E01D93DFB15E}" destId="{85AAD8D2-B2E9-408C-8675-A2569A43F5D1}" srcOrd="0" destOrd="0" presId="urn:microsoft.com/office/officeart/2008/layout/VerticalCurvedList"/>
    <dgm:cxn modelId="{9C346D97-2A1C-4DCA-A042-7258CD959558}" srcId="{8A81FA51-3B66-4E53-B368-A16FDEFAFF08}" destId="{08CD2764-0B19-4D3B-8B02-8B4CB0872E85}" srcOrd="1" destOrd="0" parTransId="{05B948D7-64FB-44B7-B49A-5331EA06B974}" sibTransId="{299EFD00-4D7D-495D-814F-B1C8113B2CB2}"/>
    <dgm:cxn modelId="{3E45FCA3-0E8E-4F07-9583-14A376F045DA}" srcId="{8A81FA51-3B66-4E53-B368-A16FDEFAFF08}" destId="{A21EA090-FEF2-4695-8911-425D1FE2B887}" srcOrd="2" destOrd="0" parTransId="{F13C3ED9-A4DF-4EB8-A5A8-3A4E63188AA6}" sibTransId="{3EA87F94-37C7-46CE-A6E5-20EA2AE8F12E}"/>
    <dgm:cxn modelId="{789310DD-99E0-4C79-A08F-BE7C209193FE}" type="presOf" srcId="{6CED4A3C-1381-45FA-8A95-267057412DFB}" destId="{8FD78CCA-D401-4AA5-ACF3-54FEBCB1B91E}" srcOrd="0" destOrd="0" presId="urn:microsoft.com/office/officeart/2008/layout/VerticalCurvedList"/>
    <dgm:cxn modelId="{B554EBE9-B779-4F36-ACEF-1E29408A604B}" type="presOf" srcId="{8A81FA51-3B66-4E53-B368-A16FDEFAFF08}" destId="{FAE0C2F7-1F5F-4306-B4A7-47CE2DA5D100}" srcOrd="0" destOrd="0" presId="urn:microsoft.com/office/officeart/2008/layout/VerticalCurvedList"/>
    <dgm:cxn modelId="{E9A7E010-C44E-4F51-8A42-FCEA218634AC}" type="presParOf" srcId="{FAE0C2F7-1F5F-4306-B4A7-47CE2DA5D100}" destId="{B2DDC80D-91CB-44B3-833D-52E2DA08C426}" srcOrd="0" destOrd="0" presId="urn:microsoft.com/office/officeart/2008/layout/VerticalCurvedList"/>
    <dgm:cxn modelId="{6A8488F3-08A7-472D-8B3A-4DD32729644A}" type="presParOf" srcId="{B2DDC80D-91CB-44B3-833D-52E2DA08C426}" destId="{5F100BB5-A7E2-44DA-B914-AC88F4ADF0E7}" srcOrd="0" destOrd="0" presId="urn:microsoft.com/office/officeart/2008/layout/VerticalCurvedList"/>
    <dgm:cxn modelId="{0D8EC458-5935-4575-996E-16E1E7C889AC}" type="presParOf" srcId="{5F100BB5-A7E2-44DA-B914-AC88F4ADF0E7}" destId="{FDCD4553-1BDD-416B-9B1C-A04387F8A826}" srcOrd="0" destOrd="0" presId="urn:microsoft.com/office/officeart/2008/layout/VerticalCurvedList"/>
    <dgm:cxn modelId="{0A1A9244-0DAD-49D7-AE2F-07933A1F04D6}" type="presParOf" srcId="{5F100BB5-A7E2-44DA-B914-AC88F4ADF0E7}" destId="{85AAD8D2-B2E9-408C-8675-A2569A43F5D1}" srcOrd="1" destOrd="0" presId="urn:microsoft.com/office/officeart/2008/layout/VerticalCurvedList"/>
    <dgm:cxn modelId="{C52D9435-B083-4F9D-9B9B-8C4581007319}" type="presParOf" srcId="{5F100BB5-A7E2-44DA-B914-AC88F4ADF0E7}" destId="{120C176F-982D-4829-AD7B-3C137A47B14A}" srcOrd="2" destOrd="0" presId="urn:microsoft.com/office/officeart/2008/layout/VerticalCurvedList"/>
    <dgm:cxn modelId="{B5583DB1-1A5B-43CE-92D1-DD67C368502C}" type="presParOf" srcId="{5F100BB5-A7E2-44DA-B914-AC88F4ADF0E7}" destId="{DD20083A-E64B-4A77-B16C-DD293B9D7D4B}" srcOrd="3" destOrd="0" presId="urn:microsoft.com/office/officeart/2008/layout/VerticalCurvedList"/>
    <dgm:cxn modelId="{5DE27B5D-4DCC-4E41-88C5-643AAA8C7E1F}" type="presParOf" srcId="{B2DDC80D-91CB-44B3-833D-52E2DA08C426}" destId="{8FD78CCA-D401-4AA5-ACF3-54FEBCB1B91E}" srcOrd="1" destOrd="0" presId="urn:microsoft.com/office/officeart/2008/layout/VerticalCurvedList"/>
    <dgm:cxn modelId="{8B42A936-78F5-4608-ABC8-34743E87A855}" type="presParOf" srcId="{B2DDC80D-91CB-44B3-833D-52E2DA08C426}" destId="{208D1BAE-BDBA-4AAA-8E8F-839A77E6254B}" srcOrd="2" destOrd="0" presId="urn:microsoft.com/office/officeart/2008/layout/VerticalCurvedList"/>
    <dgm:cxn modelId="{02557E71-3A8F-4B7E-9EC5-4CD1A23BF822}" type="presParOf" srcId="{208D1BAE-BDBA-4AAA-8E8F-839A77E6254B}" destId="{CC23D4C0-FD85-457F-BEFA-CC185D653382}" srcOrd="0" destOrd="0" presId="urn:microsoft.com/office/officeart/2008/layout/VerticalCurvedList"/>
    <dgm:cxn modelId="{BF60674E-4C5B-4567-AB2F-9B06751879B6}" type="presParOf" srcId="{B2DDC80D-91CB-44B3-833D-52E2DA08C426}" destId="{855217BA-14F5-46E8-A78B-66B668442566}" srcOrd="3" destOrd="0" presId="urn:microsoft.com/office/officeart/2008/layout/VerticalCurvedList"/>
    <dgm:cxn modelId="{CE716BC2-6523-4EF8-BDF0-BB9B103D6978}" type="presParOf" srcId="{B2DDC80D-91CB-44B3-833D-52E2DA08C426}" destId="{2B5F4BB8-EE7B-469B-91E0-02E7B53B39BE}" srcOrd="4" destOrd="0" presId="urn:microsoft.com/office/officeart/2008/layout/VerticalCurvedList"/>
    <dgm:cxn modelId="{EE9E3761-8529-4D2A-BA87-6F54DEACC632}" type="presParOf" srcId="{2B5F4BB8-EE7B-469B-91E0-02E7B53B39BE}" destId="{472FC345-4295-4309-AA6F-BF3EC176619C}" srcOrd="0" destOrd="0" presId="urn:microsoft.com/office/officeart/2008/layout/VerticalCurvedList"/>
    <dgm:cxn modelId="{357D1517-2225-4315-9FD6-548E89184245}" type="presParOf" srcId="{B2DDC80D-91CB-44B3-833D-52E2DA08C426}" destId="{3BC77AA6-226C-4F35-A7CB-D7931DBC49C4}" srcOrd="5" destOrd="0" presId="urn:microsoft.com/office/officeart/2008/layout/VerticalCurvedList"/>
    <dgm:cxn modelId="{1579F032-8C0C-4AFB-8B41-4BE1A74C97FC}" type="presParOf" srcId="{B2DDC80D-91CB-44B3-833D-52E2DA08C426}" destId="{08EA11BC-D448-4D91-BF87-855CFA71DE59}" srcOrd="6" destOrd="0" presId="urn:microsoft.com/office/officeart/2008/layout/VerticalCurvedList"/>
    <dgm:cxn modelId="{CFF23A4A-A164-460F-81B8-1652BF16D60E}" type="presParOf" srcId="{08EA11BC-D448-4D91-BF87-855CFA71DE59}" destId="{7308057C-94FE-4087-9A6B-D2CD7B40D5A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89C6E-A2AC-4A78-B457-6B9B40613C99}">
      <dsp:nvSpPr>
        <dsp:cNvPr id="0" name=""/>
        <dsp:cNvSpPr/>
      </dsp:nvSpPr>
      <dsp:spPr>
        <a:xfrm>
          <a:off x="0" y="3057887"/>
          <a:ext cx="5173249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24226-6FBA-435B-AD54-99B596BE08D2}">
      <dsp:nvSpPr>
        <dsp:cNvPr id="0" name=""/>
        <dsp:cNvSpPr/>
      </dsp:nvSpPr>
      <dsp:spPr>
        <a:xfrm>
          <a:off x="0" y="632447"/>
          <a:ext cx="5173249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26E79-A31D-4FEE-BD45-5EE67C381DBC}">
      <dsp:nvSpPr>
        <dsp:cNvPr id="0" name=""/>
        <dsp:cNvSpPr/>
      </dsp:nvSpPr>
      <dsp:spPr>
        <a:xfrm>
          <a:off x="1345044" y="1340"/>
          <a:ext cx="3828204" cy="631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345044" y="1340"/>
        <a:ext cx="3828204" cy="631106"/>
      </dsp:txXfrm>
    </dsp:sp>
    <dsp:sp modelId="{6544C9FF-2111-4139-B4D3-EDFF9F7933FB}">
      <dsp:nvSpPr>
        <dsp:cNvPr id="0" name=""/>
        <dsp:cNvSpPr/>
      </dsp:nvSpPr>
      <dsp:spPr>
        <a:xfrm>
          <a:off x="0" y="1340"/>
          <a:ext cx="1345044" cy="63110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Client</a:t>
          </a:r>
          <a:r>
            <a:rPr lang="en-US" sz="3200" kern="1200" dirty="0"/>
            <a:t> </a:t>
          </a:r>
        </a:p>
      </dsp:txBody>
      <dsp:txXfrm>
        <a:off x="30814" y="32154"/>
        <a:ext cx="1283416" cy="600292"/>
      </dsp:txXfrm>
    </dsp:sp>
    <dsp:sp modelId="{2F8D5700-31D0-467C-9D84-4ED0D07E8313}">
      <dsp:nvSpPr>
        <dsp:cNvPr id="0" name=""/>
        <dsp:cNvSpPr/>
      </dsp:nvSpPr>
      <dsp:spPr>
        <a:xfrm>
          <a:off x="0" y="632447"/>
          <a:ext cx="5173249" cy="1762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First downloads the pick me up app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 Registration is needed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Has access to request for a taxi</a:t>
          </a:r>
        </a:p>
      </dsp:txBody>
      <dsp:txXfrm>
        <a:off x="0" y="632447"/>
        <a:ext cx="5173249" cy="1762779"/>
      </dsp:txXfrm>
    </dsp:sp>
    <dsp:sp modelId="{514A15AF-7FB9-4EC9-86A4-0824E8A96E64}">
      <dsp:nvSpPr>
        <dsp:cNvPr id="0" name=""/>
        <dsp:cNvSpPr/>
      </dsp:nvSpPr>
      <dsp:spPr>
        <a:xfrm>
          <a:off x="1345044" y="1877669"/>
          <a:ext cx="3828204" cy="631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b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345044" y="1877669"/>
        <a:ext cx="3828204" cy="631106"/>
      </dsp:txXfrm>
    </dsp:sp>
    <dsp:sp modelId="{DAF120DF-405F-4FCF-9D43-E84BCEABAD27}">
      <dsp:nvSpPr>
        <dsp:cNvPr id="0" name=""/>
        <dsp:cNvSpPr/>
      </dsp:nvSpPr>
      <dsp:spPr>
        <a:xfrm>
          <a:off x="37580" y="2327672"/>
          <a:ext cx="1345044" cy="63110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Drivers</a:t>
          </a:r>
        </a:p>
      </dsp:txBody>
      <dsp:txXfrm>
        <a:off x="68394" y="2358486"/>
        <a:ext cx="1283416" cy="600292"/>
      </dsp:txXfrm>
    </dsp:sp>
    <dsp:sp modelId="{2B73395E-B1E5-41F6-95C8-8D04B14FC973}">
      <dsp:nvSpPr>
        <dsp:cNvPr id="0" name=""/>
        <dsp:cNvSpPr/>
      </dsp:nvSpPr>
      <dsp:spPr>
        <a:xfrm>
          <a:off x="0" y="2663370"/>
          <a:ext cx="5173249" cy="159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               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00" kern="1200" dirty="0"/>
        </a:p>
      </dsp:txBody>
      <dsp:txXfrm>
        <a:off x="0" y="2663370"/>
        <a:ext cx="5173249" cy="1596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AD8D2-B2E9-408C-8675-A2569A43F5D1}">
      <dsp:nvSpPr>
        <dsp:cNvPr id="0" name=""/>
        <dsp:cNvSpPr/>
      </dsp:nvSpPr>
      <dsp:spPr>
        <a:xfrm>
          <a:off x="-3904645" y="-599556"/>
          <a:ext cx="4653513" cy="4653513"/>
        </a:xfrm>
        <a:prstGeom prst="blockArc">
          <a:avLst>
            <a:gd name="adj1" fmla="val 18900000"/>
            <a:gd name="adj2" fmla="val 2700000"/>
            <a:gd name="adj3" fmla="val 46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78CCA-D401-4AA5-ACF3-54FEBCB1B91E}">
      <dsp:nvSpPr>
        <dsp:cNvPr id="0" name=""/>
        <dsp:cNvSpPr/>
      </dsp:nvSpPr>
      <dsp:spPr>
        <a:xfrm>
          <a:off x="481582" y="345439"/>
          <a:ext cx="6036631" cy="690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38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driver can only claim one pickup at a time</a:t>
          </a:r>
          <a:endParaRPr lang="en-BZ" sz="2400" kern="1200" dirty="0"/>
        </a:p>
      </dsp:txBody>
      <dsp:txXfrm>
        <a:off x="481582" y="345439"/>
        <a:ext cx="6036631" cy="690879"/>
      </dsp:txXfrm>
    </dsp:sp>
    <dsp:sp modelId="{CC23D4C0-FD85-457F-BEFA-CC185D653382}">
      <dsp:nvSpPr>
        <dsp:cNvPr id="0" name=""/>
        <dsp:cNvSpPr/>
      </dsp:nvSpPr>
      <dsp:spPr>
        <a:xfrm>
          <a:off x="49782" y="259079"/>
          <a:ext cx="863600" cy="863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217BA-14F5-46E8-A78B-66B668442566}">
      <dsp:nvSpPr>
        <dsp:cNvPr id="0" name=""/>
        <dsp:cNvSpPr/>
      </dsp:nvSpPr>
      <dsp:spPr>
        <a:xfrm>
          <a:off x="732717" y="1381759"/>
          <a:ext cx="5785496" cy="6908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38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Flash Modifiers</a:t>
          </a:r>
          <a:endParaRPr lang="en-BZ" sz="2400" kern="1200" dirty="0"/>
        </a:p>
      </dsp:txBody>
      <dsp:txXfrm>
        <a:off x="732717" y="1381759"/>
        <a:ext cx="5785496" cy="690879"/>
      </dsp:txXfrm>
    </dsp:sp>
    <dsp:sp modelId="{472FC345-4295-4309-AA6F-BF3EC176619C}">
      <dsp:nvSpPr>
        <dsp:cNvPr id="0" name=""/>
        <dsp:cNvSpPr/>
      </dsp:nvSpPr>
      <dsp:spPr>
        <a:xfrm>
          <a:off x="300917" y="1295400"/>
          <a:ext cx="863600" cy="863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77AA6-226C-4F35-A7CB-D7931DBC49C4}">
      <dsp:nvSpPr>
        <dsp:cNvPr id="0" name=""/>
        <dsp:cNvSpPr/>
      </dsp:nvSpPr>
      <dsp:spPr>
        <a:xfrm>
          <a:off x="481582" y="2418080"/>
          <a:ext cx="6036631" cy="6908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38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Rating system</a:t>
          </a:r>
          <a:endParaRPr lang="en-BZ" sz="2400" kern="1200" dirty="0"/>
        </a:p>
      </dsp:txBody>
      <dsp:txXfrm>
        <a:off x="481582" y="2418080"/>
        <a:ext cx="6036631" cy="690879"/>
      </dsp:txXfrm>
    </dsp:sp>
    <dsp:sp modelId="{7308057C-94FE-4087-9A6B-D2CD7B40D5A9}">
      <dsp:nvSpPr>
        <dsp:cNvPr id="0" name=""/>
        <dsp:cNvSpPr/>
      </dsp:nvSpPr>
      <dsp:spPr>
        <a:xfrm>
          <a:off x="49782" y="2331720"/>
          <a:ext cx="863600" cy="863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8849-2EE1-4B8D-BCAF-DA05DFFF3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47D75-D15E-489B-B150-E720D0B2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E42C-094E-4E72-A52F-34D69823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018A-EEF6-4151-8BC4-DB8E1216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705B-6E7C-4F0E-A150-9D0B905C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839A-8771-4EDD-AA38-752EF343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7E9C-BE90-4375-B71B-14210B07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69E0-ADC0-4991-971D-855049D0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FF545-F23E-4F34-817B-39D2CAAF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A5C0-6F54-447E-8169-0C15F3E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6C87A-A8DB-4D6B-B286-0A68C7D7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E78B0-C965-43B0-9707-C1907E828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C96F-559B-426D-8EAF-38EDDB90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3447-EA93-4E11-BF93-B2A30327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0B76-6B99-4D19-95C5-D8C1722C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EF7-04CC-40B1-B834-040983F9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6BBD-F5D2-4EBB-BCBC-294437B4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47AB-E840-49E9-B417-FE4B0AF1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E770-E8FA-4340-9108-F79D5067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71300-A7AD-4E07-974B-F0352B9C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3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8A2E-AB0C-4E9A-91E9-B9AAFF52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05BDA-AB03-4626-B93C-531713F8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813A-3319-4C57-B784-878E7183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650B-9EEB-41A3-A62C-8606344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F9C3-4D8C-4786-87C0-AA17D4AB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FA9A-DF68-451D-ACF5-EE7C1549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144B-B556-4F31-BE63-9D66BE0DC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F0BF2-F649-41F4-B6A6-65AA954C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4F2A-591E-4679-8815-B8657202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2F32-B25D-4AFD-8D94-93CF9106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AC21C-1D1E-4FB0-8B2C-FB4B23C8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7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9BBA-6B03-4EFB-AF11-CBEC5AB2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B098D-B6F7-490B-BACC-6FF3BE1A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D7A1E-F1CD-4871-8A9B-320EBC2B0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E1375-0090-40C9-8516-7DBB294B8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368AD-5D4C-4769-999A-35C7AB59F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E2E2D-C039-4E70-8BA4-8FCA969A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B44AB-1C9B-4021-A6C3-6D607C89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5EAB8-9C7B-4CF9-8E01-9CF759AE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8794-0A9A-4C1E-8CAE-5D6505CB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9D1DC-1ACA-4D8D-9C97-93FCA9CB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04315-2AA9-4401-9ECE-29415E0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7B088-F1D7-45C8-8D1F-756E6134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590F7-B06F-40D1-81DC-2AAFDBC3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8488-8FBD-4A48-8D06-52E0A506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AAFC6-DA9D-4428-B394-9E02B3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166E-7ABC-4984-97B1-C64B88B5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3496-7019-4CD2-A14E-78D7FB27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64FC-25A7-4D6D-8030-6346DDC3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FB08E-9B6B-4A1A-AADA-B07EE7B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D286-1FD7-4B84-B911-51036FD0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2E532-5183-42B0-98CF-73BE1762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CA01-2981-4315-9DBA-7BD7E634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F694B-D20E-4B07-89F2-A2BDCEED8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5DBE0-D9A8-4402-BDBB-5200269E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BAE8-61C2-4880-9366-2B2784CA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6920-85D5-4624-8018-F2923CA2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75DC1-FAA2-4E7F-897C-23095F45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5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3D90E-7FAF-4A52-82D2-5F3D28BB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4171-8E9F-4875-8587-F309540BE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78C2-34AA-46A0-84D4-DEF8EBAE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CC26-3AE0-4490-9004-AC840EC3BA4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CB16-785C-4E4D-B19E-B41F2013E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F6DE-D54A-4A6B-A8D7-ECEBAD39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8B19-87F3-4C95-8B3D-C6019F93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2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41F3-2E76-497A-B559-7A20C140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BC3C-79AE-4390-B329-F367DC09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2CBA9-7732-4C47-AE69-DD5DFC752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9028" r="-3" b="22894"/>
          <a:stretch>
            <a:fillRect/>
          </a:stretch>
        </p:blipFill>
        <p:spPr bwMode="auto">
          <a:xfrm>
            <a:off x="-1" y="1588"/>
            <a:ext cx="12200351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4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BDA1E-DF15-4E4A-881C-B8FFF713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504" b="7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B467DA-9CEE-4F3C-8C20-2EA324698CFD}"/>
              </a:ext>
            </a:extLst>
          </p:cNvPr>
          <p:cNvSpPr txBox="1"/>
          <p:nvPr/>
        </p:nvSpPr>
        <p:spPr>
          <a:xfrm>
            <a:off x="2681207" y="418454"/>
            <a:ext cx="712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 </a:t>
            </a:r>
            <a:r>
              <a:rPr lang="en-US" sz="4000" b="1" dirty="0"/>
              <a:t>MISSION 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F7EC1-A619-48CF-B431-31D120E0B7F6}"/>
              </a:ext>
            </a:extLst>
          </p:cNvPr>
          <p:cNvSpPr txBox="1"/>
          <p:nvPr/>
        </p:nvSpPr>
        <p:spPr>
          <a:xfrm>
            <a:off x="2310008" y="1364815"/>
            <a:ext cx="8993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 dirty="0"/>
              <a:t>To provide reliable, timely and safe cab services by using a Global Positioning System (GPS) along with computer aided dispatch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979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438E9-1066-4E3B-AEC0-4213F08B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057" y="237995"/>
            <a:ext cx="3807187" cy="1204917"/>
          </a:xfrm>
        </p:spPr>
        <p:txBody>
          <a:bodyPr>
            <a:normAutofit/>
          </a:bodyPr>
          <a:lstStyle/>
          <a:p>
            <a:r>
              <a:rPr lang="en-US" sz="4000" dirty="0"/>
              <a:t>      Functionality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E8BC7-3DC3-4682-999A-DC26288FE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2" r="5" b="19430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8A90BC1-4F4B-42BE-832C-C7D77D2BD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397285"/>
              </p:ext>
            </p:extLst>
          </p:nvPr>
        </p:nvGraphicFramePr>
        <p:xfrm>
          <a:off x="676406" y="1101327"/>
          <a:ext cx="5173249" cy="4655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B00FF6-A119-48C9-B39B-BD675DCB7867}"/>
              </a:ext>
            </a:extLst>
          </p:cNvPr>
          <p:cNvSpPr txBox="1"/>
          <p:nvPr/>
        </p:nvSpPr>
        <p:spPr>
          <a:xfrm>
            <a:off x="801666" y="4359058"/>
            <a:ext cx="4997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only register via admin once all particulars have been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change status accordingly to offline, busy &amp; available</a:t>
            </a:r>
          </a:p>
        </p:txBody>
      </p:sp>
    </p:spTree>
    <p:extLst>
      <p:ext uri="{BB962C8B-B14F-4D97-AF65-F5344CB8AC3E}">
        <p14:creationId xmlns:p14="http://schemas.microsoft.com/office/powerpoint/2010/main" val="337440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842C-F854-4EDE-A45D-077428B19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3EB9B-8FE2-422C-B13E-5D70DB660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1F9557E0-3DF6-416A-96DD-DA67957988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1F9557E0-3DF6-416A-96DD-DA67957988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39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5C4F6-C2ED-40C8-9AE9-47CE9DC6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897" y="129538"/>
            <a:ext cx="6798541" cy="716918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              Future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B71A5-F67B-42AA-995C-C077D377A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7669"/>
          <a:stretch/>
        </p:blipFill>
        <p:spPr>
          <a:xfrm>
            <a:off x="67111" y="67112"/>
            <a:ext cx="4129385" cy="6711193"/>
          </a:xfrm>
          <a:prstGeom prst="rect">
            <a:avLst/>
          </a:prstGeom>
          <a:effectLst/>
        </p:spPr>
      </p:pic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A2C624A-A2A2-4557-A4E9-FEF0DE721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711801"/>
              </p:ext>
            </p:extLst>
          </p:nvPr>
        </p:nvGraphicFramePr>
        <p:xfrm>
          <a:off x="4677665" y="975994"/>
          <a:ext cx="6563773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A4665BA-C264-45D3-AD63-4DB02F03D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8299" y="4897590"/>
            <a:ext cx="1194527" cy="30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66500-0830-4F1E-8BEA-D8ABCADBB19F}"/>
              </a:ext>
            </a:extLst>
          </p:cNvPr>
          <p:cNvSpPr txBox="1"/>
          <p:nvPr/>
        </p:nvSpPr>
        <p:spPr>
          <a:xfrm>
            <a:off x="10559951" y="5197753"/>
            <a:ext cx="1678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Members</a:t>
            </a:r>
            <a:endParaRPr lang="en-BZ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364A1-B3C0-40FC-89D5-2996DB05DB07}"/>
              </a:ext>
            </a:extLst>
          </p:cNvPr>
          <p:cNvSpPr txBox="1"/>
          <p:nvPr/>
        </p:nvSpPr>
        <p:spPr>
          <a:xfrm>
            <a:off x="10143349" y="5536377"/>
            <a:ext cx="2056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Pablo Cawich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Austin Shaw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Osmer Escarraga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Hector Castellanos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Michael Sanchez</a:t>
            </a:r>
            <a:endParaRPr lang="en-BZ" sz="1200" dirty="0"/>
          </a:p>
        </p:txBody>
      </p:sp>
    </p:spTree>
    <p:extLst>
      <p:ext uri="{BB962C8B-B14F-4D97-AF65-F5344CB8AC3E}">
        <p14:creationId xmlns:p14="http://schemas.microsoft.com/office/powerpoint/2010/main" val="285489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E6C825F5-5BBC-4287-84D7-A6D2B73EBF0E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oogle.com/maps/embed?pb=!1m28!1m12!1m3!1d3810.429484786958!2d-88.77082846732295!3d17.246444449977527!2m3!1f0!2f0!3f0!3m2!1i1024!2i768!4f13.1!4m13!3e6!4m5!1s0x8f5dd572501991e9%3A0x216ea07671a8af6f!2sSocial%20Security%20Board!3m2!1d17.248799899999998!2d-88.77161199999999!4m5!1s0x8f5dd508edfbbaf1%3A0x7d613a4e8cb5bd9a!2sUniversity%20of%20Belize%2C%20Hummingbird%20Ave%2C%20Belmopan!3m2!1d17.2434951!2d-88.7618377!5e0!3m2!1sen!2sbz!4v1617939175972!5m2!1sen!2sbz\&quot; width=\&quot;600\&quot; height=\&quot;450\&quot; style=\&quot;border:0;\&quot; allowfullscreen=\&quot;\&quot; loading=\&quot;lazy\&quot;&gt;&lt;/iframe&gt;&quot;,&quot;values&quot;:{},&quot;data&quot;:{&quot;uri&quot;:&quot;www.google.com/maps/embed?pb=!1m28!1m12!1m3!1d3810.429484786958!2d-88.77082846732295!3d17.246444449977527!2m3!1f0!2f0!3f0!3m2!1i1024!2i768!4f13.1!4m13!3e6!4m5!1s0x8f5dd572501991e9%3A0x216ea07671a8af6f!2sSocial%20Security%20Board!3m2!1d17.248799899999998!2d-88.77161199999999!4m5!1s0x8f5dd508edfbbaf1%3A0x7d613a4e8cb5bd9a!2sUniversity%20of%20Belize%2C%20Hummingbird%20Ave%2C%20Belmopan!3m2!1d17.2434951!2d-88.7618377!5e0!3m2!1sen!2sbz!4v1617939175972!5m2!1sen!2sbz\&quot; width=\&quot;600\&quot; height=\&quot;450\&quot; style=\&quot;border:0;\&quot; allowfullscreen=\&quot;\&quot; loading=\&quot;lazy\&quot;&gt;&lt;/iframe&gt;&quot;},&quot;secure&quot;:false}],&quot;name&quot;:&quot;www.google.com/maps/embed?pb=!1m28!1m12!1m3!1d3810.429484786958!2d-88.77082846732295!3d17.246444449977527!2m3!1f0!2f0!3f0!3m2!1i1024!2i768!4f13.1!4m13!3e6!4m5!1s0x8f5dd572501991e9%3A0x216ea07671a8af6f!2sSocial%20Security%20Board!3m2!1d17.248799899999998!2d-88.77161199999999!4m5!1s0x8f5dd508edfbbaf1%3A0x7d613a4e8cb5bd9a!2sUniversity%20of%20Belize%2C%20Hummingbird%20Ave%2C%20Belmopan!3m2!1d17.2434951!2d-88.7618377!5e0!3m2!1sen!2sbz!4v1617939175972!5m2!1sen!2sbz\&quot; width=\&quot;600\&quot; height=\&quot;450\&quot; style=\&quot;border:0;\&quot; allowfullscreen=\&quot;\&quot; loading=\&quot;lazy\&quot;&gt;&lt;/iframe&g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      Functionality </vt:lpstr>
      <vt:lpstr>PowerPoint Presentation</vt:lpstr>
      <vt:lpstr>              Future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Sanchez</dc:creator>
  <cp:lastModifiedBy>Michael Sanchez</cp:lastModifiedBy>
  <cp:revision>17</cp:revision>
  <dcterms:created xsi:type="dcterms:W3CDTF">2021-04-09T03:15:07Z</dcterms:created>
  <dcterms:modified xsi:type="dcterms:W3CDTF">2021-04-09T15:43:21Z</dcterms:modified>
</cp:coreProperties>
</file>