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5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0" r:id="rId18"/>
    <p:sldId id="281" r:id="rId19"/>
    <p:sldId id="277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97D"/>
    <a:srgbClr val="80B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" y="-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rgbClr val="0A4A4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6350" y="0"/>
            <a:ext cx="694164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6350" y="1461"/>
            <a:ext cx="6941649" cy="1028555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258299"/>
            <a:ext cx="11345545" cy="1028700"/>
          </a:xfrm>
          <a:custGeom>
            <a:avLst/>
            <a:gdLst/>
            <a:ahLst/>
            <a:cxnLst/>
            <a:rect l="l" t="t" r="r" b="b"/>
            <a:pathLst>
              <a:path w="11345545" h="1028700">
                <a:moveTo>
                  <a:pt x="0" y="0"/>
                </a:moveTo>
                <a:lnTo>
                  <a:pt x="11345497" y="0"/>
                </a:lnTo>
                <a:lnTo>
                  <a:pt x="1134549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solidFill>
            <a:srgbClr val="80B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89686" y="411834"/>
            <a:ext cx="3952875" cy="1122680"/>
          </a:xfrm>
          <a:custGeom>
            <a:avLst/>
            <a:gdLst/>
            <a:ahLst/>
            <a:cxnLst/>
            <a:rect l="l" t="t" r="r" b="b"/>
            <a:pathLst>
              <a:path w="3952875" h="1122680">
                <a:moveTo>
                  <a:pt x="458952" y="843470"/>
                </a:moveTo>
                <a:lnTo>
                  <a:pt x="430263" y="775474"/>
                </a:lnTo>
                <a:lnTo>
                  <a:pt x="381063" y="724725"/>
                </a:lnTo>
                <a:lnTo>
                  <a:pt x="315112" y="693115"/>
                </a:lnTo>
                <a:lnTo>
                  <a:pt x="276631" y="685215"/>
                </a:lnTo>
                <a:lnTo>
                  <a:pt x="234492" y="682586"/>
                </a:lnTo>
                <a:lnTo>
                  <a:pt x="201104" y="684263"/>
                </a:lnTo>
                <a:lnTo>
                  <a:pt x="139966" y="697674"/>
                </a:lnTo>
                <a:lnTo>
                  <a:pt x="87249" y="724242"/>
                </a:lnTo>
                <a:lnTo>
                  <a:pt x="45796" y="762558"/>
                </a:lnTo>
                <a:lnTo>
                  <a:pt x="16484" y="811974"/>
                </a:lnTo>
                <a:lnTo>
                  <a:pt x="1828" y="870191"/>
                </a:lnTo>
                <a:lnTo>
                  <a:pt x="0" y="902474"/>
                </a:lnTo>
                <a:lnTo>
                  <a:pt x="1828" y="934745"/>
                </a:lnTo>
                <a:lnTo>
                  <a:pt x="16484" y="992974"/>
                </a:lnTo>
                <a:lnTo>
                  <a:pt x="45796" y="1042390"/>
                </a:lnTo>
                <a:lnTo>
                  <a:pt x="87249" y="1080693"/>
                </a:lnTo>
                <a:lnTo>
                  <a:pt x="139966" y="1107262"/>
                </a:lnTo>
                <a:lnTo>
                  <a:pt x="201104" y="1120673"/>
                </a:lnTo>
                <a:lnTo>
                  <a:pt x="234492" y="1122349"/>
                </a:lnTo>
                <a:lnTo>
                  <a:pt x="276326" y="1119670"/>
                </a:lnTo>
                <a:lnTo>
                  <a:pt x="314693" y="1111631"/>
                </a:lnTo>
                <a:lnTo>
                  <a:pt x="381063" y="1079449"/>
                </a:lnTo>
                <a:lnTo>
                  <a:pt x="430263" y="1028496"/>
                </a:lnTo>
                <a:lnTo>
                  <a:pt x="458952" y="961466"/>
                </a:lnTo>
                <a:lnTo>
                  <a:pt x="306527" y="961466"/>
                </a:lnTo>
                <a:lnTo>
                  <a:pt x="294640" y="982916"/>
                </a:lnTo>
                <a:lnTo>
                  <a:pt x="278257" y="998245"/>
                </a:lnTo>
                <a:lnTo>
                  <a:pt x="257378" y="1007440"/>
                </a:lnTo>
                <a:lnTo>
                  <a:pt x="231990" y="1010500"/>
                </a:lnTo>
                <a:lnTo>
                  <a:pt x="213296" y="1008773"/>
                </a:lnTo>
                <a:lnTo>
                  <a:pt x="169176" y="982916"/>
                </a:lnTo>
                <a:lnTo>
                  <a:pt x="151587" y="948626"/>
                </a:lnTo>
                <a:lnTo>
                  <a:pt x="145719" y="902474"/>
                </a:lnTo>
                <a:lnTo>
                  <a:pt x="147193" y="877951"/>
                </a:lnTo>
                <a:lnTo>
                  <a:pt x="158915" y="838111"/>
                </a:lnTo>
                <a:lnTo>
                  <a:pt x="196596" y="801535"/>
                </a:lnTo>
                <a:lnTo>
                  <a:pt x="231990" y="794435"/>
                </a:lnTo>
                <a:lnTo>
                  <a:pt x="257378" y="797509"/>
                </a:lnTo>
                <a:lnTo>
                  <a:pt x="278257" y="806704"/>
                </a:lnTo>
                <a:lnTo>
                  <a:pt x="294640" y="822020"/>
                </a:lnTo>
                <a:lnTo>
                  <a:pt x="306527" y="843470"/>
                </a:lnTo>
                <a:lnTo>
                  <a:pt x="458952" y="843470"/>
                </a:lnTo>
                <a:close/>
              </a:path>
              <a:path w="3952875" h="1122680">
                <a:moveTo>
                  <a:pt x="1016101" y="902474"/>
                </a:moveTo>
                <a:lnTo>
                  <a:pt x="1008138" y="840600"/>
                </a:lnTo>
                <a:lnTo>
                  <a:pt x="989215" y="795985"/>
                </a:lnTo>
                <a:lnTo>
                  <a:pt x="966889" y="762977"/>
                </a:lnTo>
                <a:lnTo>
                  <a:pt x="923340" y="724293"/>
                </a:lnTo>
                <a:lnTo>
                  <a:pt x="870369" y="698373"/>
                </a:lnTo>
                <a:lnTo>
                  <a:pt x="870369" y="902474"/>
                </a:lnTo>
                <a:lnTo>
                  <a:pt x="868540" y="926655"/>
                </a:lnTo>
                <a:lnTo>
                  <a:pt x="853884" y="966101"/>
                </a:lnTo>
                <a:lnTo>
                  <a:pt x="826033" y="993444"/>
                </a:lnTo>
                <a:lnTo>
                  <a:pt x="771537" y="1008964"/>
                </a:lnTo>
                <a:lnTo>
                  <a:pt x="751865" y="1007237"/>
                </a:lnTo>
                <a:lnTo>
                  <a:pt x="702868" y="981379"/>
                </a:lnTo>
                <a:lnTo>
                  <a:pt x="682764" y="947864"/>
                </a:lnTo>
                <a:lnTo>
                  <a:pt x="676071" y="902474"/>
                </a:lnTo>
                <a:lnTo>
                  <a:pt x="677799" y="878001"/>
                </a:lnTo>
                <a:lnTo>
                  <a:pt x="691616" y="838542"/>
                </a:lnTo>
                <a:lnTo>
                  <a:pt x="734898" y="802868"/>
                </a:lnTo>
                <a:lnTo>
                  <a:pt x="773214" y="795985"/>
                </a:lnTo>
                <a:lnTo>
                  <a:pt x="792899" y="797699"/>
                </a:lnTo>
                <a:lnTo>
                  <a:pt x="841895" y="823556"/>
                </a:lnTo>
                <a:lnTo>
                  <a:pt x="863244" y="857072"/>
                </a:lnTo>
                <a:lnTo>
                  <a:pt x="870369" y="902474"/>
                </a:lnTo>
                <a:lnTo>
                  <a:pt x="870369" y="698373"/>
                </a:lnTo>
                <a:lnTo>
                  <a:pt x="868692" y="697674"/>
                </a:lnTo>
                <a:lnTo>
                  <a:pt x="838542" y="689292"/>
                </a:lnTo>
                <a:lnTo>
                  <a:pt x="806716" y="684263"/>
                </a:lnTo>
                <a:lnTo>
                  <a:pt x="773214" y="682586"/>
                </a:lnTo>
                <a:lnTo>
                  <a:pt x="739711" y="684263"/>
                </a:lnTo>
                <a:lnTo>
                  <a:pt x="677735" y="697674"/>
                </a:lnTo>
                <a:lnTo>
                  <a:pt x="623100" y="724293"/>
                </a:lnTo>
                <a:lnTo>
                  <a:pt x="579539" y="762977"/>
                </a:lnTo>
                <a:lnTo>
                  <a:pt x="548246" y="812685"/>
                </a:lnTo>
                <a:lnTo>
                  <a:pt x="532333" y="870534"/>
                </a:lnTo>
                <a:lnTo>
                  <a:pt x="530339" y="902474"/>
                </a:lnTo>
                <a:lnTo>
                  <a:pt x="532282" y="934745"/>
                </a:lnTo>
                <a:lnTo>
                  <a:pt x="547776" y="992974"/>
                </a:lnTo>
                <a:lnTo>
                  <a:pt x="578662" y="1042390"/>
                </a:lnTo>
                <a:lnTo>
                  <a:pt x="621792" y="1080693"/>
                </a:lnTo>
                <a:lnTo>
                  <a:pt x="676071" y="1107262"/>
                </a:lnTo>
                <a:lnTo>
                  <a:pt x="738047" y="1120673"/>
                </a:lnTo>
                <a:lnTo>
                  <a:pt x="771537" y="1122349"/>
                </a:lnTo>
                <a:lnTo>
                  <a:pt x="805040" y="1120673"/>
                </a:lnTo>
                <a:lnTo>
                  <a:pt x="867016" y="1107262"/>
                </a:lnTo>
                <a:lnTo>
                  <a:pt x="922032" y="1080693"/>
                </a:lnTo>
                <a:lnTo>
                  <a:pt x="966000" y="1042390"/>
                </a:lnTo>
                <a:lnTo>
                  <a:pt x="988847" y="1008964"/>
                </a:lnTo>
                <a:lnTo>
                  <a:pt x="997724" y="992682"/>
                </a:lnTo>
                <a:lnTo>
                  <a:pt x="1007935" y="964526"/>
                </a:lnTo>
                <a:lnTo>
                  <a:pt x="1014056" y="934453"/>
                </a:lnTo>
                <a:lnTo>
                  <a:pt x="1016101" y="902474"/>
                </a:lnTo>
                <a:close/>
              </a:path>
              <a:path w="3952875" h="1122680">
                <a:moveTo>
                  <a:pt x="1258544" y="549275"/>
                </a:moveTo>
                <a:lnTo>
                  <a:pt x="1115339" y="549275"/>
                </a:lnTo>
                <a:lnTo>
                  <a:pt x="1115339" y="1116228"/>
                </a:lnTo>
                <a:lnTo>
                  <a:pt x="1258544" y="1116228"/>
                </a:lnTo>
                <a:lnTo>
                  <a:pt x="1258544" y="549275"/>
                </a:lnTo>
                <a:close/>
              </a:path>
              <a:path w="3952875" h="1122680">
                <a:moveTo>
                  <a:pt x="1528813" y="688721"/>
                </a:moveTo>
                <a:lnTo>
                  <a:pt x="1385595" y="688721"/>
                </a:lnTo>
                <a:lnTo>
                  <a:pt x="1385595" y="1116228"/>
                </a:lnTo>
                <a:lnTo>
                  <a:pt x="1528813" y="1116228"/>
                </a:lnTo>
                <a:lnTo>
                  <a:pt x="1528813" y="688721"/>
                </a:lnTo>
                <a:close/>
              </a:path>
              <a:path w="3952875" h="1122680">
                <a:moveTo>
                  <a:pt x="1542211" y="573786"/>
                </a:moveTo>
                <a:lnTo>
                  <a:pt x="1528546" y="533857"/>
                </a:lnTo>
                <a:lnTo>
                  <a:pt x="1491132" y="507707"/>
                </a:lnTo>
                <a:lnTo>
                  <a:pt x="1457617" y="502539"/>
                </a:lnTo>
                <a:lnTo>
                  <a:pt x="1439621" y="503834"/>
                </a:lnTo>
                <a:lnTo>
                  <a:pt x="1395641" y="523227"/>
                </a:lnTo>
                <a:lnTo>
                  <a:pt x="1373657" y="559142"/>
                </a:lnTo>
                <a:lnTo>
                  <a:pt x="1372196" y="573786"/>
                </a:lnTo>
                <a:lnTo>
                  <a:pt x="1373657" y="588162"/>
                </a:lnTo>
                <a:lnTo>
                  <a:pt x="1395641" y="624357"/>
                </a:lnTo>
                <a:lnTo>
                  <a:pt x="1439621" y="643039"/>
                </a:lnTo>
                <a:lnTo>
                  <a:pt x="1457617" y="644283"/>
                </a:lnTo>
                <a:lnTo>
                  <a:pt x="1475206" y="643039"/>
                </a:lnTo>
                <a:lnTo>
                  <a:pt x="1517929" y="624357"/>
                </a:lnTo>
                <a:lnTo>
                  <a:pt x="1540687" y="588162"/>
                </a:lnTo>
                <a:lnTo>
                  <a:pt x="1542211" y="573786"/>
                </a:lnTo>
                <a:close/>
              </a:path>
              <a:path w="3952875" h="1122680">
                <a:moveTo>
                  <a:pt x="2149157" y="901700"/>
                </a:moveTo>
                <a:lnTo>
                  <a:pt x="2142236" y="839838"/>
                </a:lnTo>
                <a:lnTo>
                  <a:pt x="2126513" y="796734"/>
                </a:lnTo>
                <a:lnTo>
                  <a:pt x="2106853" y="762546"/>
                </a:lnTo>
                <a:lnTo>
                  <a:pt x="2070011" y="724242"/>
                </a:lnTo>
                <a:lnTo>
                  <a:pt x="2023681" y="697674"/>
                </a:lnTo>
                <a:lnTo>
                  <a:pt x="2003425" y="691019"/>
                </a:lnTo>
                <a:lnTo>
                  <a:pt x="2003425" y="901700"/>
                </a:lnTo>
                <a:lnTo>
                  <a:pt x="2003361" y="902474"/>
                </a:lnTo>
                <a:lnTo>
                  <a:pt x="1995881" y="945756"/>
                </a:lnTo>
                <a:lnTo>
                  <a:pt x="1973275" y="979855"/>
                </a:lnTo>
                <a:lnTo>
                  <a:pt x="1939988" y="1001115"/>
                </a:lnTo>
                <a:lnTo>
                  <a:pt x="1900415" y="1008202"/>
                </a:lnTo>
                <a:lnTo>
                  <a:pt x="1879841" y="1006424"/>
                </a:lnTo>
                <a:lnTo>
                  <a:pt x="1843405" y="992251"/>
                </a:lnTo>
                <a:lnTo>
                  <a:pt x="1814728" y="964387"/>
                </a:lnTo>
                <a:lnTo>
                  <a:pt x="1800072" y="925690"/>
                </a:lnTo>
                <a:lnTo>
                  <a:pt x="1798231" y="902474"/>
                </a:lnTo>
                <a:lnTo>
                  <a:pt x="1798294" y="901700"/>
                </a:lnTo>
                <a:lnTo>
                  <a:pt x="1800072" y="879246"/>
                </a:lnTo>
                <a:lnTo>
                  <a:pt x="1814728" y="840549"/>
                </a:lnTo>
                <a:lnTo>
                  <a:pt x="1843405" y="812685"/>
                </a:lnTo>
                <a:lnTo>
                  <a:pt x="1879841" y="798512"/>
                </a:lnTo>
                <a:lnTo>
                  <a:pt x="1900415" y="796734"/>
                </a:lnTo>
                <a:lnTo>
                  <a:pt x="1921294" y="798512"/>
                </a:lnTo>
                <a:lnTo>
                  <a:pt x="1957730" y="812685"/>
                </a:lnTo>
                <a:lnTo>
                  <a:pt x="1986470" y="840219"/>
                </a:lnTo>
                <a:lnTo>
                  <a:pt x="2001545" y="878535"/>
                </a:lnTo>
                <a:lnTo>
                  <a:pt x="2001596" y="879246"/>
                </a:lnTo>
                <a:lnTo>
                  <a:pt x="2003425" y="901700"/>
                </a:lnTo>
                <a:lnTo>
                  <a:pt x="2003425" y="691019"/>
                </a:lnTo>
                <a:lnTo>
                  <a:pt x="1998192" y="689292"/>
                </a:lnTo>
                <a:lnTo>
                  <a:pt x="1971332" y="684263"/>
                </a:lnTo>
                <a:lnTo>
                  <a:pt x="1943125" y="682586"/>
                </a:lnTo>
                <a:lnTo>
                  <a:pt x="1919516" y="683729"/>
                </a:lnTo>
                <a:lnTo>
                  <a:pt x="1876386" y="692924"/>
                </a:lnTo>
                <a:lnTo>
                  <a:pt x="1839112" y="710882"/>
                </a:lnTo>
                <a:lnTo>
                  <a:pt x="1799069" y="749236"/>
                </a:lnTo>
                <a:lnTo>
                  <a:pt x="1799069" y="549275"/>
                </a:lnTo>
                <a:lnTo>
                  <a:pt x="1655864" y="549275"/>
                </a:lnTo>
                <a:lnTo>
                  <a:pt x="1655864" y="1116228"/>
                </a:lnTo>
                <a:lnTo>
                  <a:pt x="1799069" y="1116228"/>
                </a:lnTo>
                <a:lnTo>
                  <a:pt x="1799069" y="1056462"/>
                </a:lnTo>
                <a:lnTo>
                  <a:pt x="1810537" y="1070686"/>
                </a:lnTo>
                <a:lnTo>
                  <a:pt x="1856867" y="1104734"/>
                </a:lnTo>
                <a:lnTo>
                  <a:pt x="1896846" y="1117942"/>
                </a:lnTo>
                <a:lnTo>
                  <a:pt x="1943125" y="1122349"/>
                </a:lnTo>
                <a:lnTo>
                  <a:pt x="1971332" y="1120673"/>
                </a:lnTo>
                <a:lnTo>
                  <a:pt x="2023681" y="1107262"/>
                </a:lnTo>
                <a:lnTo>
                  <a:pt x="2070011" y="1080363"/>
                </a:lnTo>
                <a:lnTo>
                  <a:pt x="2094598" y="1056462"/>
                </a:lnTo>
                <a:lnTo>
                  <a:pt x="2106853" y="1041666"/>
                </a:lnTo>
                <a:lnTo>
                  <a:pt x="2121509" y="1018159"/>
                </a:lnTo>
                <a:lnTo>
                  <a:pt x="2126094" y="1008202"/>
                </a:lnTo>
                <a:lnTo>
                  <a:pt x="2133600" y="991920"/>
                </a:lnTo>
                <a:lnTo>
                  <a:pt x="2142236" y="963764"/>
                </a:lnTo>
                <a:lnTo>
                  <a:pt x="2147430" y="933691"/>
                </a:lnTo>
                <a:lnTo>
                  <a:pt x="2149157" y="901700"/>
                </a:lnTo>
                <a:close/>
              </a:path>
              <a:path w="3952875" h="1122680">
                <a:moveTo>
                  <a:pt x="2390762" y="688721"/>
                </a:moveTo>
                <a:lnTo>
                  <a:pt x="2247544" y="688721"/>
                </a:lnTo>
                <a:lnTo>
                  <a:pt x="2247544" y="1116228"/>
                </a:lnTo>
                <a:lnTo>
                  <a:pt x="2390762" y="1116228"/>
                </a:lnTo>
                <a:lnTo>
                  <a:pt x="2390762" y="688721"/>
                </a:lnTo>
                <a:close/>
              </a:path>
              <a:path w="3952875" h="1122680">
                <a:moveTo>
                  <a:pt x="2404160" y="573786"/>
                </a:moveTo>
                <a:lnTo>
                  <a:pt x="2390495" y="533857"/>
                </a:lnTo>
                <a:lnTo>
                  <a:pt x="2353068" y="507707"/>
                </a:lnTo>
                <a:lnTo>
                  <a:pt x="2319566" y="502539"/>
                </a:lnTo>
                <a:lnTo>
                  <a:pt x="2301570" y="503834"/>
                </a:lnTo>
                <a:lnTo>
                  <a:pt x="2257590" y="523227"/>
                </a:lnTo>
                <a:lnTo>
                  <a:pt x="2235606" y="559142"/>
                </a:lnTo>
                <a:lnTo>
                  <a:pt x="2234146" y="573786"/>
                </a:lnTo>
                <a:lnTo>
                  <a:pt x="2235606" y="588162"/>
                </a:lnTo>
                <a:lnTo>
                  <a:pt x="2257590" y="624357"/>
                </a:lnTo>
                <a:lnTo>
                  <a:pt x="2301570" y="643039"/>
                </a:lnTo>
                <a:lnTo>
                  <a:pt x="2319566" y="644283"/>
                </a:lnTo>
                <a:lnTo>
                  <a:pt x="2337155" y="643039"/>
                </a:lnTo>
                <a:lnTo>
                  <a:pt x="2379878" y="624357"/>
                </a:lnTo>
                <a:lnTo>
                  <a:pt x="2402636" y="588162"/>
                </a:lnTo>
                <a:lnTo>
                  <a:pt x="2404160" y="573786"/>
                </a:lnTo>
                <a:close/>
              </a:path>
              <a:path w="3952875" h="1122680">
                <a:moveTo>
                  <a:pt x="2982620" y="549275"/>
                </a:moveTo>
                <a:lnTo>
                  <a:pt x="2839415" y="549275"/>
                </a:lnTo>
                <a:lnTo>
                  <a:pt x="2839415" y="747712"/>
                </a:lnTo>
                <a:lnTo>
                  <a:pt x="2839415" y="902474"/>
                </a:lnTo>
                <a:lnTo>
                  <a:pt x="2831871" y="946327"/>
                </a:lnTo>
                <a:lnTo>
                  <a:pt x="2809265" y="979855"/>
                </a:lnTo>
                <a:lnTo>
                  <a:pt x="2776601" y="1001115"/>
                </a:lnTo>
                <a:lnTo>
                  <a:pt x="2737243" y="1008202"/>
                </a:lnTo>
                <a:lnTo>
                  <a:pt x="2716669" y="1006424"/>
                </a:lnTo>
                <a:lnTo>
                  <a:pt x="2680233" y="992251"/>
                </a:lnTo>
                <a:lnTo>
                  <a:pt x="2651556" y="964044"/>
                </a:lnTo>
                <a:lnTo>
                  <a:pt x="2636888" y="924979"/>
                </a:lnTo>
                <a:lnTo>
                  <a:pt x="2635059" y="901700"/>
                </a:lnTo>
                <a:lnTo>
                  <a:pt x="2636888" y="878535"/>
                </a:lnTo>
                <a:lnTo>
                  <a:pt x="2651556" y="840219"/>
                </a:lnTo>
                <a:lnTo>
                  <a:pt x="2680233" y="812685"/>
                </a:lnTo>
                <a:lnTo>
                  <a:pt x="2716669" y="798512"/>
                </a:lnTo>
                <a:lnTo>
                  <a:pt x="2737243" y="796734"/>
                </a:lnTo>
                <a:lnTo>
                  <a:pt x="2757754" y="798512"/>
                </a:lnTo>
                <a:lnTo>
                  <a:pt x="2793771" y="812685"/>
                </a:lnTo>
                <a:lnTo>
                  <a:pt x="2822448" y="840549"/>
                </a:lnTo>
                <a:lnTo>
                  <a:pt x="2837523" y="879246"/>
                </a:lnTo>
                <a:lnTo>
                  <a:pt x="2839415" y="902474"/>
                </a:lnTo>
                <a:lnTo>
                  <a:pt x="2839415" y="747712"/>
                </a:lnTo>
                <a:lnTo>
                  <a:pt x="2797327" y="709790"/>
                </a:lnTo>
                <a:lnTo>
                  <a:pt x="2759748" y="692492"/>
                </a:lnTo>
                <a:lnTo>
                  <a:pt x="2717876" y="683691"/>
                </a:lnTo>
                <a:lnTo>
                  <a:pt x="2695359" y="682586"/>
                </a:lnTo>
                <a:lnTo>
                  <a:pt x="2667152" y="684263"/>
                </a:lnTo>
                <a:lnTo>
                  <a:pt x="2614803" y="697674"/>
                </a:lnTo>
                <a:lnTo>
                  <a:pt x="2568422" y="724242"/>
                </a:lnTo>
                <a:lnTo>
                  <a:pt x="2531160" y="762546"/>
                </a:lnTo>
                <a:lnTo>
                  <a:pt x="2504414" y="811923"/>
                </a:lnTo>
                <a:lnTo>
                  <a:pt x="2495918" y="840549"/>
                </a:lnTo>
                <a:lnTo>
                  <a:pt x="2491016" y="869772"/>
                </a:lnTo>
                <a:lnTo>
                  <a:pt x="2489339" y="901700"/>
                </a:lnTo>
                <a:lnTo>
                  <a:pt x="2489377" y="902474"/>
                </a:lnTo>
                <a:lnTo>
                  <a:pt x="2491016" y="933691"/>
                </a:lnTo>
                <a:lnTo>
                  <a:pt x="2496032" y="963764"/>
                </a:lnTo>
                <a:lnTo>
                  <a:pt x="2496121" y="964044"/>
                </a:lnTo>
                <a:lnTo>
                  <a:pt x="2496223" y="964387"/>
                </a:lnTo>
                <a:lnTo>
                  <a:pt x="2516136" y="1018159"/>
                </a:lnTo>
                <a:lnTo>
                  <a:pt x="2548585" y="1062405"/>
                </a:lnTo>
                <a:lnTo>
                  <a:pt x="2590673" y="1095540"/>
                </a:lnTo>
                <a:lnTo>
                  <a:pt x="2640292" y="1115644"/>
                </a:lnTo>
                <a:lnTo>
                  <a:pt x="2695359" y="1122349"/>
                </a:lnTo>
                <a:lnTo>
                  <a:pt x="2719286" y="1121206"/>
                </a:lnTo>
                <a:lnTo>
                  <a:pt x="2762415" y="1112012"/>
                </a:lnTo>
                <a:lnTo>
                  <a:pt x="2799372" y="1094003"/>
                </a:lnTo>
                <a:lnTo>
                  <a:pt x="2839415" y="1054938"/>
                </a:lnTo>
                <a:lnTo>
                  <a:pt x="2839415" y="1116228"/>
                </a:lnTo>
                <a:lnTo>
                  <a:pt x="2982620" y="1116228"/>
                </a:lnTo>
                <a:lnTo>
                  <a:pt x="2982620" y="1054938"/>
                </a:lnTo>
                <a:lnTo>
                  <a:pt x="2982620" y="1008202"/>
                </a:lnTo>
                <a:lnTo>
                  <a:pt x="2982620" y="796734"/>
                </a:lnTo>
                <a:lnTo>
                  <a:pt x="2982620" y="747712"/>
                </a:lnTo>
                <a:lnTo>
                  <a:pt x="2982620" y="549275"/>
                </a:lnTo>
                <a:close/>
              </a:path>
              <a:path w="3952875" h="1122680">
                <a:moveTo>
                  <a:pt x="3952875" y="194551"/>
                </a:moveTo>
                <a:lnTo>
                  <a:pt x="3925773" y="167551"/>
                </a:lnTo>
                <a:lnTo>
                  <a:pt x="3918496" y="168033"/>
                </a:lnTo>
                <a:lnTo>
                  <a:pt x="3868140" y="178130"/>
                </a:lnTo>
                <a:lnTo>
                  <a:pt x="3819334" y="189064"/>
                </a:lnTo>
                <a:lnTo>
                  <a:pt x="3772166" y="200875"/>
                </a:lnTo>
                <a:lnTo>
                  <a:pt x="3726738" y="213626"/>
                </a:lnTo>
                <a:lnTo>
                  <a:pt x="3690531" y="225056"/>
                </a:lnTo>
                <a:lnTo>
                  <a:pt x="3736568" y="33020"/>
                </a:lnTo>
                <a:lnTo>
                  <a:pt x="3708958" y="0"/>
                </a:lnTo>
                <a:lnTo>
                  <a:pt x="3701618" y="673"/>
                </a:lnTo>
                <a:lnTo>
                  <a:pt x="3669258" y="8724"/>
                </a:lnTo>
                <a:lnTo>
                  <a:pt x="3669258" y="64643"/>
                </a:lnTo>
                <a:lnTo>
                  <a:pt x="3625126" y="248716"/>
                </a:lnTo>
                <a:lnTo>
                  <a:pt x="3597783" y="259715"/>
                </a:lnTo>
                <a:lnTo>
                  <a:pt x="3556558" y="278726"/>
                </a:lnTo>
                <a:lnTo>
                  <a:pt x="3517874" y="299288"/>
                </a:lnTo>
                <a:lnTo>
                  <a:pt x="3481882" y="321475"/>
                </a:lnTo>
                <a:lnTo>
                  <a:pt x="3478441" y="315823"/>
                </a:lnTo>
                <a:lnTo>
                  <a:pt x="3456940" y="284264"/>
                </a:lnTo>
                <a:lnTo>
                  <a:pt x="3436175" y="259626"/>
                </a:lnTo>
                <a:lnTo>
                  <a:pt x="3436175" y="355320"/>
                </a:lnTo>
                <a:lnTo>
                  <a:pt x="3403549" y="384187"/>
                </a:lnTo>
                <a:lnTo>
                  <a:pt x="3375279" y="414680"/>
                </a:lnTo>
                <a:lnTo>
                  <a:pt x="3351517" y="447573"/>
                </a:lnTo>
                <a:lnTo>
                  <a:pt x="3332416" y="483628"/>
                </a:lnTo>
                <a:lnTo>
                  <a:pt x="3301415" y="436575"/>
                </a:lnTo>
                <a:lnTo>
                  <a:pt x="3270148" y="395516"/>
                </a:lnTo>
                <a:lnTo>
                  <a:pt x="3236684" y="357428"/>
                </a:lnTo>
                <a:lnTo>
                  <a:pt x="3199142" y="319290"/>
                </a:lnTo>
                <a:lnTo>
                  <a:pt x="3155594" y="278104"/>
                </a:lnTo>
                <a:lnTo>
                  <a:pt x="3212007" y="255358"/>
                </a:lnTo>
                <a:lnTo>
                  <a:pt x="3263976" y="248754"/>
                </a:lnTo>
                <a:lnTo>
                  <a:pt x="3309429" y="253466"/>
                </a:lnTo>
                <a:lnTo>
                  <a:pt x="3346323" y="264629"/>
                </a:lnTo>
                <a:lnTo>
                  <a:pt x="3384359" y="286321"/>
                </a:lnTo>
                <a:lnTo>
                  <a:pt x="3421646" y="332054"/>
                </a:lnTo>
                <a:lnTo>
                  <a:pt x="3436175" y="355320"/>
                </a:lnTo>
                <a:lnTo>
                  <a:pt x="3436175" y="259626"/>
                </a:lnTo>
                <a:lnTo>
                  <a:pt x="3425444" y="248754"/>
                </a:lnTo>
                <a:lnTo>
                  <a:pt x="3422853" y="246126"/>
                </a:lnTo>
                <a:lnTo>
                  <a:pt x="3422637" y="245973"/>
                </a:lnTo>
                <a:lnTo>
                  <a:pt x="3480206" y="178981"/>
                </a:lnTo>
                <a:lnTo>
                  <a:pt x="3513975" y="146608"/>
                </a:lnTo>
                <a:lnTo>
                  <a:pt x="3547745" y="120091"/>
                </a:lnTo>
                <a:lnTo>
                  <a:pt x="3603371" y="88353"/>
                </a:lnTo>
                <a:lnTo>
                  <a:pt x="3669258" y="64643"/>
                </a:lnTo>
                <a:lnTo>
                  <a:pt x="3669258" y="8724"/>
                </a:lnTo>
                <a:lnTo>
                  <a:pt x="3598367" y="30835"/>
                </a:lnTo>
                <a:lnTo>
                  <a:pt x="3553980" y="51396"/>
                </a:lnTo>
                <a:lnTo>
                  <a:pt x="3512756" y="76708"/>
                </a:lnTo>
                <a:lnTo>
                  <a:pt x="3474174" y="106984"/>
                </a:lnTo>
                <a:lnTo>
                  <a:pt x="3436747" y="142824"/>
                </a:lnTo>
                <a:lnTo>
                  <a:pt x="3399129" y="184759"/>
                </a:lnTo>
                <a:lnTo>
                  <a:pt x="3373259" y="216814"/>
                </a:lnTo>
                <a:lnTo>
                  <a:pt x="3337420" y="204381"/>
                </a:lnTo>
                <a:lnTo>
                  <a:pt x="3291205" y="195859"/>
                </a:lnTo>
                <a:lnTo>
                  <a:pt x="3238271" y="195732"/>
                </a:lnTo>
                <a:lnTo>
                  <a:pt x="3180283" y="207772"/>
                </a:lnTo>
                <a:lnTo>
                  <a:pt x="3118891" y="235775"/>
                </a:lnTo>
                <a:lnTo>
                  <a:pt x="3094507" y="251790"/>
                </a:lnTo>
                <a:lnTo>
                  <a:pt x="2827185" y="264071"/>
                </a:lnTo>
                <a:lnTo>
                  <a:pt x="2820720" y="270840"/>
                </a:lnTo>
                <a:lnTo>
                  <a:pt x="2821114" y="287007"/>
                </a:lnTo>
                <a:lnTo>
                  <a:pt x="2827896" y="293458"/>
                </a:lnTo>
                <a:lnTo>
                  <a:pt x="2892666" y="293509"/>
                </a:lnTo>
                <a:lnTo>
                  <a:pt x="2937624" y="293827"/>
                </a:lnTo>
                <a:lnTo>
                  <a:pt x="2977781" y="294690"/>
                </a:lnTo>
                <a:lnTo>
                  <a:pt x="3046285" y="299250"/>
                </a:lnTo>
                <a:lnTo>
                  <a:pt x="3100476" y="309384"/>
                </a:lnTo>
                <a:lnTo>
                  <a:pt x="3132925" y="333159"/>
                </a:lnTo>
                <a:lnTo>
                  <a:pt x="3169208" y="368134"/>
                </a:lnTo>
                <a:lnTo>
                  <a:pt x="3200819" y="401066"/>
                </a:lnTo>
                <a:lnTo>
                  <a:pt x="3229241" y="434251"/>
                </a:lnTo>
                <a:lnTo>
                  <a:pt x="3255988" y="469963"/>
                </a:lnTo>
                <a:lnTo>
                  <a:pt x="3282581" y="510527"/>
                </a:lnTo>
                <a:lnTo>
                  <a:pt x="3310521" y="558241"/>
                </a:lnTo>
                <a:lnTo>
                  <a:pt x="3310394" y="571119"/>
                </a:lnTo>
                <a:lnTo>
                  <a:pt x="3310267" y="584136"/>
                </a:lnTo>
                <a:lnTo>
                  <a:pt x="3310153" y="596341"/>
                </a:lnTo>
                <a:lnTo>
                  <a:pt x="3310128" y="599897"/>
                </a:lnTo>
                <a:lnTo>
                  <a:pt x="3319894" y="638568"/>
                </a:lnTo>
                <a:lnTo>
                  <a:pt x="3338144" y="674039"/>
                </a:lnTo>
                <a:lnTo>
                  <a:pt x="3363188" y="706094"/>
                </a:lnTo>
                <a:lnTo>
                  <a:pt x="3395078" y="736028"/>
                </a:lnTo>
                <a:lnTo>
                  <a:pt x="3431489" y="762584"/>
                </a:lnTo>
                <a:lnTo>
                  <a:pt x="3470935" y="785736"/>
                </a:lnTo>
                <a:lnTo>
                  <a:pt x="3511905" y="805459"/>
                </a:lnTo>
                <a:lnTo>
                  <a:pt x="3553472" y="821944"/>
                </a:lnTo>
                <a:lnTo>
                  <a:pt x="3594582" y="835190"/>
                </a:lnTo>
                <a:lnTo>
                  <a:pt x="3633952" y="845070"/>
                </a:lnTo>
                <a:lnTo>
                  <a:pt x="3686962" y="853300"/>
                </a:lnTo>
                <a:lnTo>
                  <a:pt x="3701377" y="854138"/>
                </a:lnTo>
                <a:lnTo>
                  <a:pt x="3718001" y="854138"/>
                </a:lnTo>
                <a:lnTo>
                  <a:pt x="3758158" y="845070"/>
                </a:lnTo>
                <a:lnTo>
                  <a:pt x="3782123" y="814298"/>
                </a:lnTo>
                <a:lnTo>
                  <a:pt x="3781463" y="806742"/>
                </a:lnTo>
                <a:lnTo>
                  <a:pt x="3777754" y="800087"/>
                </a:lnTo>
                <a:lnTo>
                  <a:pt x="3666896" y="600849"/>
                </a:lnTo>
                <a:lnTo>
                  <a:pt x="3616033" y="626046"/>
                </a:lnTo>
                <a:lnTo>
                  <a:pt x="3712870" y="800087"/>
                </a:lnTo>
                <a:lnTo>
                  <a:pt x="3705606" y="800087"/>
                </a:lnTo>
                <a:lnTo>
                  <a:pt x="3646449" y="792175"/>
                </a:lnTo>
                <a:lnTo>
                  <a:pt x="3574021" y="771347"/>
                </a:lnTo>
                <a:lnTo>
                  <a:pt x="3536023" y="756285"/>
                </a:lnTo>
                <a:lnTo>
                  <a:pt x="3498824" y="738365"/>
                </a:lnTo>
                <a:lnTo>
                  <a:pt x="3464115" y="717981"/>
                </a:lnTo>
                <a:lnTo>
                  <a:pt x="3432987" y="695312"/>
                </a:lnTo>
                <a:lnTo>
                  <a:pt x="3386302" y="644512"/>
                </a:lnTo>
                <a:lnTo>
                  <a:pt x="3366706" y="588581"/>
                </a:lnTo>
                <a:lnTo>
                  <a:pt x="3368598" y="558622"/>
                </a:lnTo>
                <a:lnTo>
                  <a:pt x="3384372" y="506907"/>
                </a:lnTo>
                <a:lnTo>
                  <a:pt x="3409645" y="462203"/>
                </a:lnTo>
                <a:lnTo>
                  <a:pt x="3444824" y="421855"/>
                </a:lnTo>
                <a:lnTo>
                  <a:pt x="3490379" y="383247"/>
                </a:lnTo>
                <a:lnTo>
                  <a:pt x="3527171" y="357886"/>
                </a:lnTo>
                <a:lnTo>
                  <a:pt x="3568230" y="334365"/>
                </a:lnTo>
                <a:lnTo>
                  <a:pt x="3613429" y="312585"/>
                </a:lnTo>
                <a:lnTo>
                  <a:pt x="3662654" y="292506"/>
                </a:lnTo>
                <a:lnTo>
                  <a:pt x="3702913" y="278257"/>
                </a:lnTo>
                <a:lnTo>
                  <a:pt x="3745268" y="264947"/>
                </a:lnTo>
                <a:lnTo>
                  <a:pt x="3789629" y="252552"/>
                </a:lnTo>
                <a:lnTo>
                  <a:pt x="3835933" y="241007"/>
                </a:lnTo>
                <a:lnTo>
                  <a:pt x="3884117" y="230289"/>
                </a:lnTo>
                <a:lnTo>
                  <a:pt x="3863657" y="291909"/>
                </a:lnTo>
                <a:lnTo>
                  <a:pt x="3842042" y="345211"/>
                </a:lnTo>
                <a:lnTo>
                  <a:pt x="3818979" y="390766"/>
                </a:lnTo>
                <a:lnTo>
                  <a:pt x="3794137" y="429120"/>
                </a:lnTo>
                <a:lnTo>
                  <a:pt x="3767201" y="460819"/>
                </a:lnTo>
                <a:lnTo>
                  <a:pt x="3737838" y="486410"/>
                </a:lnTo>
                <a:lnTo>
                  <a:pt x="3702164" y="508266"/>
                </a:lnTo>
                <a:lnTo>
                  <a:pt x="3661448" y="524535"/>
                </a:lnTo>
                <a:lnTo>
                  <a:pt x="3614902" y="535482"/>
                </a:lnTo>
                <a:lnTo>
                  <a:pt x="3561727" y="541362"/>
                </a:lnTo>
                <a:lnTo>
                  <a:pt x="3501174" y="542480"/>
                </a:lnTo>
                <a:lnTo>
                  <a:pt x="3432416" y="539064"/>
                </a:lnTo>
                <a:lnTo>
                  <a:pt x="3427793" y="593090"/>
                </a:lnTo>
                <a:lnTo>
                  <a:pt x="3488093" y="596341"/>
                </a:lnTo>
                <a:lnTo>
                  <a:pt x="3546983" y="596341"/>
                </a:lnTo>
                <a:lnTo>
                  <a:pt x="3600018" y="592391"/>
                </a:lnTo>
                <a:lnTo>
                  <a:pt x="3648964" y="584136"/>
                </a:lnTo>
                <a:lnTo>
                  <a:pt x="3694023" y="571119"/>
                </a:lnTo>
                <a:lnTo>
                  <a:pt x="3735400" y="552907"/>
                </a:lnTo>
                <a:lnTo>
                  <a:pt x="3773297" y="529043"/>
                </a:lnTo>
                <a:lnTo>
                  <a:pt x="3803205" y="503707"/>
                </a:lnTo>
                <a:lnTo>
                  <a:pt x="3830370" y="474103"/>
                </a:lnTo>
                <a:lnTo>
                  <a:pt x="3855097" y="440143"/>
                </a:lnTo>
                <a:lnTo>
                  <a:pt x="3877653" y="401726"/>
                </a:lnTo>
                <a:lnTo>
                  <a:pt x="3898328" y="358736"/>
                </a:lnTo>
                <a:lnTo>
                  <a:pt x="3917416" y="311086"/>
                </a:lnTo>
                <a:lnTo>
                  <a:pt x="3935196" y="258660"/>
                </a:lnTo>
                <a:lnTo>
                  <a:pt x="3951960" y="201383"/>
                </a:lnTo>
                <a:lnTo>
                  <a:pt x="3952024" y="200875"/>
                </a:lnTo>
                <a:lnTo>
                  <a:pt x="3952875" y="19455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650" b="0" i="0">
                <a:solidFill>
                  <a:srgbClr val="0A4A4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" y="9680042"/>
            <a:ext cx="18286961" cy="6069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9258300"/>
            <a:ext cx="18288635" cy="422275"/>
          </a:xfrm>
          <a:custGeom>
            <a:avLst/>
            <a:gdLst/>
            <a:ahLst/>
            <a:cxnLst/>
            <a:rect l="l" t="t" r="r" b="b"/>
            <a:pathLst>
              <a:path w="18288635" h="422275">
                <a:moveTo>
                  <a:pt x="18288181" y="421743"/>
                </a:moveTo>
                <a:lnTo>
                  <a:pt x="0" y="421743"/>
                </a:lnTo>
                <a:lnTo>
                  <a:pt x="0" y="0"/>
                </a:lnTo>
                <a:lnTo>
                  <a:pt x="18288181" y="0"/>
                </a:lnTo>
                <a:lnTo>
                  <a:pt x="18288181" y="421743"/>
                </a:lnTo>
                <a:close/>
              </a:path>
            </a:pathLst>
          </a:custGeom>
          <a:solidFill>
            <a:srgbClr val="80B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697273" y="8346172"/>
            <a:ext cx="264160" cy="189865"/>
          </a:xfrm>
          <a:custGeom>
            <a:avLst/>
            <a:gdLst/>
            <a:ahLst/>
            <a:cxnLst/>
            <a:rect l="l" t="t" r="r" b="b"/>
            <a:pathLst>
              <a:path w="264159" h="189865">
                <a:moveTo>
                  <a:pt x="263804" y="17818"/>
                </a:moveTo>
                <a:lnTo>
                  <a:pt x="261708" y="11150"/>
                </a:lnTo>
                <a:lnTo>
                  <a:pt x="256794" y="6527"/>
                </a:lnTo>
                <a:lnTo>
                  <a:pt x="251853" y="1917"/>
                </a:lnTo>
                <a:lnTo>
                  <a:pt x="244729" y="0"/>
                </a:lnTo>
                <a:lnTo>
                  <a:pt x="237947" y="1460"/>
                </a:lnTo>
                <a:lnTo>
                  <a:pt x="200012" y="10972"/>
                </a:lnTo>
                <a:lnTo>
                  <a:pt x="135128" y="37134"/>
                </a:lnTo>
                <a:lnTo>
                  <a:pt x="79552" y="76238"/>
                </a:lnTo>
                <a:lnTo>
                  <a:pt x="27292" y="130937"/>
                </a:lnTo>
                <a:lnTo>
                  <a:pt x="0" y="165100"/>
                </a:lnTo>
                <a:lnTo>
                  <a:pt x="32918" y="187439"/>
                </a:lnTo>
                <a:lnTo>
                  <a:pt x="59283" y="154432"/>
                </a:lnTo>
                <a:lnTo>
                  <a:pt x="83756" y="126873"/>
                </a:lnTo>
                <a:lnTo>
                  <a:pt x="130784" y="85458"/>
                </a:lnTo>
                <a:lnTo>
                  <a:pt x="169532" y="63131"/>
                </a:lnTo>
                <a:lnTo>
                  <a:pt x="215404" y="46443"/>
                </a:lnTo>
                <a:lnTo>
                  <a:pt x="183426" y="181203"/>
                </a:lnTo>
                <a:lnTo>
                  <a:pt x="223050" y="189509"/>
                </a:lnTo>
                <a:lnTo>
                  <a:pt x="263804" y="1781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321772" y="8464054"/>
            <a:ext cx="789940" cy="484505"/>
          </a:xfrm>
          <a:custGeom>
            <a:avLst/>
            <a:gdLst/>
            <a:ahLst/>
            <a:cxnLst/>
            <a:rect l="l" t="t" r="r" b="b"/>
            <a:pathLst>
              <a:path w="789940" h="484504">
                <a:moveTo>
                  <a:pt x="789495" y="18389"/>
                </a:moveTo>
                <a:lnTo>
                  <a:pt x="787679" y="11645"/>
                </a:lnTo>
                <a:lnTo>
                  <a:pt x="778192" y="2108"/>
                </a:lnTo>
                <a:lnTo>
                  <a:pt x="771232" y="0"/>
                </a:lnTo>
                <a:lnTo>
                  <a:pt x="764476" y="1295"/>
                </a:lnTo>
                <a:lnTo>
                  <a:pt x="712266" y="12166"/>
                </a:lnTo>
                <a:lnTo>
                  <a:pt x="662571" y="24396"/>
                </a:lnTo>
                <a:lnTo>
                  <a:pt x="615581" y="38112"/>
                </a:lnTo>
                <a:lnTo>
                  <a:pt x="571512" y="53441"/>
                </a:lnTo>
                <a:lnTo>
                  <a:pt x="512419" y="79159"/>
                </a:lnTo>
                <a:lnTo>
                  <a:pt x="460425" y="109220"/>
                </a:lnTo>
                <a:lnTo>
                  <a:pt x="458025" y="105244"/>
                </a:lnTo>
                <a:lnTo>
                  <a:pt x="431927" y="69126"/>
                </a:lnTo>
                <a:lnTo>
                  <a:pt x="428586" y="65722"/>
                </a:lnTo>
                <a:lnTo>
                  <a:pt x="428586" y="133032"/>
                </a:lnTo>
                <a:lnTo>
                  <a:pt x="405866" y="153339"/>
                </a:lnTo>
                <a:lnTo>
                  <a:pt x="386181" y="174790"/>
                </a:lnTo>
                <a:lnTo>
                  <a:pt x="369633" y="197916"/>
                </a:lnTo>
                <a:lnTo>
                  <a:pt x="356336" y="223278"/>
                </a:lnTo>
                <a:lnTo>
                  <a:pt x="329374" y="182651"/>
                </a:lnTo>
                <a:lnTo>
                  <a:pt x="301599" y="147777"/>
                </a:lnTo>
                <a:lnTo>
                  <a:pt x="270395" y="114515"/>
                </a:lnTo>
                <a:lnTo>
                  <a:pt x="233197" y="78714"/>
                </a:lnTo>
                <a:lnTo>
                  <a:pt x="281876" y="60629"/>
                </a:lnTo>
                <a:lnTo>
                  <a:pt x="325158" y="58953"/>
                </a:lnTo>
                <a:lnTo>
                  <a:pt x="384327" y="78232"/>
                </a:lnTo>
                <a:lnTo>
                  <a:pt x="418465" y="116662"/>
                </a:lnTo>
                <a:lnTo>
                  <a:pt x="428586" y="133032"/>
                </a:lnTo>
                <a:lnTo>
                  <a:pt x="428586" y="65722"/>
                </a:lnTo>
                <a:lnTo>
                  <a:pt x="421970" y="58953"/>
                </a:lnTo>
                <a:lnTo>
                  <a:pt x="419315" y="56222"/>
                </a:lnTo>
                <a:lnTo>
                  <a:pt x="405523" y="45910"/>
                </a:lnTo>
                <a:lnTo>
                  <a:pt x="373799" y="31242"/>
                </a:lnTo>
                <a:lnTo>
                  <a:pt x="327634" y="20866"/>
                </a:lnTo>
                <a:lnTo>
                  <a:pt x="270954" y="23774"/>
                </a:lnTo>
                <a:lnTo>
                  <a:pt x="207645" y="48945"/>
                </a:lnTo>
                <a:lnTo>
                  <a:pt x="201612" y="52565"/>
                </a:lnTo>
                <a:lnTo>
                  <a:pt x="195580" y="56578"/>
                </a:lnTo>
                <a:lnTo>
                  <a:pt x="190627" y="60223"/>
                </a:lnTo>
                <a:lnTo>
                  <a:pt x="4495" y="68846"/>
                </a:lnTo>
                <a:lnTo>
                  <a:pt x="0" y="73596"/>
                </a:lnTo>
                <a:lnTo>
                  <a:pt x="266" y="84975"/>
                </a:lnTo>
                <a:lnTo>
                  <a:pt x="4991" y="89509"/>
                </a:lnTo>
                <a:lnTo>
                  <a:pt x="50101" y="89547"/>
                </a:lnTo>
                <a:lnTo>
                  <a:pt x="81407" y="89776"/>
                </a:lnTo>
                <a:lnTo>
                  <a:pt x="134340" y="91579"/>
                </a:lnTo>
                <a:lnTo>
                  <a:pt x="177114" y="96583"/>
                </a:lnTo>
                <a:lnTo>
                  <a:pt x="227977" y="127558"/>
                </a:lnTo>
                <a:lnTo>
                  <a:pt x="260502" y="160616"/>
                </a:lnTo>
                <a:lnTo>
                  <a:pt x="288264" y="193370"/>
                </a:lnTo>
                <a:lnTo>
                  <a:pt x="314172" y="230276"/>
                </a:lnTo>
                <a:lnTo>
                  <a:pt x="341083" y="275755"/>
                </a:lnTo>
                <a:lnTo>
                  <a:pt x="341071" y="277596"/>
                </a:lnTo>
                <a:lnTo>
                  <a:pt x="340931" y="292417"/>
                </a:lnTo>
                <a:lnTo>
                  <a:pt x="340982" y="305739"/>
                </a:lnTo>
                <a:lnTo>
                  <a:pt x="360324" y="357212"/>
                </a:lnTo>
                <a:lnTo>
                  <a:pt x="399973" y="400812"/>
                </a:lnTo>
                <a:lnTo>
                  <a:pt x="452793" y="435787"/>
                </a:lnTo>
                <a:lnTo>
                  <a:pt x="510273" y="461251"/>
                </a:lnTo>
                <a:lnTo>
                  <a:pt x="566318" y="477520"/>
                </a:lnTo>
                <a:lnTo>
                  <a:pt x="613270" y="483895"/>
                </a:lnTo>
                <a:lnTo>
                  <a:pt x="624840" y="483895"/>
                </a:lnTo>
                <a:lnTo>
                  <a:pt x="665035" y="469099"/>
                </a:lnTo>
                <a:lnTo>
                  <a:pt x="669505" y="455866"/>
                </a:lnTo>
                <a:lnTo>
                  <a:pt x="669036" y="450557"/>
                </a:lnTo>
                <a:lnTo>
                  <a:pt x="666546" y="446036"/>
                </a:lnTo>
                <a:lnTo>
                  <a:pt x="666457" y="445884"/>
                </a:lnTo>
                <a:lnTo>
                  <a:pt x="589254" y="305739"/>
                </a:lnTo>
                <a:lnTo>
                  <a:pt x="553847" y="323456"/>
                </a:lnTo>
                <a:lnTo>
                  <a:pt x="621284" y="445884"/>
                </a:lnTo>
                <a:lnTo>
                  <a:pt x="614959" y="446036"/>
                </a:lnTo>
                <a:lnTo>
                  <a:pt x="575030" y="440309"/>
                </a:lnTo>
                <a:lnTo>
                  <a:pt x="524586" y="425653"/>
                </a:lnTo>
                <a:lnTo>
                  <a:pt x="472224" y="402463"/>
                </a:lnTo>
                <a:lnTo>
                  <a:pt x="426364" y="372173"/>
                </a:lnTo>
                <a:lnTo>
                  <a:pt x="393865" y="336435"/>
                </a:lnTo>
                <a:lnTo>
                  <a:pt x="380212" y="297103"/>
                </a:lnTo>
                <a:lnTo>
                  <a:pt x="381533" y="276034"/>
                </a:lnTo>
                <a:lnTo>
                  <a:pt x="401675" y="223278"/>
                </a:lnTo>
                <a:lnTo>
                  <a:pt x="434619" y="179832"/>
                </a:lnTo>
                <a:lnTo>
                  <a:pt x="466331" y="152666"/>
                </a:lnTo>
                <a:lnTo>
                  <a:pt x="520560" y="118287"/>
                </a:lnTo>
                <a:lnTo>
                  <a:pt x="586308" y="88849"/>
                </a:lnTo>
                <a:lnTo>
                  <a:pt x="659104" y="65024"/>
                </a:lnTo>
                <a:lnTo>
                  <a:pt x="698792" y="54597"/>
                </a:lnTo>
                <a:lnTo>
                  <a:pt x="740537" y="45085"/>
                </a:lnTo>
                <a:lnTo>
                  <a:pt x="718870" y="107873"/>
                </a:lnTo>
                <a:lnTo>
                  <a:pt x="695172" y="157962"/>
                </a:lnTo>
                <a:lnTo>
                  <a:pt x="668693" y="196646"/>
                </a:lnTo>
                <a:lnTo>
                  <a:pt x="638657" y="225234"/>
                </a:lnTo>
                <a:lnTo>
                  <a:pt x="600113" y="246811"/>
                </a:lnTo>
                <a:lnTo>
                  <a:pt x="553046" y="259753"/>
                </a:lnTo>
                <a:lnTo>
                  <a:pt x="495617" y="264693"/>
                </a:lnTo>
                <a:lnTo>
                  <a:pt x="425970" y="262280"/>
                </a:lnTo>
                <a:lnTo>
                  <a:pt x="422757" y="300266"/>
                </a:lnTo>
                <a:lnTo>
                  <a:pt x="482168" y="302895"/>
                </a:lnTo>
                <a:lnTo>
                  <a:pt x="535533" y="300570"/>
                </a:lnTo>
                <a:lnTo>
                  <a:pt x="583260" y="292417"/>
                </a:lnTo>
                <a:lnTo>
                  <a:pt x="625729" y="277596"/>
                </a:lnTo>
                <a:lnTo>
                  <a:pt x="663359" y="255219"/>
                </a:lnTo>
                <a:lnTo>
                  <a:pt x="695782" y="225234"/>
                </a:lnTo>
                <a:lnTo>
                  <a:pt x="723582" y="187540"/>
                </a:lnTo>
                <a:lnTo>
                  <a:pt x="747649" y="141744"/>
                </a:lnTo>
                <a:lnTo>
                  <a:pt x="768769" y="87566"/>
                </a:lnTo>
                <a:lnTo>
                  <a:pt x="781621" y="45085"/>
                </a:lnTo>
                <a:lnTo>
                  <a:pt x="787869" y="24396"/>
                </a:lnTo>
                <a:lnTo>
                  <a:pt x="789495" y="18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357464" y="8827273"/>
            <a:ext cx="320040" cy="309880"/>
          </a:xfrm>
          <a:custGeom>
            <a:avLst/>
            <a:gdLst/>
            <a:ahLst/>
            <a:cxnLst/>
            <a:rect l="l" t="t" r="r" b="b"/>
            <a:pathLst>
              <a:path w="320040" h="309879">
                <a:moveTo>
                  <a:pt x="163303" y="309327"/>
                </a:moveTo>
                <a:lnTo>
                  <a:pt x="118103" y="304611"/>
                </a:lnTo>
                <a:lnTo>
                  <a:pt x="78151" y="290465"/>
                </a:lnTo>
                <a:lnTo>
                  <a:pt x="45345" y="267563"/>
                </a:lnTo>
                <a:lnTo>
                  <a:pt x="20412" y="236575"/>
                </a:lnTo>
                <a:lnTo>
                  <a:pt x="5103" y="198584"/>
                </a:lnTo>
                <a:lnTo>
                  <a:pt x="0" y="154663"/>
                </a:lnTo>
                <a:lnTo>
                  <a:pt x="1275" y="131963"/>
                </a:lnTo>
                <a:lnTo>
                  <a:pt x="11482" y="91007"/>
                </a:lnTo>
                <a:lnTo>
                  <a:pt x="31895" y="56247"/>
                </a:lnTo>
                <a:lnTo>
                  <a:pt x="60764" y="29302"/>
                </a:lnTo>
                <a:lnTo>
                  <a:pt x="97471" y="10610"/>
                </a:lnTo>
                <a:lnTo>
                  <a:pt x="140046" y="1179"/>
                </a:lnTo>
                <a:lnTo>
                  <a:pt x="163303" y="0"/>
                </a:lnTo>
                <a:lnTo>
                  <a:pt x="192646" y="1852"/>
                </a:lnTo>
                <a:lnTo>
                  <a:pt x="243678" y="16670"/>
                </a:lnTo>
                <a:lnTo>
                  <a:pt x="284286" y="45973"/>
                </a:lnTo>
                <a:lnTo>
                  <a:pt x="311406" y="87737"/>
                </a:lnTo>
                <a:lnTo>
                  <a:pt x="319608" y="113166"/>
                </a:lnTo>
                <a:lnTo>
                  <a:pt x="213460" y="113166"/>
                </a:lnTo>
                <a:lnTo>
                  <a:pt x="205185" y="98078"/>
                </a:lnTo>
                <a:lnTo>
                  <a:pt x="193776" y="87300"/>
                </a:lnTo>
                <a:lnTo>
                  <a:pt x="179232" y="80833"/>
                </a:lnTo>
                <a:lnTo>
                  <a:pt x="161553" y="78677"/>
                </a:lnTo>
                <a:lnTo>
                  <a:pt x="148540" y="79923"/>
                </a:lnTo>
                <a:lnTo>
                  <a:pt x="110667" y="109397"/>
                </a:lnTo>
                <a:lnTo>
                  <a:pt x="101481" y="154663"/>
                </a:lnTo>
                <a:lnTo>
                  <a:pt x="102501" y="171943"/>
                </a:lnTo>
                <a:lnTo>
                  <a:pt x="117811" y="211249"/>
                </a:lnTo>
                <a:lnTo>
                  <a:pt x="161553" y="230650"/>
                </a:lnTo>
                <a:lnTo>
                  <a:pt x="179232" y="228494"/>
                </a:lnTo>
                <a:lnTo>
                  <a:pt x="193776" y="222028"/>
                </a:lnTo>
                <a:lnTo>
                  <a:pt x="205185" y="211250"/>
                </a:lnTo>
                <a:lnTo>
                  <a:pt x="213460" y="196160"/>
                </a:lnTo>
                <a:lnTo>
                  <a:pt x="319608" y="196160"/>
                </a:lnTo>
                <a:lnTo>
                  <a:pt x="299632" y="243312"/>
                </a:lnTo>
                <a:lnTo>
                  <a:pt x="265367" y="279150"/>
                </a:lnTo>
                <a:lnTo>
                  <a:pt x="219147" y="301783"/>
                </a:lnTo>
                <a:lnTo>
                  <a:pt x="192428" y="307441"/>
                </a:lnTo>
                <a:lnTo>
                  <a:pt x="163303" y="309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726787" y="8827273"/>
            <a:ext cx="338455" cy="309880"/>
          </a:xfrm>
          <a:custGeom>
            <a:avLst/>
            <a:gdLst/>
            <a:ahLst/>
            <a:cxnLst/>
            <a:rect l="l" t="t" r="r" b="b"/>
            <a:pathLst>
              <a:path w="338455" h="309879">
                <a:moveTo>
                  <a:pt x="167968" y="309327"/>
                </a:moveTo>
                <a:lnTo>
                  <a:pt x="122477" y="304611"/>
                </a:lnTo>
                <a:lnTo>
                  <a:pt x="81654" y="290465"/>
                </a:lnTo>
                <a:lnTo>
                  <a:pt x="47680" y="267563"/>
                </a:lnTo>
                <a:lnTo>
                  <a:pt x="21579" y="236575"/>
                </a:lnTo>
                <a:lnTo>
                  <a:pt x="5395" y="198584"/>
                </a:lnTo>
                <a:lnTo>
                  <a:pt x="0" y="154663"/>
                </a:lnTo>
                <a:lnTo>
                  <a:pt x="1385" y="132199"/>
                </a:lnTo>
                <a:lnTo>
                  <a:pt x="12466" y="91511"/>
                </a:lnTo>
                <a:lnTo>
                  <a:pt x="34263" y="56549"/>
                </a:lnTo>
                <a:lnTo>
                  <a:pt x="64592" y="29336"/>
                </a:lnTo>
                <a:lnTo>
                  <a:pt x="102646" y="10610"/>
                </a:lnTo>
                <a:lnTo>
                  <a:pt x="145805" y="1179"/>
                </a:lnTo>
                <a:lnTo>
                  <a:pt x="169134" y="0"/>
                </a:lnTo>
                <a:lnTo>
                  <a:pt x="192463" y="1179"/>
                </a:lnTo>
                <a:lnTo>
                  <a:pt x="235622" y="10610"/>
                </a:lnTo>
                <a:lnTo>
                  <a:pt x="273679" y="29336"/>
                </a:lnTo>
                <a:lnTo>
                  <a:pt x="304006" y="56549"/>
                </a:lnTo>
                <a:lnTo>
                  <a:pt x="319551" y="79759"/>
                </a:lnTo>
                <a:lnTo>
                  <a:pt x="169134" y="79759"/>
                </a:lnTo>
                <a:lnTo>
                  <a:pt x="155174" y="80971"/>
                </a:lnTo>
                <a:lnTo>
                  <a:pt x="120728" y="99156"/>
                </a:lnTo>
                <a:lnTo>
                  <a:pt x="102685" y="137453"/>
                </a:lnTo>
                <a:lnTo>
                  <a:pt x="101482" y="154663"/>
                </a:lnTo>
                <a:lnTo>
                  <a:pt x="102648" y="171673"/>
                </a:lnTo>
                <a:lnTo>
                  <a:pt x="120144" y="210171"/>
                </a:lnTo>
                <a:lnTo>
                  <a:pt x="154263" y="228359"/>
                </a:lnTo>
                <a:lnTo>
                  <a:pt x="167968" y="229571"/>
                </a:lnTo>
                <a:lnTo>
                  <a:pt x="319301" y="229571"/>
                </a:lnTo>
                <a:lnTo>
                  <a:pt x="315524" y="236575"/>
                </a:lnTo>
                <a:lnTo>
                  <a:pt x="289134" y="267563"/>
                </a:lnTo>
                <a:lnTo>
                  <a:pt x="254286" y="290465"/>
                </a:lnTo>
                <a:lnTo>
                  <a:pt x="213459" y="304611"/>
                </a:lnTo>
                <a:lnTo>
                  <a:pt x="191297" y="308148"/>
                </a:lnTo>
                <a:lnTo>
                  <a:pt x="167968" y="309327"/>
                </a:lnTo>
                <a:close/>
              </a:path>
              <a:path w="338455" h="309879">
                <a:moveTo>
                  <a:pt x="319301" y="229571"/>
                </a:moveTo>
                <a:lnTo>
                  <a:pt x="167968" y="229571"/>
                </a:lnTo>
                <a:lnTo>
                  <a:pt x="181710" y="228359"/>
                </a:lnTo>
                <a:lnTo>
                  <a:pt x="194358" y="224721"/>
                </a:lnTo>
                <a:lnTo>
                  <a:pt x="225306" y="199425"/>
                </a:lnTo>
                <a:lnTo>
                  <a:pt x="236790" y="154663"/>
                </a:lnTo>
                <a:lnTo>
                  <a:pt x="235550" y="137654"/>
                </a:lnTo>
                <a:lnTo>
                  <a:pt x="216958" y="99156"/>
                </a:lnTo>
                <a:lnTo>
                  <a:pt x="182842" y="80971"/>
                </a:lnTo>
                <a:lnTo>
                  <a:pt x="169134" y="79759"/>
                </a:lnTo>
                <a:lnTo>
                  <a:pt x="319551" y="79759"/>
                </a:lnTo>
                <a:lnTo>
                  <a:pt x="325804" y="91511"/>
                </a:lnTo>
                <a:lnTo>
                  <a:pt x="332730" y="111148"/>
                </a:lnTo>
                <a:lnTo>
                  <a:pt x="336887" y="132199"/>
                </a:lnTo>
                <a:lnTo>
                  <a:pt x="338272" y="154663"/>
                </a:lnTo>
                <a:lnTo>
                  <a:pt x="336850" y="177162"/>
                </a:lnTo>
                <a:lnTo>
                  <a:pt x="332585" y="198314"/>
                </a:lnTo>
                <a:lnTo>
                  <a:pt x="325476" y="218119"/>
                </a:lnTo>
                <a:lnTo>
                  <a:pt x="319301" y="2295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134168" y="8733504"/>
            <a:ext cx="100330" cy="398780"/>
          </a:xfrm>
          <a:custGeom>
            <a:avLst/>
            <a:gdLst/>
            <a:ahLst/>
            <a:cxnLst/>
            <a:rect l="l" t="t" r="r" b="b"/>
            <a:pathLst>
              <a:path w="100330" h="398779">
                <a:moveTo>
                  <a:pt x="99732" y="398785"/>
                </a:moveTo>
                <a:lnTo>
                  <a:pt x="0" y="398785"/>
                </a:lnTo>
                <a:lnTo>
                  <a:pt x="0" y="0"/>
                </a:lnTo>
                <a:lnTo>
                  <a:pt x="99732" y="0"/>
                </a:lnTo>
                <a:lnTo>
                  <a:pt x="99732" y="398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6313043" y="8700632"/>
            <a:ext cx="118745" cy="431800"/>
          </a:xfrm>
          <a:custGeom>
            <a:avLst/>
            <a:gdLst/>
            <a:ahLst/>
            <a:cxnLst/>
            <a:rect l="l" t="t" r="r" b="b"/>
            <a:pathLst>
              <a:path w="118744" h="431800">
                <a:moveTo>
                  <a:pt x="59489" y="99698"/>
                </a:moveTo>
                <a:lnTo>
                  <a:pt x="16329" y="85683"/>
                </a:lnTo>
                <a:lnTo>
                  <a:pt x="0" y="50116"/>
                </a:lnTo>
                <a:lnTo>
                  <a:pt x="1020" y="39810"/>
                </a:lnTo>
                <a:lnTo>
                  <a:pt x="25370" y="8184"/>
                </a:lnTo>
                <a:lnTo>
                  <a:pt x="59489" y="0"/>
                </a:lnTo>
                <a:lnTo>
                  <a:pt x="71738" y="909"/>
                </a:lnTo>
                <a:lnTo>
                  <a:pt x="108881" y="22026"/>
                </a:lnTo>
                <a:lnTo>
                  <a:pt x="118395" y="50116"/>
                </a:lnTo>
                <a:lnTo>
                  <a:pt x="117338" y="60222"/>
                </a:lnTo>
                <a:lnTo>
                  <a:pt x="92735" y="91815"/>
                </a:lnTo>
                <a:lnTo>
                  <a:pt x="59489" y="99698"/>
                </a:lnTo>
                <a:close/>
              </a:path>
              <a:path w="118744" h="431800">
                <a:moveTo>
                  <a:pt x="109065" y="431657"/>
                </a:moveTo>
                <a:lnTo>
                  <a:pt x="9333" y="431657"/>
                </a:lnTo>
                <a:lnTo>
                  <a:pt x="9333" y="130953"/>
                </a:lnTo>
                <a:lnTo>
                  <a:pt x="109065" y="130953"/>
                </a:lnTo>
                <a:lnTo>
                  <a:pt x="109065" y="431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6510581" y="8733504"/>
            <a:ext cx="343535" cy="403225"/>
          </a:xfrm>
          <a:custGeom>
            <a:avLst/>
            <a:gdLst/>
            <a:ahLst/>
            <a:cxnLst/>
            <a:rect l="l" t="t" r="r" b="b"/>
            <a:pathLst>
              <a:path w="343534" h="403225">
                <a:moveTo>
                  <a:pt x="99732" y="398785"/>
                </a:moveTo>
                <a:lnTo>
                  <a:pt x="0" y="398785"/>
                </a:lnTo>
                <a:lnTo>
                  <a:pt x="0" y="0"/>
                </a:lnTo>
                <a:lnTo>
                  <a:pt x="99732" y="0"/>
                </a:lnTo>
                <a:lnTo>
                  <a:pt x="99732" y="140653"/>
                </a:lnTo>
                <a:lnTo>
                  <a:pt x="306337" y="140653"/>
                </a:lnTo>
                <a:lnTo>
                  <a:pt x="314067" y="150015"/>
                </a:lnTo>
                <a:lnTo>
                  <a:pt x="324274" y="166518"/>
                </a:lnTo>
                <a:lnTo>
                  <a:pt x="327761" y="174064"/>
                </a:lnTo>
                <a:lnTo>
                  <a:pt x="170304" y="174064"/>
                </a:lnTo>
                <a:lnTo>
                  <a:pt x="155977" y="175311"/>
                </a:lnTo>
                <a:lnTo>
                  <a:pt x="119564" y="194004"/>
                </a:lnTo>
                <a:lnTo>
                  <a:pt x="100425" y="232099"/>
                </a:lnTo>
                <a:lnTo>
                  <a:pt x="99149" y="248433"/>
                </a:lnTo>
                <a:lnTo>
                  <a:pt x="100386" y="264264"/>
                </a:lnTo>
                <a:lnTo>
                  <a:pt x="100425" y="264769"/>
                </a:lnTo>
                <a:lnTo>
                  <a:pt x="104147" y="278882"/>
                </a:lnTo>
                <a:lnTo>
                  <a:pt x="104253" y="279285"/>
                </a:lnTo>
                <a:lnTo>
                  <a:pt x="110414" y="291545"/>
                </a:lnTo>
                <a:lnTo>
                  <a:pt x="110516" y="291748"/>
                </a:lnTo>
                <a:lnTo>
                  <a:pt x="142745" y="317817"/>
                </a:lnTo>
                <a:lnTo>
                  <a:pt x="170304" y="322803"/>
                </a:lnTo>
                <a:lnTo>
                  <a:pt x="327469" y="322803"/>
                </a:lnTo>
                <a:lnTo>
                  <a:pt x="324274" y="329806"/>
                </a:lnTo>
                <a:lnTo>
                  <a:pt x="314067" y="346344"/>
                </a:lnTo>
                <a:lnTo>
                  <a:pt x="305534" y="356753"/>
                </a:lnTo>
                <a:lnTo>
                  <a:pt x="99732" y="356753"/>
                </a:lnTo>
                <a:lnTo>
                  <a:pt x="99732" y="398785"/>
                </a:lnTo>
                <a:close/>
              </a:path>
              <a:path w="343534" h="403225">
                <a:moveTo>
                  <a:pt x="306337" y="140653"/>
                </a:moveTo>
                <a:lnTo>
                  <a:pt x="99732" y="140653"/>
                </a:lnTo>
                <a:lnTo>
                  <a:pt x="107497" y="130650"/>
                </a:lnTo>
                <a:lnTo>
                  <a:pt x="139976" y="106702"/>
                </a:lnTo>
                <a:lnTo>
                  <a:pt x="183607" y="94578"/>
                </a:lnTo>
                <a:lnTo>
                  <a:pt x="200048" y="93770"/>
                </a:lnTo>
                <a:lnTo>
                  <a:pt x="219694" y="94949"/>
                </a:lnTo>
                <a:lnTo>
                  <a:pt x="272952" y="112631"/>
                </a:lnTo>
                <a:lnTo>
                  <a:pt x="306337" y="140653"/>
                </a:lnTo>
                <a:close/>
              </a:path>
              <a:path w="343534" h="403225">
                <a:moveTo>
                  <a:pt x="327469" y="322803"/>
                </a:moveTo>
                <a:lnTo>
                  <a:pt x="170304" y="322803"/>
                </a:lnTo>
                <a:lnTo>
                  <a:pt x="184628" y="321556"/>
                </a:lnTo>
                <a:lnTo>
                  <a:pt x="197860" y="317817"/>
                </a:lnTo>
                <a:lnTo>
                  <a:pt x="230229" y="291748"/>
                </a:lnTo>
                <a:lnTo>
                  <a:pt x="241998" y="248433"/>
                </a:lnTo>
                <a:lnTo>
                  <a:pt x="242041" y="247894"/>
                </a:lnTo>
                <a:lnTo>
                  <a:pt x="240769" y="232099"/>
                </a:lnTo>
                <a:lnTo>
                  <a:pt x="240728" y="231594"/>
                </a:lnTo>
                <a:lnTo>
                  <a:pt x="236901" y="217582"/>
                </a:lnTo>
                <a:lnTo>
                  <a:pt x="210216" y="185281"/>
                </a:lnTo>
                <a:lnTo>
                  <a:pt x="170304" y="174064"/>
                </a:lnTo>
                <a:lnTo>
                  <a:pt x="327761" y="174064"/>
                </a:lnTo>
                <a:lnTo>
                  <a:pt x="332695" y="184742"/>
                </a:lnTo>
                <a:lnTo>
                  <a:pt x="338710" y="204379"/>
                </a:lnTo>
                <a:lnTo>
                  <a:pt x="342320" y="225430"/>
                </a:lnTo>
                <a:lnTo>
                  <a:pt x="343523" y="247894"/>
                </a:lnTo>
                <a:lnTo>
                  <a:pt x="342320" y="270393"/>
                </a:lnTo>
                <a:lnTo>
                  <a:pt x="338710" y="291545"/>
                </a:lnTo>
                <a:lnTo>
                  <a:pt x="332695" y="311350"/>
                </a:lnTo>
                <a:lnTo>
                  <a:pt x="327469" y="322803"/>
                </a:lnTo>
                <a:close/>
              </a:path>
              <a:path w="343534" h="403225">
                <a:moveTo>
                  <a:pt x="200048" y="403097"/>
                </a:moveTo>
                <a:lnTo>
                  <a:pt x="153353" y="396125"/>
                </a:lnTo>
                <a:lnTo>
                  <a:pt x="117083" y="375750"/>
                </a:lnTo>
                <a:lnTo>
                  <a:pt x="99732" y="356753"/>
                </a:lnTo>
                <a:lnTo>
                  <a:pt x="305534" y="356753"/>
                </a:lnTo>
                <a:lnTo>
                  <a:pt x="272952" y="384235"/>
                </a:lnTo>
                <a:lnTo>
                  <a:pt x="219694" y="401918"/>
                </a:lnTo>
                <a:lnTo>
                  <a:pt x="200048" y="4030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6913293" y="8700632"/>
            <a:ext cx="118745" cy="431800"/>
          </a:xfrm>
          <a:custGeom>
            <a:avLst/>
            <a:gdLst/>
            <a:ahLst/>
            <a:cxnLst/>
            <a:rect l="l" t="t" r="r" b="b"/>
            <a:pathLst>
              <a:path w="118744" h="431800">
                <a:moveTo>
                  <a:pt x="59488" y="99698"/>
                </a:moveTo>
                <a:lnTo>
                  <a:pt x="16329" y="85683"/>
                </a:lnTo>
                <a:lnTo>
                  <a:pt x="0" y="50116"/>
                </a:lnTo>
                <a:lnTo>
                  <a:pt x="1020" y="39810"/>
                </a:lnTo>
                <a:lnTo>
                  <a:pt x="25370" y="8184"/>
                </a:lnTo>
                <a:lnTo>
                  <a:pt x="59488" y="0"/>
                </a:lnTo>
                <a:lnTo>
                  <a:pt x="71736" y="909"/>
                </a:lnTo>
                <a:lnTo>
                  <a:pt x="108881" y="22026"/>
                </a:lnTo>
                <a:lnTo>
                  <a:pt x="118394" y="50116"/>
                </a:lnTo>
                <a:lnTo>
                  <a:pt x="117338" y="60222"/>
                </a:lnTo>
                <a:lnTo>
                  <a:pt x="92732" y="91815"/>
                </a:lnTo>
                <a:lnTo>
                  <a:pt x="59488" y="99698"/>
                </a:lnTo>
                <a:close/>
              </a:path>
              <a:path w="118744" h="431800">
                <a:moveTo>
                  <a:pt x="109061" y="431657"/>
                </a:moveTo>
                <a:lnTo>
                  <a:pt x="9333" y="431657"/>
                </a:lnTo>
                <a:lnTo>
                  <a:pt x="9333" y="130953"/>
                </a:lnTo>
                <a:lnTo>
                  <a:pt x="109061" y="130953"/>
                </a:lnTo>
                <a:lnTo>
                  <a:pt x="109061" y="4316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7091006" y="8733504"/>
            <a:ext cx="343535" cy="403225"/>
          </a:xfrm>
          <a:custGeom>
            <a:avLst/>
            <a:gdLst/>
            <a:ahLst/>
            <a:cxnLst/>
            <a:rect l="l" t="t" r="r" b="b"/>
            <a:pathLst>
              <a:path w="343534" h="403225">
                <a:moveTo>
                  <a:pt x="343515" y="139575"/>
                </a:moveTo>
                <a:lnTo>
                  <a:pt x="243786" y="139575"/>
                </a:lnTo>
                <a:lnTo>
                  <a:pt x="243786" y="0"/>
                </a:lnTo>
                <a:lnTo>
                  <a:pt x="343515" y="0"/>
                </a:lnTo>
                <a:lnTo>
                  <a:pt x="343515" y="139575"/>
                </a:lnTo>
                <a:close/>
              </a:path>
              <a:path w="343534" h="403225">
                <a:moveTo>
                  <a:pt x="143470" y="403097"/>
                </a:moveTo>
                <a:lnTo>
                  <a:pt x="105124" y="398381"/>
                </a:lnTo>
                <a:lnTo>
                  <a:pt x="55074" y="373559"/>
                </a:lnTo>
                <a:lnTo>
                  <a:pt x="18662" y="329806"/>
                </a:lnTo>
                <a:lnTo>
                  <a:pt x="4793" y="291983"/>
                </a:lnTo>
                <a:lnTo>
                  <a:pt x="4724" y="291748"/>
                </a:lnTo>
                <a:lnTo>
                  <a:pt x="4665" y="291545"/>
                </a:lnTo>
                <a:lnTo>
                  <a:pt x="1166" y="270393"/>
                </a:lnTo>
                <a:lnTo>
                  <a:pt x="27" y="248433"/>
                </a:lnTo>
                <a:lnTo>
                  <a:pt x="0" y="247894"/>
                </a:lnTo>
                <a:lnTo>
                  <a:pt x="1166" y="225430"/>
                </a:lnTo>
                <a:lnTo>
                  <a:pt x="10496" y="184742"/>
                </a:lnTo>
                <a:lnTo>
                  <a:pt x="29123" y="150015"/>
                </a:lnTo>
                <a:lnTo>
                  <a:pt x="70567" y="112631"/>
                </a:lnTo>
                <a:lnTo>
                  <a:pt x="123823" y="94949"/>
                </a:lnTo>
                <a:lnTo>
                  <a:pt x="143470" y="93770"/>
                </a:lnTo>
                <a:lnTo>
                  <a:pt x="159145" y="94544"/>
                </a:lnTo>
                <a:lnTo>
                  <a:pt x="201793" y="106163"/>
                </a:lnTo>
                <a:lnTo>
                  <a:pt x="235475" y="129606"/>
                </a:lnTo>
                <a:lnTo>
                  <a:pt x="243786" y="139575"/>
                </a:lnTo>
                <a:lnTo>
                  <a:pt x="343515" y="139575"/>
                </a:lnTo>
                <a:lnTo>
                  <a:pt x="343515" y="174064"/>
                </a:lnTo>
                <a:lnTo>
                  <a:pt x="172632" y="174064"/>
                </a:lnTo>
                <a:lnTo>
                  <a:pt x="158306" y="175311"/>
                </a:lnTo>
                <a:lnTo>
                  <a:pt x="121893" y="194004"/>
                </a:lnTo>
                <a:lnTo>
                  <a:pt x="102754" y="231594"/>
                </a:lnTo>
                <a:lnTo>
                  <a:pt x="101478" y="247894"/>
                </a:lnTo>
                <a:lnTo>
                  <a:pt x="102754" y="264264"/>
                </a:lnTo>
                <a:lnTo>
                  <a:pt x="121893" y="302863"/>
                </a:lnTo>
                <a:lnTo>
                  <a:pt x="158306" y="321556"/>
                </a:lnTo>
                <a:lnTo>
                  <a:pt x="172632" y="322803"/>
                </a:lnTo>
                <a:lnTo>
                  <a:pt x="343515" y="322803"/>
                </a:lnTo>
                <a:lnTo>
                  <a:pt x="343515" y="355675"/>
                </a:lnTo>
                <a:lnTo>
                  <a:pt x="243786" y="355675"/>
                </a:lnTo>
                <a:lnTo>
                  <a:pt x="236021" y="365914"/>
                </a:lnTo>
                <a:lnTo>
                  <a:pt x="226726" y="375076"/>
                </a:lnTo>
                <a:lnTo>
                  <a:pt x="190165" y="395822"/>
                </a:lnTo>
                <a:lnTo>
                  <a:pt x="160128" y="402289"/>
                </a:lnTo>
                <a:lnTo>
                  <a:pt x="143470" y="403097"/>
                </a:lnTo>
                <a:close/>
              </a:path>
              <a:path w="343534" h="403225">
                <a:moveTo>
                  <a:pt x="343515" y="322803"/>
                </a:moveTo>
                <a:lnTo>
                  <a:pt x="172632" y="322803"/>
                </a:lnTo>
                <a:lnTo>
                  <a:pt x="186922" y="321556"/>
                </a:lnTo>
                <a:lnTo>
                  <a:pt x="200044" y="317817"/>
                </a:lnTo>
                <a:lnTo>
                  <a:pt x="231974" y="291983"/>
                </a:lnTo>
                <a:lnTo>
                  <a:pt x="243786" y="248433"/>
                </a:lnTo>
                <a:lnTo>
                  <a:pt x="242474" y="232099"/>
                </a:lnTo>
                <a:lnTo>
                  <a:pt x="222788" y="194004"/>
                </a:lnTo>
                <a:lnTo>
                  <a:pt x="186922" y="175311"/>
                </a:lnTo>
                <a:lnTo>
                  <a:pt x="172632" y="174064"/>
                </a:lnTo>
                <a:lnTo>
                  <a:pt x="343515" y="174064"/>
                </a:lnTo>
                <a:lnTo>
                  <a:pt x="343515" y="322803"/>
                </a:lnTo>
                <a:close/>
              </a:path>
              <a:path w="343534" h="403225">
                <a:moveTo>
                  <a:pt x="343515" y="398785"/>
                </a:moveTo>
                <a:lnTo>
                  <a:pt x="243786" y="398785"/>
                </a:lnTo>
                <a:lnTo>
                  <a:pt x="243786" y="355675"/>
                </a:lnTo>
                <a:lnTo>
                  <a:pt x="343515" y="355675"/>
                </a:lnTo>
                <a:lnTo>
                  <a:pt x="343515" y="3987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6588" y="3065527"/>
            <a:ext cx="9614823" cy="1637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9992" y="2199315"/>
            <a:ext cx="7472045" cy="2530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650" b="0" i="0">
                <a:solidFill>
                  <a:srgbClr val="0A4A4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08625" y="4018253"/>
            <a:ext cx="755015" cy="538480"/>
          </a:xfrm>
          <a:custGeom>
            <a:avLst/>
            <a:gdLst/>
            <a:ahLst/>
            <a:cxnLst/>
            <a:rect l="l" t="t" r="r" b="b"/>
            <a:pathLst>
              <a:path w="755015" h="538479">
                <a:moveTo>
                  <a:pt x="754608" y="52578"/>
                </a:moveTo>
                <a:lnTo>
                  <a:pt x="737489" y="15836"/>
                </a:lnTo>
                <a:lnTo>
                  <a:pt x="698030" y="0"/>
                </a:lnTo>
                <a:lnTo>
                  <a:pt x="683348" y="1346"/>
                </a:lnTo>
                <a:lnTo>
                  <a:pt x="627316" y="14262"/>
                </a:lnTo>
                <a:lnTo>
                  <a:pt x="574433" y="28524"/>
                </a:lnTo>
                <a:lnTo>
                  <a:pt x="524370" y="44348"/>
                </a:lnTo>
                <a:lnTo>
                  <a:pt x="476834" y="61937"/>
                </a:lnTo>
                <a:lnTo>
                  <a:pt x="431495" y="81483"/>
                </a:lnTo>
                <a:lnTo>
                  <a:pt x="388061" y="103225"/>
                </a:lnTo>
                <a:lnTo>
                  <a:pt x="346202" y="127342"/>
                </a:lnTo>
                <a:lnTo>
                  <a:pt x="305612" y="154063"/>
                </a:lnTo>
                <a:lnTo>
                  <a:pt x="270852" y="179781"/>
                </a:lnTo>
                <a:lnTo>
                  <a:pt x="236855" y="207581"/>
                </a:lnTo>
                <a:lnTo>
                  <a:pt x="203377" y="237578"/>
                </a:lnTo>
                <a:lnTo>
                  <a:pt x="170180" y="269849"/>
                </a:lnTo>
                <a:lnTo>
                  <a:pt x="137020" y="304482"/>
                </a:lnTo>
                <a:lnTo>
                  <a:pt x="103657" y="341591"/>
                </a:lnTo>
                <a:lnTo>
                  <a:pt x="69862" y="381254"/>
                </a:lnTo>
                <a:lnTo>
                  <a:pt x="35394" y="423570"/>
                </a:lnTo>
                <a:lnTo>
                  <a:pt x="0" y="468630"/>
                </a:lnTo>
                <a:lnTo>
                  <a:pt x="94526" y="532422"/>
                </a:lnTo>
                <a:lnTo>
                  <a:pt x="133261" y="483222"/>
                </a:lnTo>
                <a:lnTo>
                  <a:pt x="170268" y="438162"/>
                </a:lnTo>
                <a:lnTo>
                  <a:pt x="205917" y="397002"/>
                </a:lnTo>
                <a:lnTo>
                  <a:pt x="240525" y="359486"/>
                </a:lnTo>
                <a:lnTo>
                  <a:pt x="274459" y="325386"/>
                </a:lnTo>
                <a:lnTo>
                  <a:pt x="308063" y="294462"/>
                </a:lnTo>
                <a:lnTo>
                  <a:pt x="341655" y="266484"/>
                </a:lnTo>
                <a:lnTo>
                  <a:pt x="375589" y="241198"/>
                </a:lnTo>
                <a:lnTo>
                  <a:pt x="418350" y="213448"/>
                </a:lnTo>
                <a:lnTo>
                  <a:pt x="463321" y="188747"/>
                </a:lnTo>
                <a:lnTo>
                  <a:pt x="511225" y="166789"/>
                </a:lnTo>
                <a:lnTo>
                  <a:pt x="562749" y="147243"/>
                </a:lnTo>
                <a:lnTo>
                  <a:pt x="618617" y="129819"/>
                </a:lnTo>
                <a:lnTo>
                  <a:pt x="526783" y="514591"/>
                </a:lnTo>
                <a:lnTo>
                  <a:pt x="640575" y="538302"/>
                </a:lnTo>
                <a:lnTo>
                  <a:pt x="753237" y="66306"/>
                </a:lnTo>
                <a:lnTo>
                  <a:pt x="754608" y="52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830573" y="4354778"/>
            <a:ext cx="2264410" cy="1379220"/>
          </a:xfrm>
          <a:custGeom>
            <a:avLst/>
            <a:gdLst/>
            <a:ahLst/>
            <a:cxnLst/>
            <a:rect l="l" t="t" r="r" b="b"/>
            <a:pathLst>
              <a:path w="2264409" h="1379220">
                <a:moveTo>
                  <a:pt x="2263902" y="54229"/>
                </a:moveTo>
                <a:lnTo>
                  <a:pt x="2248166" y="16903"/>
                </a:lnTo>
                <a:lnTo>
                  <a:pt x="2209711" y="0"/>
                </a:lnTo>
                <a:lnTo>
                  <a:pt x="2195157" y="977"/>
                </a:lnTo>
                <a:lnTo>
                  <a:pt x="2139835" y="11836"/>
                </a:lnTo>
                <a:lnTo>
                  <a:pt x="2085428" y="23177"/>
                </a:lnTo>
                <a:lnTo>
                  <a:pt x="2031949" y="35026"/>
                </a:lnTo>
                <a:lnTo>
                  <a:pt x="1979434" y="47383"/>
                </a:lnTo>
                <a:lnTo>
                  <a:pt x="1927898" y="60286"/>
                </a:lnTo>
                <a:lnTo>
                  <a:pt x="1877364" y="73723"/>
                </a:lnTo>
                <a:lnTo>
                  <a:pt x="1827898" y="87744"/>
                </a:lnTo>
                <a:lnTo>
                  <a:pt x="1779485" y="102349"/>
                </a:lnTo>
                <a:lnTo>
                  <a:pt x="1732178" y="117563"/>
                </a:lnTo>
                <a:lnTo>
                  <a:pt x="1686001" y="133388"/>
                </a:lnTo>
                <a:lnTo>
                  <a:pt x="1640979" y="149860"/>
                </a:lnTo>
                <a:lnTo>
                  <a:pt x="1590548" y="169646"/>
                </a:lnTo>
                <a:lnTo>
                  <a:pt x="1541780" y="190322"/>
                </a:lnTo>
                <a:lnTo>
                  <a:pt x="1494320" y="212077"/>
                </a:lnTo>
                <a:lnTo>
                  <a:pt x="1448638" y="234772"/>
                </a:lnTo>
                <a:lnTo>
                  <a:pt x="1404645" y="258495"/>
                </a:lnTo>
                <a:lnTo>
                  <a:pt x="1362392" y="283273"/>
                </a:lnTo>
                <a:lnTo>
                  <a:pt x="1321930" y="309156"/>
                </a:lnTo>
                <a:lnTo>
                  <a:pt x="1316596" y="300443"/>
                </a:lnTo>
                <a:lnTo>
                  <a:pt x="1272044" y="234403"/>
                </a:lnTo>
                <a:lnTo>
                  <a:pt x="1240104" y="194678"/>
                </a:lnTo>
                <a:lnTo>
                  <a:pt x="1230515" y="184937"/>
                </a:lnTo>
                <a:lnTo>
                  <a:pt x="1230515" y="377126"/>
                </a:lnTo>
                <a:lnTo>
                  <a:pt x="1192174" y="409956"/>
                </a:lnTo>
                <a:lnTo>
                  <a:pt x="1156639" y="443636"/>
                </a:lnTo>
                <a:lnTo>
                  <a:pt x="1123975" y="478447"/>
                </a:lnTo>
                <a:lnTo>
                  <a:pt x="1094219" y="514680"/>
                </a:lnTo>
                <a:lnTo>
                  <a:pt x="1067435" y="552627"/>
                </a:lnTo>
                <a:lnTo>
                  <a:pt x="1043673" y="592582"/>
                </a:lnTo>
                <a:lnTo>
                  <a:pt x="1022997" y="634822"/>
                </a:lnTo>
                <a:lnTo>
                  <a:pt x="994651" y="590003"/>
                </a:lnTo>
                <a:lnTo>
                  <a:pt x="966609" y="548335"/>
                </a:lnTo>
                <a:lnTo>
                  <a:pt x="938530" y="509270"/>
                </a:lnTo>
                <a:lnTo>
                  <a:pt x="910043" y="472236"/>
                </a:lnTo>
                <a:lnTo>
                  <a:pt x="880808" y="436664"/>
                </a:lnTo>
                <a:lnTo>
                  <a:pt x="850442" y="401980"/>
                </a:lnTo>
                <a:lnTo>
                  <a:pt x="818616" y="367626"/>
                </a:lnTo>
                <a:lnTo>
                  <a:pt x="784948" y="333019"/>
                </a:lnTo>
                <a:lnTo>
                  <a:pt x="749084" y="297599"/>
                </a:lnTo>
                <a:lnTo>
                  <a:pt x="710679" y="260794"/>
                </a:lnTo>
                <a:lnTo>
                  <a:pt x="669353" y="222046"/>
                </a:lnTo>
                <a:lnTo>
                  <a:pt x="726630" y="194538"/>
                </a:lnTo>
                <a:lnTo>
                  <a:pt x="782193" y="176352"/>
                </a:lnTo>
                <a:lnTo>
                  <a:pt x="835520" y="166281"/>
                </a:lnTo>
                <a:lnTo>
                  <a:pt x="886117" y="163106"/>
                </a:lnTo>
                <a:lnTo>
                  <a:pt x="933450" y="165595"/>
                </a:lnTo>
                <a:lnTo>
                  <a:pt x="977023" y="172554"/>
                </a:lnTo>
                <a:lnTo>
                  <a:pt x="1016317" y="182765"/>
                </a:lnTo>
                <a:lnTo>
                  <a:pt x="1080008" y="208026"/>
                </a:lnTo>
                <a:lnTo>
                  <a:pt x="1126871" y="238544"/>
                </a:lnTo>
                <a:lnTo>
                  <a:pt x="1176921" y="295503"/>
                </a:lnTo>
                <a:lnTo>
                  <a:pt x="1201445" y="330390"/>
                </a:lnTo>
                <a:lnTo>
                  <a:pt x="1224203" y="366471"/>
                </a:lnTo>
                <a:lnTo>
                  <a:pt x="1230515" y="377126"/>
                </a:lnTo>
                <a:lnTo>
                  <a:pt x="1230515" y="184937"/>
                </a:lnTo>
                <a:lnTo>
                  <a:pt x="1164272" y="128358"/>
                </a:lnTo>
                <a:lnTo>
                  <a:pt x="1113701" y="102527"/>
                </a:lnTo>
                <a:lnTo>
                  <a:pt x="1045819" y="77609"/>
                </a:lnTo>
                <a:lnTo>
                  <a:pt x="1006195" y="67360"/>
                </a:lnTo>
                <a:lnTo>
                  <a:pt x="963218" y="59575"/>
                </a:lnTo>
                <a:lnTo>
                  <a:pt x="917219" y="55016"/>
                </a:lnTo>
                <a:lnTo>
                  <a:pt x="868527" y="54419"/>
                </a:lnTo>
                <a:lnTo>
                  <a:pt x="817448" y="58521"/>
                </a:lnTo>
                <a:lnTo>
                  <a:pt x="764336" y="68097"/>
                </a:lnTo>
                <a:lnTo>
                  <a:pt x="709498" y="83870"/>
                </a:lnTo>
                <a:lnTo>
                  <a:pt x="653262" y="106591"/>
                </a:lnTo>
                <a:lnTo>
                  <a:pt x="595960" y="137020"/>
                </a:lnTo>
                <a:lnTo>
                  <a:pt x="557009" y="162191"/>
                </a:lnTo>
                <a:lnTo>
                  <a:pt x="547204" y="169189"/>
                </a:lnTo>
                <a:lnTo>
                  <a:pt x="29121" y="193103"/>
                </a:lnTo>
                <a:lnTo>
                  <a:pt x="17526" y="195910"/>
                </a:lnTo>
                <a:lnTo>
                  <a:pt x="8204" y="202590"/>
                </a:lnTo>
                <a:lnTo>
                  <a:pt x="2057" y="212153"/>
                </a:lnTo>
                <a:lnTo>
                  <a:pt x="0" y="223672"/>
                </a:lnTo>
                <a:lnTo>
                  <a:pt x="2603" y="235089"/>
                </a:lnTo>
                <a:lnTo>
                  <a:pt x="9207" y="244360"/>
                </a:lnTo>
                <a:lnTo>
                  <a:pt x="18834" y="250596"/>
                </a:lnTo>
                <a:lnTo>
                  <a:pt x="30556" y="252882"/>
                </a:lnTo>
                <a:lnTo>
                  <a:pt x="156972" y="253022"/>
                </a:lnTo>
                <a:lnTo>
                  <a:pt x="208762" y="253339"/>
                </a:lnTo>
                <a:lnTo>
                  <a:pt x="257314" y="253974"/>
                </a:lnTo>
                <a:lnTo>
                  <a:pt x="302806" y="255028"/>
                </a:lnTo>
                <a:lnTo>
                  <a:pt x="345452" y="256590"/>
                </a:lnTo>
                <a:lnTo>
                  <a:pt x="385432" y="258762"/>
                </a:lnTo>
                <a:lnTo>
                  <a:pt x="450748" y="264515"/>
                </a:lnTo>
                <a:lnTo>
                  <a:pt x="508266" y="273062"/>
                </a:lnTo>
                <a:lnTo>
                  <a:pt x="559130" y="284861"/>
                </a:lnTo>
                <a:lnTo>
                  <a:pt x="624014" y="332613"/>
                </a:lnTo>
                <a:lnTo>
                  <a:pt x="661670" y="368554"/>
                </a:lnTo>
                <a:lnTo>
                  <a:pt x="696595" y="402882"/>
                </a:lnTo>
                <a:lnTo>
                  <a:pt x="729183" y="436181"/>
                </a:lnTo>
                <a:lnTo>
                  <a:pt x="759802" y="469023"/>
                </a:lnTo>
                <a:lnTo>
                  <a:pt x="788822" y="501980"/>
                </a:lnTo>
                <a:lnTo>
                  <a:pt x="816648" y="535647"/>
                </a:lnTo>
                <a:lnTo>
                  <a:pt x="843622" y="570598"/>
                </a:lnTo>
                <a:lnTo>
                  <a:pt x="870140" y="607390"/>
                </a:lnTo>
                <a:lnTo>
                  <a:pt x="896581" y="646620"/>
                </a:lnTo>
                <a:lnTo>
                  <a:pt x="923328" y="688873"/>
                </a:lnTo>
                <a:lnTo>
                  <a:pt x="950734" y="734695"/>
                </a:lnTo>
                <a:lnTo>
                  <a:pt x="979208" y="784694"/>
                </a:lnTo>
                <a:lnTo>
                  <a:pt x="979157" y="785456"/>
                </a:lnTo>
                <a:lnTo>
                  <a:pt x="976071" y="833221"/>
                </a:lnTo>
                <a:lnTo>
                  <a:pt x="980046" y="879843"/>
                </a:lnTo>
                <a:lnTo>
                  <a:pt x="990498" y="924483"/>
                </a:lnTo>
                <a:lnTo>
                  <a:pt x="1006805" y="967066"/>
                </a:lnTo>
                <a:lnTo>
                  <a:pt x="1028331" y="1007503"/>
                </a:lnTo>
                <a:lnTo>
                  <a:pt x="1054455" y="1045730"/>
                </a:lnTo>
                <a:lnTo>
                  <a:pt x="1084554" y="1081659"/>
                </a:lnTo>
                <a:lnTo>
                  <a:pt x="1119708" y="1116838"/>
                </a:lnTo>
                <a:lnTo>
                  <a:pt x="1158240" y="1149819"/>
                </a:lnTo>
                <a:lnTo>
                  <a:pt x="1199591" y="1180579"/>
                </a:lnTo>
                <a:lnTo>
                  <a:pt x="1243203" y="1209103"/>
                </a:lnTo>
                <a:lnTo>
                  <a:pt x="1288503" y="1235405"/>
                </a:lnTo>
                <a:lnTo>
                  <a:pt x="1334947" y="1259446"/>
                </a:lnTo>
                <a:lnTo>
                  <a:pt x="1381975" y="1281239"/>
                </a:lnTo>
                <a:lnTo>
                  <a:pt x="1429435" y="1300937"/>
                </a:lnTo>
                <a:lnTo>
                  <a:pt x="1476971" y="1318552"/>
                </a:lnTo>
                <a:lnTo>
                  <a:pt x="1524088" y="1334033"/>
                </a:lnTo>
                <a:lnTo>
                  <a:pt x="1570304" y="1347330"/>
                </a:lnTo>
                <a:lnTo>
                  <a:pt x="1615122" y="1358379"/>
                </a:lnTo>
                <a:lnTo>
                  <a:pt x="1658073" y="1367155"/>
                </a:lnTo>
                <a:lnTo>
                  <a:pt x="1698650" y="1373606"/>
                </a:lnTo>
                <a:lnTo>
                  <a:pt x="1764093" y="1379194"/>
                </a:lnTo>
                <a:lnTo>
                  <a:pt x="1794154" y="1379004"/>
                </a:lnTo>
                <a:lnTo>
                  <a:pt x="1834997" y="1374279"/>
                </a:lnTo>
                <a:lnTo>
                  <a:pt x="1874342" y="1360868"/>
                </a:lnTo>
                <a:lnTo>
                  <a:pt x="1909889" y="1329207"/>
                </a:lnTo>
                <a:lnTo>
                  <a:pt x="1920252" y="1291526"/>
                </a:lnTo>
                <a:lnTo>
                  <a:pt x="1918169" y="1280947"/>
                </a:lnTo>
                <a:lnTo>
                  <a:pt x="1913877" y="1270863"/>
                </a:lnTo>
                <a:lnTo>
                  <a:pt x="1913636" y="1270444"/>
                </a:lnTo>
                <a:lnTo>
                  <a:pt x="1691944" y="870280"/>
                </a:lnTo>
                <a:lnTo>
                  <a:pt x="1590230" y="920877"/>
                </a:lnTo>
                <a:lnTo>
                  <a:pt x="1783918" y="1270444"/>
                </a:lnTo>
                <a:lnTo>
                  <a:pt x="1769364" y="1270444"/>
                </a:lnTo>
                <a:lnTo>
                  <a:pt x="1714741" y="1265834"/>
                </a:lnTo>
                <a:lnTo>
                  <a:pt x="1673161" y="1259039"/>
                </a:lnTo>
                <a:lnTo>
                  <a:pt x="1628216" y="1249349"/>
                </a:lnTo>
                <a:lnTo>
                  <a:pt x="1580680" y="1236789"/>
                </a:lnTo>
                <a:lnTo>
                  <a:pt x="1531315" y="1221435"/>
                </a:lnTo>
                <a:lnTo>
                  <a:pt x="1480908" y="1203299"/>
                </a:lnTo>
                <a:lnTo>
                  <a:pt x="1430210" y="1182458"/>
                </a:lnTo>
                <a:lnTo>
                  <a:pt x="1380172" y="1159040"/>
                </a:lnTo>
                <a:lnTo>
                  <a:pt x="1332014" y="1133360"/>
                </a:lnTo>
                <a:lnTo>
                  <a:pt x="1286395" y="1105522"/>
                </a:lnTo>
                <a:lnTo>
                  <a:pt x="1243952" y="1075664"/>
                </a:lnTo>
                <a:lnTo>
                  <a:pt x="1205357" y="1043863"/>
                </a:lnTo>
                <a:lnTo>
                  <a:pt x="1171244" y="1010246"/>
                </a:lnTo>
                <a:lnTo>
                  <a:pt x="1137818" y="968616"/>
                </a:lnTo>
                <a:lnTo>
                  <a:pt x="1112875" y="925360"/>
                </a:lnTo>
                <a:lnTo>
                  <a:pt x="1097064" y="880440"/>
                </a:lnTo>
                <a:lnTo>
                  <a:pt x="1091006" y="833818"/>
                </a:lnTo>
                <a:lnTo>
                  <a:pt x="1091057" y="833221"/>
                </a:lnTo>
                <a:lnTo>
                  <a:pt x="1095362" y="785456"/>
                </a:lnTo>
                <a:lnTo>
                  <a:pt x="1107097" y="737235"/>
                </a:lnTo>
                <a:lnTo>
                  <a:pt x="1122489" y="692353"/>
                </a:lnTo>
                <a:lnTo>
                  <a:pt x="1141603" y="650367"/>
                </a:lnTo>
                <a:lnTo>
                  <a:pt x="1164526" y="610806"/>
                </a:lnTo>
                <a:lnTo>
                  <a:pt x="1191336" y="573214"/>
                </a:lnTo>
                <a:lnTo>
                  <a:pt x="1222095" y="537121"/>
                </a:lnTo>
                <a:lnTo>
                  <a:pt x="1256995" y="501980"/>
                </a:lnTo>
                <a:lnTo>
                  <a:pt x="1295806" y="467588"/>
                </a:lnTo>
                <a:lnTo>
                  <a:pt x="1338910" y="433209"/>
                </a:lnTo>
                <a:lnTo>
                  <a:pt x="1374635" y="407276"/>
                </a:lnTo>
                <a:lnTo>
                  <a:pt x="1412519" y="382282"/>
                </a:lnTo>
                <a:lnTo>
                  <a:pt x="1452524" y="358203"/>
                </a:lnTo>
                <a:lnTo>
                  <a:pt x="1494637" y="335026"/>
                </a:lnTo>
                <a:lnTo>
                  <a:pt x="1538808" y="312737"/>
                </a:lnTo>
                <a:lnTo>
                  <a:pt x="1585023" y="291312"/>
                </a:lnTo>
                <a:lnTo>
                  <a:pt x="1633258" y="270725"/>
                </a:lnTo>
                <a:lnTo>
                  <a:pt x="1683473" y="250964"/>
                </a:lnTo>
                <a:lnTo>
                  <a:pt x="1727835" y="234772"/>
                </a:lnTo>
                <a:lnTo>
                  <a:pt x="1773199" y="219278"/>
                </a:lnTo>
                <a:lnTo>
                  <a:pt x="1819998" y="204317"/>
                </a:lnTo>
                <a:lnTo>
                  <a:pt x="1868055" y="189928"/>
                </a:lnTo>
                <a:lnTo>
                  <a:pt x="1917344" y="176085"/>
                </a:lnTo>
                <a:lnTo>
                  <a:pt x="1967852" y="162801"/>
                </a:lnTo>
                <a:lnTo>
                  <a:pt x="2019541" y="150025"/>
                </a:lnTo>
                <a:lnTo>
                  <a:pt x="2072398" y="137769"/>
                </a:lnTo>
                <a:lnTo>
                  <a:pt x="2126399" y="126009"/>
                </a:lnTo>
                <a:lnTo>
                  <a:pt x="2106218" y="189928"/>
                </a:lnTo>
                <a:lnTo>
                  <a:pt x="2085467" y="249758"/>
                </a:lnTo>
                <a:lnTo>
                  <a:pt x="2064181" y="305308"/>
                </a:lnTo>
                <a:lnTo>
                  <a:pt x="2042248" y="356831"/>
                </a:lnTo>
                <a:lnTo>
                  <a:pt x="2019592" y="404456"/>
                </a:lnTo>
                <a:lnTo>
                  <a:pt x="1996186" y="448208"/>
                </a:lnTo>
                <a:lnTo>
                  <a:pt x="1971763" y="488581"/>
                </a:lnTo>
                <a:lnTo>
                  <a:pt x="1946440" y="525360"/>
                </a:lnTo>
                <a:lnTo>
                  <a:pt x="1920062" y="558787"/>
                </a:lnTo>
                <a:lnTo>
                  <a:pt x="1892554" y="589013"/>
                </a:lnTo>
                <a:lnTo>
                  <a:pt x="1863839" y="616178"/>
                </a:lnTo>
                <a:lnTo>
                  <a:pt x="1833829" y="640422"/>
                </a:lnTo>
                <a:lnTo>
                  <a:pt x="1802053" y="662114"/>
                </a:lnTo>
                <a:lnTo>
                  <a:pt x="1768309" y="681355"/>
                </a:lnTo>
                <a:lnTo>
                  <a:pt x="1732445" y="698182"/>
                </a:lnTo>
                <a:lnTo>
                  <a:pt x="1694307" y="712673"/>
                </a:lnTo>
                <a:lnTo>
                  <a:pt x="1653730" y="724865"/>
                </a:lnTo>
                <a:lnTo>
                  <a:pt x="1611096" y="734695"/>
                </a:lnTo>
                <a:lnTo>
                  <a:pt x="1611287" y="734695"/>
                </a:lnTo>
                <a:lnTo>
                  <a:pt x="1564652" y="742581"/>
                </a:lnTo>
                <a:lnTo>
                  <a:pt x="1515846" y="748207"/>
                </a:lnTo>
                <a:lnTo>
                  <a:pt x="1463992" y="751763"/>
                </a:lnTo>
                <a:lnTo>
                  <a:pt x="1423225" y="752894"/>
                </a:lnTo>
                <a:lnTo>
                  <a:pt x="1350518" y="752817"/>
                </a:lnTo>
                <a:lnTo>
                  <a:pt x="1288592" y="750443"/>
                </a:lnTo>
                <a:lnTo>
                  <a:pt x="1222997" y="746188"/>
                </a:lnTo>
                <a:lnTo>
                  <a:pt x="1213751" y="854684"/>
                </a:lnTo>
                <a:lnTo>
                  <a:pt x="1276756" y="858837"/>
                </a:lnTo>
                <a:lnTo>
                  <a:pt x="1337449" y="861377"/>
                </a:lnTo>
                <a:lnTo>
                  <a:pt x="1395895" y="862203"/>
                </a:lnTo>
                <a:lnTo>
                  <a:pt x="1452130" y="861212"/>
                </a:lnTo>
                <a:lnTo>
                  <a:pt x="1506207" y="858266"/>
                </a:lnTo>
                <a:lnTo>
                  <a:pt x="1558201" y="853274"/>
                </a:lnTo>
                <a:lnTo>
                  <a:pt x="1608137" y="846124"/>
                </a:lnTo>
                <a:lnTo>
                  <a:pt x="1656080" y="836701"/>
                </a:lnTo>
                <a:lnTo>
                  <a:pt x="1702079" y="824877"/>
                </a:lnTo>
                <a:lnTo>
                  <a:pt x="1746199" y="810564"/>
                </a:lnTo>
                <a:lnTo>
                  <a:pt x="1788464" y="793623"/>
                </a:lnTo>
                <a:lnTo>
                  <a:pt x="1828952" y="773976"/>
                </a:lnTo>
                <a:lnTo>
                  <a:pt x="1864601" y="753275"/>
                </a:lnTo>
                <a:lnTo>
                  <a:pt x="1867700" y="751484"/>
                </a:lnTo>
                <a:lnTo>
                  <a:pt x="1904758" y="726046"/>
                </a:lnTo>
                <a:lnTo>
                  <a:pt x="1937372" y="699960"/>
                </a:lnTo>
                <a:lnTo>
                  <a:pt x="1968360" y="671461"/>
                </a:lnTo>
                <a:lnTo>
                  <a:pt x="1997887" y="640422"/>
                </a:lnTo>
                <a:lnTo>
                  <a:pt x="2025777" y="607123"/>
                </a:lnTo>
                <a:lnTo>
                  <a:pt x="2052383" y="571220"/>
                </a:lnTo>
                <a:lnTo>
                  <a:pt x="2077694" y="532790"/>
                </a:lnTo>
                <a:lnTo>
                  <a:pt x="2101824" y="491794"/>
                </a:lnTo>
                <a:lnTo>
                  <a:pt x="2124837" y="448208"/>
                </a:lnTo>
                <a:lnTo>
                  <a:pt x="2146833" y="401980"/>
                </a:lnTo>
                <a:lnTo>
                  <a:pt x="2167864" y="353136"/>
                </a:lnTo>
                <a:lnTo>
                  <a:pt x="2188070" y="301586"/>
                </a:lnTo>
                <a:lnTo>
                  <a:pt x="2207501" y="247332"/>
                </a:lnTo>
                <a:lnTo>
                  <a:pt x="2226373" y="189928"/>
                </a:lnTo>
                <a:lnTo>
                  <a:pt x="2244420" y="130530"/>
                </a:lnTo>
                <a:lnTo>
                  <a:pt x="2245690" y="126009"/>
                </a:lnTo>
                <a:lnTo>
                  <a:pt x="2262035" y="68097"/>
                </a:lnTo>
                <a:lnTo>
                  <a:pt x="2262149" y="67360"/>
                </a:lnTo>
                <a:lnTo>
                  <a:pt x="2263902" y="54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E1F84B-CA3E-5475-5378-F33E6E859CEC}"/>
              </a:ext>
            </a:extLst>
          </p:cNvPr>
          <p:cNvSpPr txBox="1"/>
          <p:nvPr/>
        </p:nvSpPr>
        <p:spPr>
          <a:xfrm>
            <a:off x="5867400" y="4686300"/>
            <a:ext cx="7020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b="1" dirty="0" err="1">
                <a:solidFill>
                  <a:schemeClr val="bg1"/>
                </a:solidFill>
                <a:latin typeface="Montserrat" pitchFamily="2" charset="0"/>
              </a:rPr>
              <a:t>colibid</a:t>
            </a:r>
            <a:endParaRPr lang="en-GB" sz="120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6C7E2A-4256-81F2-BBF1-B3FD1C2DD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FA8D853-A3B9-3E8B-3276-1CA3E3AE028C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1A60329-EA96-92E6-34D3-6205D5E39C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CA19E9B-7264-20D4-1DAE-D884688C5376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F257546C-1A70-1EF2-AF86-67E13C4B004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A7374584-9649-BDA6-815B-710C64DD54FA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CC66E942-A622-FE33-E2E9-A7C16C97C928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6B38C3F6-4364-3B8A-2FEC-6F6C04CE730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07EB68D5-39C1-C5B1-D47D-3C75650DE10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05946750-1322-063D-E2D1-664B512574BA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5A77841-336F-9B42-F52D-3D26883BF10C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6E890E8-9935-1875-55F9-87123C639241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5F734C9-5470-7344-4D48-F1D6274533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3. Estacionalidad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A8F8C0F-1379-5C9A-AAFF-8E20B6E5E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997711"/>
            <a:ext cx="12268200" cy="6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3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8E4EC4-DF84-08EA-A21F-AB6DDA4E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0002299-51D9-1F41-40F2-70CAB12E2679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EB0C2BA-767C-95F9-9224-6A5CDA4D17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FC5E26-2CA1-7840-1A0E-5EAEBD95F4AB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AC9D0E32-1578-F146-48D3-527FFFB0608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A163D29-F9D4-E881-146B-1E84AD13E8F1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6056843-E8A4-B2D4-C779-BFA305305C5E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419C1186-9A10-6F59-45C9-236B7A78B7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9104B84-33A8-8F6A-9735-A37C173DEF9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A29EE9E-588B-04D1-69A3-8AA06F70722A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4A6CA44-F138-2406-5017-E16D5CFCEEF7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4FE5A7F-D42F-063B-A2C8-AF66F26F65BA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CCDA165-7969-C89B-E7DD-EA8CA83A1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3. Estacionalidad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D6F4F4E-2BB8-8987-E89D-4CF5BE653C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1997711"/>
            <a:ext cx="12344400" cy="6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1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921BA7-EEBC-0E83-C3F1-3C309BBFC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563FCDFD-40E6-92B4-8E72-D21475F21F40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FD2FF27-BE89-9C04-666B-19EF72544C7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57B5D3-4500-F8F7-C465-4EBBCBB2A75B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FA97D57F-15B0-F0DE-7144-657DE5BF1C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2AE2E256-944B-4979-DDBA-B0E9965A4CD2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DA192669-F36F-0AAA-A205-E7FF47C4B938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BDED793E-4940-B4AE-2D38-CB1E94D17F2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0875A49B-BAF6-7189-BEEA-60F1EA95954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7ED8DEC4-AEEB-E7C7-6CD6-124FADE956BE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65043C5-663E-BD79-9239-36446EF1DB62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5981092-2C47-E31C-11AD-E38B4C6A67DE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BC2072C-93F2-4633-2BB9-0F4F0D0C3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3. Estacionalidad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A3DF876-767D-CDA7-F50B-D94F6BB37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400" y="1997711"/>
            <a:ext cx="11887200" cy="629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1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00037D-4C07-AC04-25AF-9706784BD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D90A2CF-B4A8-89DA-90D3-E44EB4540B3C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744DB7F7-DFE4-1AEE-3567-DA664FFFA4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247DD4F-7CB7-36FE-7B38-2510A7FBAAFA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777931B1-CAA5-6FBE-FF1F-97BBDB9EBDD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54F46242-4C10-FE86-C4BA-64E9D9035A1C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6503E8B-6AF7-9AEA-9E36-2696DF97B99F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94E648B9-8E60-04F6-EAA1-EF30AB9313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C323157-5F4D-BCD0-0054-517C0BC8F75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342D555-2F85-4478-8803-FE0921DEBF2A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2046309-E87A-B572-6495-186966EE3CD5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18267415-8BF6-EF6A-10AF-FA329A14124F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F7169E6-B9E8-8A6F-8108-73DB868AA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4. Localidad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87869E0-4EE1-6488-ABDF-11AF1C417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38526" y="2438400"/>
            <a:ext cx="14715747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5043DC-2228-B6EA-73DE-10F78BE83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2104207-2A87-79A7-0A60-8E9B13D22CFE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359CB65-0EAD-3D5C-5157-556C286AAD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29286AC-ED6F-BEDF-F0BA-81D622DA20D6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4DF456AF-B276-6755-EEE8-65A74C2A1C7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4E44E98-BB29-DBB2-5614-EA6DB2C0DDED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ED986EE3-1917-39DC-9684-5D10E8A335EA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ECDD4DE8-45EE-C43E-7D19-1AD91221795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D7A9A6DB-BD85-F7F1-77F1-F64693AD8AD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464EC1B6-FEA9-86A5-5F4A-AFC5C584EEB4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0FA453E-BB81-1309-696A-D7A3EA9F40F0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9861368-D4D4-C9FA-7175-4647319019FD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DA0C3D9-1C2F-E757-6161-1742A84F2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4. Localidad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CC43246-6561-1934-363C-514709287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0910" y="2210647"/>
            <a:ext cx="12726180" cy="586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A736549-F549-3C5B-D464-E163D13B1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5EE2761-EC96-FAF8-8687-238E5BA011EE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638B689E-248E-7152-D9A6-ED8276BB6C1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D66248-BDEE-20C5-A668-386B0AF9ABFD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F6DBD64A-14FE-F3EC-CB44-3D334B2394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DD6B845-423E-5FD0-A356-FC0D63169F2F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FA79B533-0D0E-11CF-9789-2F8DD60A4DF9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84390A1D-F0C3-3497-5D5E-0276356414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C5BB98F-9061-E455-F7C6-C284A4E10E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2A9E6C64-32EA-AE54-EBA3-AFB76403D0F5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71FA075-1C50-12E1-C5A8-F07108CC9339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54DC269-752A-A777-6D4B-BB230D522D54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1453B83-3373-047B-20FE-1A689E2AA7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Resumen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CF1629-7201-5FF3-680B-3D6E64280621}"/>
              </a:ext>
            </a:extLst>
          </p:cNvPr>
          <p:cNvSpPr txBox="1"/>
          <p:nvPr/>
        </p:nvSpPr>
        <p:spPr>
          <a:xfrm>
            <a:off x="931288" y="2618690"/>
            <a:ext cx="1715084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rgbClr val="001D35"/>
                </a:solidFill>
                <a:latin typeface="Montserrat" pitchFamily="2" charset="0"/>
              </a:rPr>
              <a:t>¿Cuál es el perfil de cliente de </a:t>
            </a:r>
            <a:r>
              <a:rPr lang="es-ES" sz="3200" b="1" dirty="0" err="1">
                <a:solidFill>
                  <a:srgbClr val="001D35"/>
                </a:solidFill>
                <a:latin typeface="Montserrat" pitchFamily="2" charset="0"/>
              </a:rPr>
              <a:t>Colibid</a:t>
            </a:r>
            <a:r>
              <a:rPr lang="es-ES" sz="3200" b="1" dirty="0">
                <a:solidFill>
                  <a:srgbClr val="001D35"/>
                </a:solidFill>
                <a:latin typeface="Montserrat" pitchFamily="2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Edad:  32 - 43 años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Sueldo:  2,400 - 4,100 €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Trabajo: clase </a:t>
            </a:r>
            <a:r>
              <a:rPr lang="es-ES" sz="3200" dirty="0">
                <a:latin typeface="Montserrat" pitchFamily="2" charset="0"/>
              </a:rPr>
              <a:t>1, 4, 7, 10</a:t>
            </a: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. Con predominancia de la clase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Hipoteca: 97,000 – 176,000 €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</p:txBody>
      </p:sp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BA7DA7F6-5B86-6513-53A2-3EEC42C56F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7400" y="302014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2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79CB76-5CD7-5C60-57B1-603FF694D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E596FDF-4777-C729-4D96-EBF0BBC21BC6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D9D0C81-6FBE-0B72-3CBF-0A52D818597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34CCE9-2E0F-BA3A-0CAE-89F0F269EA69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8CA9B70D-C38B-F9C1-793D-4447FB94024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183873B-D423-2C6E-83C5-AD64E58FA014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B1D1611F-9FEF-39A5-1DD0-F1065506CC70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D3103A4C-B126-454C-D153-AA063FCC09C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9F5566A-1B17-49DE-08E4-484D91B56BB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6FADED0F-F845-2FD6-B5E1-03B921C50FD8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AD4C668-BE50-8818-D2D9-ACC1C7339EC3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66D4D70-83CD-CBCA-81F8-5848EB77BBD1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8158CA2A-982E-43F0-8B1F-3CDB59BAF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Resumen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0129E8-ACA6-BFBF-C06B-FB5BE48C1FB8}"/>
              </a:ext>
            </a:extLst>
          </p:cNvPr>
          <p:cNvSpPr txBox="1"/>
          <p:nvPr/>
        </p:nvSpPr>
        <p:spPr>
          <a:xfrm>
            <a:off x="961559" y="3056113"/>
            <a:ext cx="114590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rgbClr val="001D35"/>
                </a:solidFill>
                <a:latin typeface="Montserrat" pitchFamily="2" charset="0"/>
              </a:rPr>
              <a:t>¿Cliente exitoso?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No se observan grandes diferencias entre perfiles de curiosos y casos de éxito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</p:txBody>
      </p:sp>
      <p:pic>
        <p:nvPicPr>
          <p:cNvPr id="20" name="Gráfico 19" descr="Monedas con relleno sólido">
            <a:extLst>
              <a:ext uri="{FF2B5EF4-FFF2-40B4-BE49-F238E27FC236}">
                <a16:creationId xmlns:a16="http://schemas.microsoft.com/office/drawing/2014/main" id="{95E39C13-16FB-ADF3-7D41-CA4BFED7B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9200" y="3020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80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1DF1C8-8269-0EF6-95D7-E44B9AA7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5A73344B-C1BE-F405-18B4-2877812F1207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87D284B-D338-E800-954B-FE049182464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5723A5-5C45-F90F-1307-F1A5400DC5A0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A7C9CBBC-94CC-8B8C-34F7-B4222123F8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79FEC6F0-C9B8-28A3-DAA4-25C5038D32A4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0FC149B4-3DD3-9DD6-11AE-13B9149077BB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0DC28706-9038-EA10-BEA7-C54BA011AF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B3F6E40C-DE47-FD58-A36F-BF0A838FD5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A92B807E-3A22-FAB8-F68A-35EE2CBA0A88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CC7A5BF-1150-B403-A175-DF7328200C6F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D598B5C-1AF8-8638-104C-6C8077AF65A7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B1241DC-C228-1ECB-77A9-47E6EB923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Resumen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8F6DC2F-BAAF-BD47-97D2-D85FC0437609}"/>
              </a:ext>
            </a:extLst>
          </p:cNvPr>
          <p:cNvSpPr txBox="1"/>
          <p:nvPr/>
        </p:nvSpPr>
        <p:spPr>
          <a:xfrm>
            <a:off x="961559" y="3056113"/>
            <a:ext cx="1145904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rgbClr val="001D35"/>
                </a:solidFill>
                <a:latin typeface="Montserrat" pitchFamily="2" charset="0"/>
              </a:rPr>
              <a:t>¿Estacionalidad?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Ligero descenso en los meses de verano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Las ofertas se suelen aceptar en las primeras 24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</p:txBody>
      </p:sp>
      <p:pic>
        <p:nvPicPr>
          <p:cNvPr id="18" name="Gráfico 17" descr="Calendario con relleno sólido">
            <a:extLst>
              <a:ext uri="{FF2B5EF4-FFF2-40B4-BE49-F238E27FC236}">
                <a16:creationId xmlns:a16="http://schemas.microsoft.com/office/drawing/2014/main" id="{D399EA6A-0EAF-55F6-61B2-2426D3AB4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9200" y="30204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33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C3AB5E-BD7E-2073-7FF3-091BE1E4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21DA0FD-603E-29B5-D298-3285786DA5BE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B69E7005-9F34-1B75-FB1F-44F0D4C528E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6090AE3-B7D5-F983-CEF2-040C55E5F3C2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45F0B2ED-07E7-7058-ADC3-A311120BA7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CCBCAAC-7C90-0D5C-8951-3A27A2C4C739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B97F1811-97E2-EFFB-A16A-49E7F03054D2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D0EBC215-64CF-AABB-62BF-975FB997B8D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955DCD0B-FB9D-70A2-8288-6E8E14B1D4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7BC2F75B-D742-0C93-B0CB-F4521E83EFE2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F704FA5-A41D-B203-C768-2924BD00E556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864B81E-A7B4-4307-598C-1186D4849BBA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FE52E6E-0159-26B1-338D-30E97DBB9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Resumen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411B46-D02E-9594-2FF9-CE41050800FD}"/>
              </a:ext>
            </a:extLst>
          </p:cNvPr>
          <p:cNvSpPr txBox="1"/>
          <p:nvPr/>
        </p:nvSpPr>
        <p:spPr>
          <a:xfrm>
            <a:off x="961559" y="3056113"/>
            <a:ext cx="114590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rgbClr val="001D35"/>
                </a:solidFill>
                <a:latin typeface="Montserrat" pitchFamily="2" charset="0"/>
              </a:rPr>
              <a:t>¿Localidad?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1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Los principales clientes se sitúan en grandes ciudades, especialmente: Madrid, Valencia, Sevilla, Málaga y Zaragoza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Sorprende la ausencia de Cataluña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</p:txBody>
      </p:sp>
      <p:pic>
        <p:nvPicPr>
          <p:cNvPr id="16" name="Gráfico 15" descr="Mapa con marcador con relleno sólido">
            <a:extLst>
              <a:ext uri="{FF2B5EF4-FFF2-40B4-BE49-F238E27FC236}">
                <a16:creationId xmlns:a16="http://schemas.microsoft.com/office/drawing/2014/main" id="{8FD546C1-F7AD-D2F1-E70F-25B42896EA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89200" y="3020400"/>
            <a:ext cx="2509758" cy="25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2AF0B-AB05-90C4-CB9A-761B90449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CF6EC9-BFE2-A391-C5A1-83F0C1266DBA}"/>
              </a:ext>
            </a:extLst>
          </p:cNvPr>
          <p:cNvSpPr/>
          <p:nvPr/>
        </p:nvSpPr>
        <p:spPr>
          <a:xfrm>
            <a:off x="11908625" y="4018253"/>
            <a:ext cx="755015" cy="538480"/>
          </a:xfrm>
          <a:custGeom>
            <a:avLst/>
            <a:gdLst/>
            <a:ahLst/>
            <a:cxnLst/>
            <a:rect l="l" t="t" r="r" b="b"/>
            <a:pathLst>
              <a:path w="755015" h="538479">
                <a:moveTo>
                  <a:pt x="754608" y="52578"/>
                </a:moveTo>
                <a:lnTo>
                  <a:pt x="737489" y="15836"/>
                </a:lnTo>
                <a:lnTo>
                  <a:pt x="698030" y="0"/>
                </a:lnTo>
                <a:lnTo>
                  <a:pt x="683348" y="1346"/>
                </a:lnTo>
                <a:lnTo>
                  <a:pt x="627316" y="14262"/>
                </a:lnTo>
                <a:lnTo>
                  <a:pt x="574433" y="28524"/>
                </a:lnTo>
                <a:lnTo>
                  <a:pt x="524370" y="44348"/>
                </a:lnTo>
                <a:lnTo>
                  <a:pt x="476834" y="61937"/>
                </a:lnTo>
                <a:lnTo>
                  <a:pt x="431495" y="81483"/>
                </a:lnTo>
                <a:lnTo>
                  <a:pt x="388061" y="103225"/>
                </a:lnTo>
                <a:lnTo>
                  <a:pt x="346202" y="127342"/>
                </a:lnTo>
                <a:lnTo>
                  <a:pt x="305612" y="154063"/>
                </a:lnTo>
                <a:lnTo>
                  <a:pt x="270852" y="179781"/>
                </a:lnTo>
                <a:lnTo>
                  <a:pt x="236855" y="207581"/>
                </a:lnTo>
                <a:lnTo>
                  <a:pt x="203377" y="237578"/>
                </a:lnTo>
                <a:lnTo>
                  <a:pt x="170180" y="269849"/>
                </a:lnTo>
                <a:lnTo>
                  <a:pt x="137020" y="304482"/>
                </a:lnTo>
                <a:lnTo>
                  <a:pt x="103657" y="341591"/>
                </a:lnTo>
                <a:lnTo>
                  <a:pt x="69862" y="381254"/>
                </a:lnTo>
                <a:lnTo>
                  <a:pt x="35394" y="423570"/>
                </a:lnTo>
                <a:lnTo>
                  <a:pt x="0" y="468630"/>
                </a:lnTo>
                <a:lnTo>
                  <a:pt x="94526" y="532422"/>
                </a:lnTo>
                <a:lnTo>
                  <a:pt x="133261" y="483222"/>
                </a:lnTo>
                <a:lnTo>
                  <a:pt x="170268" y="438162"/>
                </a:lnTo>
                <a:lnTo>
                  <a:pt x="205917" y="397002"/>
                </a:lnTo>
                <a:lnTo>
                  <a:pt x="240525" y="359486"/>
                </a:lnTo>
                <a:lnTo>
                  <a:pt x="274459" y="325386"/>
                </a:lnTo>
                <a:lnTo>
                  <a:pt x="308063" y="294462"/>
                </a:lnTo>
                <a:lnTo>
                  <a:pt x="341655" y="266484"/>
                </a:lnTo>
                <a:lnTo>
                  <a:pt x="375589" y="241198"/>
                </a:lnTo>
                <a:lnTo>
                  <a:pt x="418350" y="213448"/>
                </a:lnTo>
                <a:lnTo>
                  <a:pt x="463321" y="188747"/>
                </a:lnTo>
                <a:lnTo>
                  <a:pt x="511225" y="166789"/>
                </a:lnTo>
                <a:lnTo>
                  <a:pt x="562749" y="147243"/>
                </a:lnTo>
                <a:lnTo>
                  <a:pt x="618617" y="129819"/>
                </a:lnTo>
                <a:lnTo>
                  <a:pt x="526783" y="514591"/>
                </a:lnTo>
                <a:lnTo>
                  <a:pt x="640575" y="538302"/>
                </a:lnTo>
                <a:lnTo>
                  <a:pt x="753237" y="66306"/>
                </a:lnTo>
                <a:lnTo>
                  <a:pt x="754608" y="525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84D34D4-60DE-FDE6-36E1-B0167D89123D}"/>
              </a:ext>
            </a:extLst>
          </p:cNvPr>
          <p:cNvSpPr/>
          <p:nvPr/>
        </p:nvSpPr>
        <p:spPr>
          <a:xfrm>
            <a:off x="10830573" y="4354778"/>
            <a:ext cx="2264410" cy="1379220"/>
          </a:xfrm>
          <a:custGeom>
            <a:avLst/>
            <a:gdLst/>
            <a:ahLst/>
            <a:cxnLst/>
            <a:rect l="l" t="t" r="r" b="b"/>
            <a:pathLst>
              <a:path w="2264409" h="1379220">
                <a:moveTo>
                  <a:pt x="2263902" y="54229"/>
                </a:moveTo>
                <a:lnTo>
                  <a:pt x="2248166" y="16903"/>
                </a:lnTo>
                <a:lnTo>
                  <a:pt x="2209711" y="0"/>
                </a:lnTo>
                <a:lnTo>
                  <a:pt x="2195157" y="977"/>
                </a:lnTo>
                <a:lnTo>
                  <a:pt x="2139835" y="11836"/>
                </a:lnTo>
                <a:lnTo>
                  <a:pt x="2085428" y="23177"/>
                </a:lnTo>
                <a:lnTo>
                  <a:pt x="2031949" y="35026"/>
                </a:lnTo>
                <a:lnTo>
                  <a:pt x="1979434" y="47383"/>
                </a:lnTo>
                <a:lnTo>
                  <a:pt x="1927898" y="60286"/>
                </a:lnTo>
                <a:lnTo>
                  <a:pt x="1877364" y="73723"/>
                </a:lnTo>
                <a:lnTo>
                  <a:pt x="1827898" y="87744"/>
                </a:lnTo>
                <a:lnTo>
                  <a:pt x="1779485" y="102349"/>
                </a:lnTo>
                <a:lnTo>
                  <a:pt x="1732178" y="117563"/>
                </a:lnTo>
                <a:lnTo>
                  <a:pt x="1686001" y="133388"/>
                </a:lnTo>
                <a:lnTo>
                  <a:pt x="1640979" y="149860"/>
                </a:lnTo>
                <a:lnTo>
                  <a:pt x="1590548" y="169646"/>
                </a:lnTo>
                <a:lnTo>
                  <a:pt x="1541780" y="190322"/>
                </a:lnTo>
                <a:lnTo>
                  <a:pt x="1494320" y="212077"/>
                </a:lnTo>
                <a:lnTo>
                  <a:pt x="1448638" y="234772"/>
                </a:lnTo>
                <a:lnTo>
                  <a:pt x="1404645" y="258495"/>
                </a:lnTo>
                <a:lnTo>
                  <a:pt x="1362392" y="283273"/>
                </a:lnTo>
                <a:lnTo>
                  <a:pt x="1321930" y="309156"/>
                </a:lnTo>
                <a:lnTo>
                  <a:pt x="1316596" y="300443"/>
                </a:lnTo>
                <a:lnTo>
                  <a:pt x="1272044" y="234403"/>
                </a:lnTo>
                <a:lnTo>
                  <a:pt x="1240104" y="194678"/>
                </a:lnTo>
                <a:lnTo>
                  <a:pt x="1230515" y="184937"/>
                </a:lnTo>
                <a:lnTo>
                  <a:pt x="1230515" y="377126"/>
                </a:lnTo>
                <a:lnTo>
                  <a:pt x="1192174" y="409956"/>
                </a:lnTo>
                <a:lnTo>
                  <a:pt x="1156639" y="443636"/>
                </a:lnTo>
                <a:lnTo>
                  <a:pt x="1123975" y="478447"/>
                </a:lnTo>
                <a:lnTo>
                  <a:pt x="1094219" y="514680"/>
                </a:lnTo>
                <a:lnTo>
                  <a:pt x="1067435" y="552627"/>
                </a:lnTo>
                <a:lnTo>
                  <a:pt x="1043673" y="592582"/>
                </a:lnTo>
                <a:lnTo>
                  <a:pt x="1022997" y="634822"/>
                </a:lnTo>
                <a:lnTo>
                  <a:pt x="994651" y="590003"/>
                </a:lnTo>
                <a:lnTo>
                  <a:pt x="966609" y="548335"/>
                </a:lnTo>
                <a:lnTo>
                  <a:pt x="938530" y="509270"/>
                </a:lnTo>
                <a:lnTo>
                  <a:pt x="910043" y="472236"/>
                </a:lnTo>
                <a:lnTo>
                  <a:pt x="880808" y="436664"/>
                </a:lnTo>
                <a:lnTo>
                  <a:pt x="850442" y="401980"/>
                </a:lnTo>
                <a:lnTo>
                  <a:pt x="818616" y="367626"/>
                </a:lnTo>
                <a:lnTo>
                  <a:pt x="784948" y="333019"/>
                </a:lnTo>
                <a:lnTo>
                  <a:pt x="749084" y="297599"/>
                </a:lnTo>
                <a:lnTo>
                  <a:pt x="710679" y="260794"/>
                </a:lnTo>
                <a:lnTo>
                  <a:pt x="669353" y="222046"/>
                </a:lnTo>
                <a:lnTo>
                  <a:pt x="726630" y="194538"/>
                </a:lnTo>
                <a:lnTo>
                  <a:pt x="782193" y="176352"/>
                </a:lnTo>
                <a:lnTo>
                  <a:pt x="835520" y="166281"/>
                </a:lnTo>
                <a:lnTo>
                  <a:pt x="886117" y="163106"/>
                </a:lnTo>
                <a:lnTo>
                  <a:pt x="933450" y="165595"/>
                </a:lnTo>
                <a:lnTo>
                  <a:pt x="977023" y="172554"/>
                </a:lnTo>
                <a:lnTo>
                  <a:pt x="1016317" y="182765"/>
                </a:lnTo>
                <a:lnTo>
                  <a:pt x="1080008" y="208026"/>
                </a:lnTo>
                <a:lnTo>
                  <a:pt x="1126871" y="238544"/>
                </a:lnTo>
                <a:lnTo>
                  <a:pt x="1176921" y="295503"/>
                </a:lnTo>
                <a:lnTo>
                  <a:pt x="1201445" y="330390"/>
                </a:lnTo>
                <a:lnTo>
                  <a:pt x="1224203" y="366471"/>
                </a:lnTo>
                <a:lnTo>
                  <a:pt x="1230515" y="377126"/>
                </a:lnTo>
                <a:lnTo>
                  <a:pt x="1230515" y="184937"/>
                </a:lnTo>
                <a:lnTo>
                  <a:pt x="1164272" y="128358"/>
                </a:lnTo>
                <a:lnTo>
                  <a:pt x="1113701" y="102527"/>
                </a:lnTo>
                <a:lnTo>
                  <a:pt x="1045819" y="77609"/>
                </a:lnTo>
                <a:lnTo>
                  <a:pt x="1006195" y="67360"/>
                </a:lnTo>
                <a:lnTo>
                  <a:pt x="963218" y="59575"/>
                </a:lnTo>
                <a:lnTo>
                  <a:pt x="917219" y="55016"/>
                </a:lnTo>
                <a:lnTo>
                  <a:pt x="868527" y="54419"/>
                </a:lnTo>
                <a:lnTo>
                  <a:pt x="817448" y="58521"/>
                </a:lnTo>
                <a:lnTo>
                  <a:pt x="764336" y="68097"/>
                </a:lnTo>
                <a:lnTo>
                  <a:pt x="709498" y="83870"/>
                </a:lnTo>
                <a:lnTo>
                  <a:pt x="653262" y="106591"/>
                </a:lnTo>
                <a:lnTo>
                  <a:pt x="595960" y="137020"/>
                </a:lnTo>
                <a:lnTo>
                  <a:pt x="557009" y="162191"/>
                </a:lnTo>
                <a:lnTo>
                  <a:pt x="547204" y="169189"/>
                </a:lnTo>
                <a:lnTo>
                  <a:pt x="29121" y="193103"/>
                </a:lnTo>
                <a:lnTo>
                  <a:pt x="17526" y="195910"/>
                </a:lnTo>
                <a:lnTo>
                  <a:pt x="8204" y="202590"/>
                </a:lnTo>
                <a:lnTo>
                  <a:pt x="2057" y="212153"/>
                </a:lnTo>
                <a:lnTo>
                  <a:pt x="0" y="223672"/>
                </a:lnTo>
                <a:lnTo>
                  <a:pt x="2603" y="235089"/>
                </a:lnTo>
                <a:lnTo>
                  <a:pt x="9207" y="244360"/>
                </a:lnTo>
                <a:lnTo>
                  <a:pt x="18834" y="250596"/>
                </a:lnTo>
                <a:lnTo>
                  <a:pt x="30556" y="252882"/>
                </a:lnTo>
                <a:lnTo>
                  <a:pt x="156972" y="253022"/>
                </a:lnTo>
                <a:lnTo>
                  <a:pt x="208762" y="253339"/>
                </a:lnTo>
                <a:lnTo>
                  <a:pt x="257314" y="253974"/>
                </a:lnTo>
                <a:lnTo>
                  <a:pt x="302806" y="255028"/>
                </a:lnTo>
                <a:lnTo>
                  <a:pt x="345452" y="256590"/>
                </a:lnTo>
                <a:lnTo>
                  <a:pt x="385432" y="258762"/>
                </a:lnTo>
                <a:lnTo>
                  <a:pt x="450748" y="264515"/>
                </a:lnTo>
                <a:lnTo>
                  <a:pt x="508266" y="273062"/>
                </a:lnTo>
                <a:lnTo>
                  <a:pt x="559130" y="284861"/>
                </a:lnTo>
                <a:lnTo>
                  <a:pt x="624014" y="332613"/>
                </a:lnTo>
                <a:lnTo>
                  <a:pt x="661670" y="368554"/>
                </a:lnTo>
                <a:lnTo>
                  <a:pt x="696595" y="402882"/>
                </a:lnTo>
                <a:lnTo>
                  <a:pt x="729183" y="436181"/>
                </a:lnTo>
                <a:lnTo>
                  <a:pt x="759802" y="469023"/>
                </a:lnTo>
                <a:lnTo>
                  <a:pt x="788822" y="501980"/>
                </a:lnTo>
                <a:lnTo>
                  <a:pt x="816648" y="535647"/>
                </a:lnTo>
                <a:lnTo>
                  <a:pt x="843622" y="570598"/>
                </a:lnTo>
                <a:lnTo>
                  <a:pt x="870140" y="607390"/>
                </a:lnTo>
                <a:lnTo>
                  <a:pt x="896581" y="646620"/>
                </a:lnTo>
                <a:lnTo>
                  <a:pt x="923328" y="688873"/>
                </a:lnTo>
                <a:lnTo>
                  <a:pt x="950734" y="734695"/>
                </a:lnTo>
                <a:lnTo>
                  <a:pt x="979208" y="784694"/>
                </a:lnTo>
                <a:lnTo>
                  <a:pt x="979157" y="785456"/>
                </a:lnTo>
                <a:lnTo>
                  <a:pt x="976071" y="833221"/>
                </a:lnTo>
                <a:lnTo>
                  <a:pt x="980046" y="879843"/>
                </a:lnTo>
                <a:lnTo>
                  <a:pt x="990498" y="924483"/>
                </a:lnTo>
                <a:lnTo>
                  <a:pt x="1006805" y="967066"/>
                </a:lnTo>
                <a:lnTo>
                  <a:pt x="1028331" y="1007503"/>
                </a:lnTo>
                <a:lnTo>
                  <a:pt x="1054455" y="1045730"/>
                </a:lnTo>
                <a:lnTo>
                  <a:pt x="1084554" y="1081659"/>
                </a:lnTo>
                <a:lnTo>
                  <a:pt x="1119708" y="1116838"/>
                </a:lnTo>
                <a:lnTo>
                  <a:pt x="1158240" y="1149819"/>
                </a:lnTo>
                <a:lnTo>
                  <a:pt x="1199591" y="1180579"/>
                </a:lnTo>
                <a:lnTo>
                  <a:pt x="1243203" y="1209103"/>
                </a:lnTo>
                <a:lnTo>
                  <a:pt x="1288503" y="1235405"/>
                </a:lnTo>
                <a:lnTo>
                  <a:pt x="1334947" y="1259446"/>
                </a:lnTo>
                <a:lnTo>
                  <a:pt x="1381975" y="1281239"/>
                </a:lnTo>
                <a:lnTo>
                  <a:pt x="1429435" y="1300937"/>
                </a:lnTo>
                <a:lnTo>
                  <a:pt x="1476971" y="1318552"/>
                </a:lnTo>
                <a:lnTo>
                  <a:pt x="1524088" y="1334033"/>
                </a:lnTo>
                <a:lnTo>
                  <a:pt x="1570304" y="1347330"/>
                </a:lnTo>
                <a:lnTo>
                  <a:pt x="1615122" y="1358379"/>
                </a:lnTo>
                <a:lnTo>
                  <a:pt x="1658073" y="1367155"/>
                </a:lnTo>
                <a:lnTo>
                  <a:pt x="1698650" y="1373606"/>
                </a:lnTo>
                <a:lnTo>
                  <a:pt x="1764093" y="1379194"/>
                </a:lnTo>
                <a:lnTo>
                  <a:pt x="1794154" y="1379004"/>
                </a:lnTo>
                <a:lnTo>
                  <a:pt x="1834997" y="1374279"/>
                </a:lnTo>
                <a:lnTo>
                  <a:pt x="1874342" y="1360868"/>
                </a:lnTo>
                <a:lnTo>
                  <a:pt x="1909889" y="1329207"/>
                </a:lnTo>
                <a:lnTo>
                  <a:pt x="1920252" y="1291526"/>
                </a:lnTo>
                <a:lnTo>
                  <a:pt x="1918169" y="1280947"/>
                </a:lnTo>
                <a:lnTo>
                  <a:pt x="1913877" y="1270863"/>
                </a:lnTo>
                <a:lnTo>
                  <a:pt x="1913636" y="1270444"/>
                </a:lnTo>
                <a:lnTo>
                  <a:pt x="1691944" y="870280"/>
                </a:lnTo>
                <a:lnTo>
                  <a:pt x="1590230" y="920877"/>
                </a:lnTo>
                <a:lnTo>
                  <a:pt x="1783918" y="1270444"/>
                </a:lnTo>
                <a:lnTo>
                  <a:pt x="1769364" y="1270444"/>
                </a:lnTo>
                <a:lnTo>
                  <a:pt x="1714741" y="1265834"/>
                </a:lnTo>
                <a:lnTo>
                  <a:pt x="1673161" y="1259039"/>
                </a:lnTo>
                <a:lnTo>
                  <a:pt x="1628216" y="1249349"/>
                </a:lnTo>
                <a:lnTo>
                  <a:pt x="1580680" y="1236789"/>
                </a:lnTo>
                <a:lnTo>
                  <a:pt x="1531315" y="1221435"/>
                </a:lnTo>
                <a:lnTo>
                  <a:pt x="1480908" y="1203299"/>
                </a:lnTo>
                <a:lnTo>
                  <a:pt x="1430210" y="1182458"/>
                </a:lnTo>
                <a:lnTo>
                  <a:pt x="1380172" y="1159040"/>
                </a:lnTo>
                <a:lnTo>
                  <a:pt x="1332014" y="1133360"/>
                </a:lnTo>
                <a:lnTo>
                  <a:pt x="1286395" y="1105522"/>
                </a:lnTo>
                <a:lnTo>
                  <a:pt x="1243952" y="1075664"/>
                </a:lnTo>
                <a:lnTo>
                  <a:pt x="1205357" y="1043863"/>
                </a:lnTo>
                <a:lnTo>
                  <a:pt x="1171244" y="1010246"/>
                </a:lnTo>
                <a:lnTo>
                  <a:pt x="1137818" y="968616"/>
                </a:lnTo>
                <a:lnTo>
                  <a:pt x="1112875" y="925360"/>
                </a:lnTo>
                <a:lnTo>
                  <a:pt x="1097064" y="880440"/>
                </a:lnTo>
                <a:lnTo>
                  <a:pt x="1091006" y="833818"/>
                </a:lnTo>
                <a:lnTo>
                  <a:pt x="1091057" y="833221"/>
                </a:lnTo>
                <a:lnTo>
                  <a:pt x="1095362" y="785456"/>
                </a:lnTo>
                <a:lnTo>
                  <a:pt x="1107097" y="737235"/>
                </a:lnTo>
                <a:lnTo>
                  <a:pt x="1122489" y="692353"/>
                </a:lnTo>
                <a:lnTo>
                  <a:pt x="1141603" y="650367"/>
                </a:lnTo>
                <a:lnTo>
                  <a:pt x="1164526" y="610806"/>
                </a:lnTo>
                <a:lnTo>
                  <a:pt x="1191336" y="573214"/>
                </a:lnTo>
                <a:lnTo>
                  <a:pt x="1222095" y="537121"/>
                </a:lnTo>
                <a:lnTo>
                  <a:pt x="1256995" y="501980"/>
                </a:lnTo>
                <a:lnTo>
                  <a:pt x="1295806" y="467588"/>
                </a:lnTo>
                <a:lnTo>
                  <a:pt x="1338910" y="433209"/>
                </a:lnTo>
                <a:lnTo>
                  <a:pt x="1374635" y="407276"/>
                </a:lnTo>
                <a:lnTo>
                  <a:pt x="1412519" y="382282"/>
                </a:lnTo>
                <a:lnTo>
                  <a:pt x="1452524" y="358203"/>
                </a:lnTo>
                <a:lnTo>
                  <a:pt x="1494637" y="335026"/>
                </a:lnTo>
                <a:lnTo>
                  <a:pt x="1538808" y="312737"/>
                </a:lnTo>
                <a:lnTo>
                  <a:pt x="1585023" y="291312"/>
                </a:lnTo>
                <a:lnTo>
                  <a:pt x="1633258" y="270725"/>
                </a:lnTo>
                <a:lnTo>
                  <a:pt x="1683473" y="250964"/>
                </a:lnTo>
                <a:lnTo>
                  <a:pt x="1727835" y="234772"/>
                </a:lnTo>
                <a:lnTo>
                  <a:pt x="1773199" y="219278"/>
                </a:lnTo>
                <a:lnTo>
                  <a:pt x="1819998" y="204317"/>
                </a:lnTo>
                <a:lnTo>
                  <a:pt x="1868055" y="189928"/>
                </a:lnTo>
                <a:lnTo>
                  <a:pt x="1917344" y="176085"/>
                </a:lnTo>
                <a:lnTo>
                  <a:pt x="1967852" y="162801"/>
                </a:lnTo>
                <a:lnTo>
                  <a:pt x="2019541" y="150025"/>
                </a:lnTo>
                <a:lnTo>
                  <a:pt x="2072398" y="137769"/>
                </a:lnTo>
                <a:lnTo>
                  <a:pt x="2126399" y="126009"/>
                </a:lnTo>
                <a:lnTo>
                  <a:pt x="2106218" y="189928"/>
                </a:lnTo>
                <a:lnTo>
                  <a:pt x="2085467" y="249758"/>
                </a:lnTo>
                <a:lnTo>
                  <a:pt x="2064181" y="305308"/>
                </a:lnTo>
                <a:lnTo>
                  <a:pt x="2042248" y="356831"/>
                </a:lnTo>
                <a:lnTo>
                  <a:pt x="2019592" y="404456"/>
                </a:lnTo>
                <a:lnTo>
                  <a:pt x="1996186" y="448208"/>
                </a:lnTo>
                <a:lnTo>
                  <a:pt x="1971763" y="488581"/>
                </a:lnTo>
                <a:lnTo>
                  <a:pt x="1946440" y="525360"/>
                </a:lnTo>
                <a:lnTo>
                  <a:pt x="1920062" y="558787"/>
                </a:lnTo>
                <a:lnTo>
                  <a:pt x="1892554" y="589013"/>
                </a:lnTo>
                <a:lnTo>
                  <a:pt x="1863839" y="616178"/>
                </a:lnTo>
                <a:lnTo>
                  <a:pt x="1833829" y="640422"/>
                </a:lnTo>
                <a:lnTo>
                  <a:pt x="1802053" y="662114"/>
                </a:lnTo>
                <a:lnTo>
                  <a:pt x="1768309" y="681355"/>
                </a:lnTo>
                <a:lnTo>
                  <a:pt x="1732445" y="698182"/>
                </a:lnTo>
                <a:lnTo>
                  <a:pt x="1694307" y="712673"/>
                </a:lnTo>
                <a:lnTo>
                  <a:pt x="1653730" y="724865"/>
                </a:lnTo>
                <a:lnTo>
                  <a:pt x="1611096" y="734695"/>
                </a:lnTo>
                <a:lnTo>
                  <a:pt x="1611287" y="734695"/>
                </a:lnTo>
                <a:lnTo>
                  <a:pt x="1564652" y="742581"/>
                </a:lnTo>
                <a:lnTo>
                  <a:pt x="1515846" y="748207"/>
                </a:lnTo>
                <a:lnTo>
                  <a:pt x="1463992" y="751763"/>
                </a:lnTo>
                <a:lnTo>
                  <a:pt x="1423225" y="752894"/>
                </a:lnTo>
                <a:lnTo>
                  <a:pt x="1350518" y="752817"/>
                </a:lnTo>
                <a:lnTo>
                  <a:pt x="1288592" y="750443"/>
                </a:lnTo>
                <a:lnTo>
                  <a:pt x="1222997" y="746188"/>
                </a:lnTo>
                <a:lnTo>
                  <a:pt x="1213751" y="854684"/>
                </a:lnTo>
                <a:lnTo>
                  <a:pt x="1276756" y="858837"/>
                </a:lnTo>
                <a:lnTo>
                  <a:pt x="1337449" y="861377"/>
                </a:lnTo>
                <a:lnTo>
                  <a:pt x="1395895" y="862203"/>
                </a:lnTo>
                <a:lnTo>
                  <a:pt x="1452130" y="861212"/>
                </a:lnTo>
                <a:lnTo>
                  <a:pt x="1506207" y="858266"/>
                </a:lnTo>
                <a:lnTo>
                  <a:pt x="1558201" y="853274"/>
                </a:lnTo>
                <a:lnTo>
                  <a:pt x="1608137" y="846124"/>
                </a:lnTo>
                <a:lnTo>
                  <a:pt x="1656080" y="836701"/>
                </a:lnTo>
                <a:lnTo>
                  <a:pt x="1702079" y="824877"/>
                </a:lnTo>
                <a:lnTo>
                  <a:pt x="1746199" y="810564"/>
                </a:lnTo>
                <a:lnTo>
                  <a:pt x="1788464" y="793623"/>
                </a:lnTo>
                <a:lnTo>
                  <a:pt x="1828952" y="773976"/>
                </a:lnTo>
                <a:lnTo>
                  <a:pt x="1864601" y="753275"/>
                </a:lnTo>
                <a:lnTo>
                  <a:pt x="1867700" y="751484"/>
                </a:lnTo>
                <a:lnTo>
                  <a:pt x="1904758" y="726046"/>
                </a:lnTo>
                <a:lnTo>
                  <a:pt x="1937372" y="699960"/>
                </a:lnTo>
                <a:lnTo>
                  <a:pt x="1968360" y="671461"/>
                </a:lnTo>
                <a:lnTo>
                  <a:pt x="1997887" y="640422"/>
                </a:lnTo>
                <a:lnTo>
                  <a:pt x="2025777" y="607123"/>
                </a:lnTo>
                <a:lnTo>
                  <a:pt x="2052383" y="571220"/>
                </a:lnTo>
                <a:lnTo>
                  <a:pt x="2077694" y="532790"/>
                </a:lnTo>
                <a:lnTo>
                  <a:pt x="2101824" y="491794"/>
                </a:lnTo>
                <a:lnTo>
                  <a:pt x="2124837" y="448208"/>
                </a:lnTo>
                <a:lnTo>
                  <a:pt x="2146833" y="401980"/>
                </a:lnTo>
                <a:lnTo>
                  <a:pt x="2167864" y="353136"/>
                </a:lnTo>
                <a:lnTo>
                  <a:pt x="2188070" y="301586"/>
                </a:lnTo>
                <a:lnTo>
                  <a:pt x="2207501" y="247332"/>
                </a:lnTo>
                <a:lnTo>
                  <a:pt x="2226373" y="189928"/>
                </a:lnTo>
                <a:lnTo>
                  <a:pt x="2244420" y="130530"/>
                </a:lnTo>
                <a:lnTo>
                  <a:pt x="2245690" y="126009"/>
                </a:lnTo>
                <a:lnTo>
                  <a:pt x="2262035" y="68097"/>
                </a:lnTo>
                <a:lnTo>
                  <a:pt x="2262149" y="67360"/>
                </a:lnTo>
                <a:lnTo>
                  <a:pt x="2263902" y="542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DDD254-91D9-0772-B63F-EFCEA9DDEEBB}"/>
              </a:ext>
            </a:extLst>
          </p:cNvPr>
          <p:cNvSpPr txBox="1"/>
          <p:nvPr/>
        </p:nvSpPr>
        <p:spPr>
          <a:xfrm>
            <a:off x="5867400" y="4686300"/>
            <a:ext cx="7020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0" b="1" dirty="0" err="1">
                <a:solidFill>
                  <a:schemeClr val="bg1"/>
                </a:solidFill>
                <a:latin typeface="Montserrat" pitchFamily="2" charset="0"/>
              </a:rPr>
              <a:t>colibid</a:t>
            </a:r>
            <a:endParaRPr lang="en-GB" sz="12000" b="1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1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Qué es</a:t>
            </a:r>
            <a:r>
              <a:rPr sz="4650" b="1" spc="-440" dirty="0">
                <a:solidFill>
                  <a:srgbClr val="0A4A49"/>
                </a:solidFill>
                <a:latin typeface="Montserrat" pitchFamily="2" charset="0"/>
                <a:cs typeface="Arial"/>
              </a:rPr>
              <a:t> </a:t>
            </a:r>
            <a:r>
              <a:rPr sz="4650" b="1" spc="-150" dirty="0">
                <a:solidFill>
                  <a:srgbClr val="0A4A49"/>
                </a:solidFill>
                <a:latin typeface="Montserrat" pitchFamily="2" charset="0"/>
                <a:cs typeface="Arial"/>
              </a:rPr>
              <a:t>Colibid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B41FA0C-D555-6412-9261-16D2B81B4233}"/>
              </a:ext>
            </a:extLst>
          </p:cNvPr>
          <p:cNvSpPr txBox="1"/>
          <p:nvPr/>
        </p:nvSpPr>
        <p:spPr>
          <a:xfrm>
            <a:off x="931288" y="2618690"/>
            <a:ext cx="17150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P</a:t>
            </a:r>
            <a:r>
              <a:rPr lang="es-ES" sz="3200" b="0" i="0" dirty="0">
                <a:solidFill>
                  <a:srgbClr val="001D35"/>
                </a:solidFill>
                <a:effectLst/>
                <a:latin typeface="Montserrat" pitchFamily="2" charset="0"/>
              </a:rPr>
              <a:t>lataforma online que ofrece un sistema de subasta hipotecaria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El Tinder de los bancos en España</a:t>
            </a:r>
            <a:endParaRPr lang="en-GB" sz="3200" dirty="0">
              <a:latin typeface="Montserrat" pitchFamily="2" charset="0"/>
            </a:endParaRPr>
          </a:p>
        </p:txBody>
      </p:sp>
      <p:pic>
        <p:nvPicPr>
          <p:cNvPr id="28" name="Gráfico 27" descr="Hogar con relleno sólido">
            <a:extLst>
              <a:ext uri="{FF2B5EF4-FFF2-40B4-BE49-F238E27FC236}">
                <a16:creationId xmlns:a16="http://schemas.microsoft.com/office/drawing/2014/main" id="{2D8A689B-CCE8-966E-E6A2-6ADCEAAC02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143500"/>
            <a:ext cx="2514600" cy="2514600"/>
          </a:xfrm>
          <a:prstGeom prst="rect">
            <a:avLst/>
          </a:prstGeom>
        </p:spPr>
      </p:pic>
      <p:pic>
        <p:nvPicPr>
          <p:cNvPr id="30" name="Gráfico 29" descr="Hucha con relleno sólido">
            <a:extLst>
              <a:ext uri="{FF2B5EF4-FFF2-40B4-BE49-F238E27FC236}">
                <a16:creationId xmlns:a16="http://schemas.microsoft.com/office/drawing/2014/main" id="{309C5BBB-8B61-2A6D-09BA-C71DDFAEF6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4602" y="5190429"/>
            <a:ext cx="2484000" cy="248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60F3F7-741F-19BD-B6A2-5CB0FD30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0576500-0BBF-9D82-1C67-67D170F63C04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084427E2-160C-6363-ED80-6609004590A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B324E5-F9C3-9997-C1D0-2937187C1132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F22475C0-828B-4815-6F01-778751CB495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8EE6F0D6-B0E9-5021-7A86-74A2CF8A8128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A5DE0B9C-38A3-74D5-D1FB-38ADAACB926A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CCB6B722-2D12-962A-7781-9A05BC9E172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84DCC4F-248F-73AD-1679-00224D51BB4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ECAF7FFF-D9BC-1AC5-EE67-A33204AE3CDE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78211EC-724A-FFE7-BDD6-DB199942CFCF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60103E0-38B8-D617-0853-F3F03BF5AD23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13D8A8D-53BC-83C1-9C03-BAC55DB0DC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6836"/>
            <a:ext cx="4068445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Preguntas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043E061-690B-5CBF-D79D-2EE0464BCA48}"/>
              </a:ext>
            </a:extLst>
          </p:cNvPr>
          <p:cNvSpPr txBox="1"/>
          <p:nvPr/>
        </p:nvSpPr>
        <p:spPr>
          <a:xfrm>
            <a:off x="931288" y="2618690"/>
            <a:ext cx="171508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¿Cuál es el perfil de cliente de </a:t>
            </a:r>
            <a:r>
              <a:rPr lang="es-ES" sz="3200" dirty="0" err="1">
                <a:solidFill>
                  <a:srgbClr val="001D35"/>
                </a:solidFill>
                <a:latin typeface="Montserrat" pitchFamily="2" charset="0"/>
              </a:rPr>
              <a:t>Colibid</a:t>
            </a: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¿Qué características se asocian con un cierre exitoso?</a:t>
            </a: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b="0" i="0" dirty="0">
              <a:solidFill>
                <a:srgbClr val="001D35"/>
              </a:solidFill>
              <a:effectLst/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1D35"/>
                </a:solidFill>
                <a:latin typeface="Montserrat" pitchFamily="2" charset="0"/>
              </a:rPr>
              <a:t>¿Existe estacionalidad en los datos?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1D35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>
                <a:latin typeface="Montserrat" pitchFamily="2" charset="0"/>
              </a:rPr>
              <a:t>¿</a:t>
            </a:r>
            <a:r>
              <a:rPr lang="en-GB" sz="3200" dirty="0" err="1">
                <a:latin typeface="Montserrat" pitchFamily="2" charset="0"/>
              </a:rPr>
              <a:t>Dónde</a:t>
            </a:r>
            <a:r>
              <a:rPr lang="en-GB" sz="3200" dirty="0">
                <a:latin typeface="Montserrat" pitchFamily="2" charset="0"/>
              </a:rPr>
              <a:t> se </a:t>
            </a:r>
            <a:r>
              <a:rPr lang="en-GB" sz="3200" dirty="0" err="1">
                <a:latin typeface="Montserrat" pitchFamily="2" charset="0"/>
              </a:rPr>
              <a:t>contratan</a:t>
            </a:r>
            <a:r>
              <a:rPr lang="en-GB" sz="3200" dirty="0">
                <a:latin typeface="Montserrat" pitchFamily="2" charset="0"/>
              </a:rPr>
              <a:t> </a:t>
            </a:r>
            <a:r>
              <a:rPr lang="en-GB" sz="3200" dirty="0" err="1">
                <a:latin typeface="Montserrat" pitchFamily="2" charset="0"/>
              </a:rPr>
              <a:t>más</a:t>
            </a:r>
            <a:r>
              <a:rPr lang="en-GB" sz="3200" dirty="0">
                <a:latin typeface="Montserrat" pitchFamily="2" charset="0"/>
              </a:rPr>
              <a:t> </a:t>
            </a:r>
            <a:r>
              <a:rPr lang="en-GB" sz="3200" dirty="0" err="1">
                <a:latin typeface="Montserrat" pitchFamily="2" charset="0"/>
              </a:rPr>
              <a:t>hipotecas</a:t>
            </a:r>
            <a:r>
              <a:rPr lang="en-GB" sz="3200" dirty="0">
                <a:latin typeface="Montserrat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2226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FC14EA-AF9B-198A-6350-E1C3A4FD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B80A013-2622-6D96-2B82-B6D95302828D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E92C2E3-0B82-0BED-3323-C03DC472C5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74157D-109D-98E5-E87F-A19786DECB79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FFCA9491-CBD3-121D-AF1C-3D432EE0E89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3BFEAD0-E780-63CB-F6E5-534E2D364031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2263FFD-EA52-1F67-5F25-8758135445B8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0A632F4A-7EF4-6CE8-8E87-69F5C879F48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19C51D93-FC4E-9AB7-A15B-E85000B05E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CD52AA7-7966-3C64-61A7-475D5FE4878F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7E63661-1E06-CA5E-4922-179F7BFA277B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EB1ECDE-D770-D393-0109-AED780A3DB53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>
            <a:extLst>
              <a:ext uri="{FF2B5EF4-FFF2-40B4-BE49-F238E27FC236}">
                <a16:creationId xmlns:a16="http://schemas.microsoft.com/office/drawing/2014/main" id="{5816AFCC-ECE7-E003-5A2A-49A100C28CA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823" y="3982261"/>
            <a:ext cx="6591480" cy="1484848"/>
          </a:xfrm>
          <a:prstGeom prst="rect">
            <a:avLst/>
          </a:prstGeom>
        </p:spPr>
      </p:pic>
      <p:pic>
        <p:nvPicPr>
          <p:cNvPr id="14" name="object 14">
            <a:extLst>
              <a:ext uri="{FF2B5EF4-FFF2-40B4-BE49-F238E27FC236}">
                <a16:creationId xmlns:a16="http://schemas.microsoft.com/office/drawing/2014/main" id="{E75DE618-D35D-B706-1841-9D39359B1765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39747" y="4070252"/>
            <a:ext cx="1507563" cy="406958"/>
          </a:xfrm>
          <a:prstGeom prst="rect">
            <a:avLst/>
          </a:prstGeom>
        </p:spPr>
      </p:pic>
      <p:grpSp>
        <p:nvGrpSpPr>
          <p:cNvPr id="15" name="object 15">
            <a:extLst>
              <a:ext uri="{FF2B5EF4-FFF2-40B4-BE49-F238E27FC236}">
                <a16:creationId xmlns:a16="http://schemas.microsoft.com/office/drawing/2014/main" id="{26CB71DB-B3DA-D85E-0EDD-90F13C4FCBF1}"/>
              </a:ext>
            </a:extLst>
          </p:cNvPr>
          <p:cNvGrpSpPr/>
          <p:nvPr/>
        </p:nvGrpSpPr>
        <p:grpSpPr>
          <a:xfrm>
            <a:off x="6298061" y="4232697"/>
            <a:ext cx="11631930" cy="2026920"/>
            <a:chOff x="6298061" y="4232697"/>
            <a:chExt cx="11631930" cy="2026920"/>
          </a:xfrm>
        </p:grpSpPr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1E8520B0-1379-9CEC-0903-50B9B6AB9EE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70967" y="4994158"/>
              <a:ext cx="1419530" cy="406958"/>
            </a:xfrm>
            <a:prstGeom prst="rect">
              <a:avLst/>
            </a:prstGeom>
          </p:spPr>
        </p:pic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9563274-D301-5958-4D20-4FE85B05CAEA}"/>
                </a:ext>
              </a:extLst>
            </p:cNvPr>
            <p:cNvSpPr/>
            <p:nvPr/>
          </p:nvSpPr>
          <p:spPr>
            <a:xfrm>
              <a:off x="6298057" y="4232706"/>
              <a:ext cx="3129915" cy="1006475"/>
            </a:xfrm>
            <a:custGeom>
              <a:avLst/>
              <a:gdLst/>
              <a:ahLst/>
              <a:cxnLst/>
              <a:rect l="l" t="t" r="r" b="b"/>
              <a:pathLst>
                <a:path w="3129915" h="1006475">
                  <a:moveTo>
                    <a:pt x="1061072" y="963193"/>
                  </a:moveTo>
                  <a:lnTo>
                    <a:pt x="1057287" y="959434"/>
                  </a:lnTo>
                  <a:lnTo>
                    <a:pt x="1021765" y="923899"/>
                  </a:lnTo>
                  <a:lnTo>
                    <a:pt x="1018260" y="923899"/>
                  </a:lnTo>
                  <a:lnTo>
                    <a:pt x="1013980" y="928192"/>
                  </a:lnTo>
                  <a:lnTo>
                    <a:pt x="1013980" y="931684"/>
                  </a:lnTo>
                  <a:lnTo>
                    <a:pt x="1041730" y="959434"/>
                  </a:lnTo>
                  <a:lnTo>
                    <a:pt x="665746" y="959434"/>
                  </a:lnTo>
                  <a:lnTo>
                    <a:pt x="662724" y="959434"/>
                  </a:lnTo>
                  <a:lnTo>
                    <a:pt x="660247" y="961898"/>
                  </a:lnTo>
                  <a:lnTo>
                    <a:pt x="660247" y="967981"/>
                  </a:lnTo>
                  <a:lnTo>
                    <a:pt x="662724" y="970432"/>
                  </a:lnTo>
                  <a:lnTo>
                    <a:pt x="665746" y="970432"/>
                  </a:lnTo>
                  <a:lnTo>
                    <a:pt x="1041730" y="970432"/>
                  </a:lnTo>
                  <a:lnTo>
                    <a:pt x="1013980" y="998194"/>
                  </a:lnTo>
                  <a:lnTo>
                    <a:pt x="1013980" y="1001674"/>
                  </a:lnTo>
                  <a:lnTo>
                    <a:pt x="1018260" y="1005967"/>
                  </a:lnTo>
                  <a:lnTo>
                    <a:pt x="1021765" y="1005967"/>
                  </a:lnTo>
                  <a:lnTo>
                    <a:pt x="1057287" y="970432"/>
                  </a:lnTo>
                  <a:lnTo>
                    <a:pt x="1061072" y="966673"/>
                  </a:lnTo>
                  <a:lnTo>
                    <a:pt x="1061072" y="963193"/>
                  </a:lnTo>
                  <a:close/>
                </a:path>
                <a:path w="3129915" h="1006475">
                  <a:moveTo>
                    <a:pt x="3129851" y="39293"/>
                  </a:moveTo>
                  <a:lnTo>
                    <a:pt x="3126067" y="35534"/>
                  </a:lnTo>
                  <a:lnTo>
                    <a:pt x="3090545" y="0"/>
                  </a:lnTo>
                  <a:lnTo>
                    <a:pt x="3087052" y="0"/>
                  </a:lnTo>
                  <a:lnTo>
                    <a:pt x="3082760" y="4292"/>
                  </a:lnTo>
                  <a:lnTo>
                    <a:pt x="3082760" y="7772"/>
                  </a:lnTo>
                  <a:lnTo>
                    <a:pt x="3110509" y="35534"/>
                  </a:lnTo>
                  <a:lnTo>
                    <a:pt x="71526" y="35534"/>
                  </a:lnTo>
                  <a:lnTo>
                    <a:pt x="44272" y="41033"/>
                  </a:lnTo>
                  <a:lnTo>
                    <a:pt x="43853" y="41033"/>
                  </a:lnTo>
                  <a:lnTo>
                    <a:pt x="20942" y="56476"/>
                  </a:lnTo>
                  <a:lnTo>
                    <a:pt x="5613" y="79197"/>
                  </a:lnTo>
                  <a:lnTo>
                    <a:pt x="0" y="107022"/>
                  </a:lnTo>
                  <a:lnTo>
                    <a:pt x="0" y="748004"/>
                  </a:lnTo>
                  <a:lnTo>
                    <a:pt x="2476" y="750455"/>
                  </a:lnTo>
                  <a:lnTo>
                    <a:pt x="8521" y="750455"/>
                  </a:lnTo>
                  <a:lnTo>
                    <a:pt x="10998" y="748004"/>
                  </a:lnTo>
                  <a:lnTo>
                    <a:pt x="10998" y="107022"/>
                  </a:lnTo>
                  <a:lnTo>
                    <a:pt x="15760" y="83477"/>
                  </a:lnTo>
                  <a:lnTo>
                    <a:pt x="28727" y="64249"/>
                  </a:lnTo>
                  <a:lnTo>
                    <a:pt x="47967" y="51282"/>
                  </a:lnTo>
                  <a:lnTo>
                    <a:pt x="71526" y="46532"/>
                  </a:lnTo>
                  <a:lnTo>
                    <a:pt x="3110509" y="46532"/>
                  </a:lnTo>
                  <a:lnTo>
                    <a:pt x="3082760" y="74295"/>
                  </a:lnTo>
                  <a:lnTo>
                    <a:pt x="3082760" y="77774"/>
                  </a:lnTo>
                  <a:lnTo>
                    <a:pt x="3087052" y="82067"/>
                  </a:lnTo>
                  <a:lnTo>
                    <a:pt x="3090545" y="82067"/>
                  </a:lnTo>
                  <a:lnTo>
                    <a:pt x="3126067" y="46532"/>
                  </a:lnTo>
                  <a:lnTo>
                    <a:pt x="3129851" y="42773"/>
                  </a:lnTo>
                  <a:lnTo>
                    <a:pt x="3129851" y="39293"/>
                  </a:lnTo>
                  <a:close/>
                </a:path>
              </a:pathLst>
            </a:custGeom>
            <a:solidFill>
              <a:srgbClr val="7474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748A833B-097F-F792-1291-6C095116404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1505" y="4489048"/>
              <a:ext cx="9127938" cy="1769980"/>
            </a:xfrm>
            <a:prstGeom prst="rect">
              <a:avLst/>
            </a:prstGeom>
          </p:spPr>
        </p:pic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7644AE10-5649-3DDC-8626-8BD1D6DE671A}"/>
              </a:ext>
            </a:extLst>
          </p:cNvPr>
          <p:cNvGrpSpPr/>
          <p:nvPr/>
        </p:nvGrpSpPr>
        <p:grpSpPr>
          <a:xfrm>
            <a:off x="3745100" y="5478947"/>
            <a:ext cx="1508125" cy="956310"/>
            <a:chOff x="3745100" y="5478947"/>
            <a:chExt cx="1508125" cy="95631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9F70CD53-B8ED-ACA2-25F9-C4364CA9E616}"/>
                </a:ext>
              </a:extLst>
            </p:cNvPr>
            <p:cNvSpPr/>
            <p:nvPr/>
          </p:nvSpPr>
          <p:spPr>
            <a:xfrm>
              <a:off x="3750600" y="6033552"/>
              <a:ext cx="1496695" cy="396240"/>
            </a:xfrm>
            <a:custGeom>
              <a:avLst/>
              <a:gdLst/>
              <a:ahLst/>
              <a:cxnLst/>
              <a:rect l="l" t="t" r="r" b="b"/>
              <a:pathLst>
                <a:path w="1496695" h="396239">
                  <a:moveTo>
                    <a:pt x="1482246" y="395959"/>
                  </a:moveTo>
                  <a:lnTo>
                    <a:pt x="14317" y="395959"/>
                  </a:lnTo>
                  <a:lnTo>
                    <a:pt x="12211" y="395540"/>
                  </a:lnTo>
                  <a:lnTo>
                    <a:pt x="0" y="381648"/>
                  </a:lnTo>
                  <a:lnTo>
                    <a:pt x="0" y="14310"/>
                  </a:lnTo>
                  <a:lnTo>
                    <a:pt x="14317" y="0"/>
                  </a:lnTo>
                  <a:lnTo>
                    <a:pt x="16506" y="0"/>
                  </a:lnTo>
                  <a:lnTo>
                    <a:pt x="1482246" y="0"/>
                  </a:lnTo>
                  <a:lnTo>
                    <a:pt x="1496564" y="14310"/>
                  </a:lnTo>
                  <a:lnTo>
                    <a:pt x="1496564" y="381648"/>
                  </a:lnTo>
                  <a:lnTo>
                    <a:pt x="1484352" y="395540"/>
                  </a:lnTo>
                  <a:lnTo>
                    <a:pt x="1482246" y="395959"/>
                  </a:lnTo>
                  <a:close/>
                </a:path>
              </a:pathLst>
            </a:custGeom>
            <a:solidFill>
              <a:srgbClr val="FFC84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A29149ED-981C-C25C-8DD1-FD72B0C4735C}"/>
                </a:ext>
              </a:extLst>
            </p:cNvPr>
            <p:cNvSpPr/>
            <p:nvPr/>
          </p:nvSpPr>
          <p:spPr>
            <a:xfrm>
              <a:off x="3750600" y="6033552"/>
              <a:ext cx="1496695" cy="396240"/>
            </a:xfrm>
            <a:custGeom>
              <a:avLst/>
              <a:gdLst/>
              <a:ahLst/>
              <a:cxnLst/>
              <a:rect l="l" t="t" r="r" b="b"/>
              <a:pathLst>
                <a:path w="1496695" h="396239">
                  <a:moveTo>
                    <a:pt x="16506" y="0"/>
                  </a:moveTo>
                  <a:lnTo>
                    <a:pt x="1480058" y="0"/>
                  </a:lnTo>
                  <a:lnTo>
                    <a:pt x="1482246" y="0"/>
                  </a:lnTo>
                  <a:lnTo>
                    <a:pt x="1484352" y="418"/>
                  </a:lnTo>
                  <a:lnTo>
                    <a:pt x="1496564" y="16498"/>
                  </a:lnTo>
                  <a:lnTo>
                    <a:pt x="1496564" y="379461"/>
                  </a:lnTo>
                  <a:lnTo>
                    <a:pt x="1486374" y="394703"/>
                  </a:lnTo>
                  <a:lnTo>
                    <a:pt x="1484352" y="395540"/>
                  </a:lnTo>
                  <a:lnTo>
                    <a:pt x="1482246" y="395959"/>
                  </a:lnTo>
                  <a:lnTo>
                    <a:pt x="1480058" y="395959"/>
                  </a:lnTo>
                  <a:lnTo>
                    <a:pt x="16506" y="395959"/>
                  </a:lnTo>
                  <a:lnTo>
                    <a:pt x="14317" y="395959"/>
                  </a:lnTo>
                  <a:lnTo>
                    <a:pt x="12211" y="395540"/>
                  </a:lnTo>
                  <a:lnTo>
                    <a:pt x="10189" y="394703"/>
                  </a:lnTo>
                  <a:lnTo>
                    <a:pt x="8167" y="393866"/>
                  </a:lnTo>
                  <a:lnTo>
                    <a:pt x="6382" y="392673"/>
                  </a:lnTo>
                  <a:lnTo>
                    <a:pt x="4834" y="391127"/>
                  </a:lnTo>
                  <a:lnTo>
                    <a:pt x="3286" y="389579"/>
                  </a:lnTo>
                  <a:lnTo>
                    <a:pt x="2094" y="387795"/>
                  </a:lnTo>
                  <a:lnTo>
                    <a:pt x="1256" y="385774"/>
                  </a:lnTo>
                  <a:lnTo>
                    <a:pt x="418" y="383753"/>
                  </a:lnTo>
                  <a:lnTo>
                    <a:pt x="0" y="381648"/>
                  </a:lnTo>
                  <a:lnTo>
                    <a:pt x="0" y="379461"/>
                  </a:lnTo>
                  <a:lnTo>
                    <a:pt x="0" y="16498"/>
                  </a:lnTo>
                  <a:lnTo>
                    <a:pt x="0" y="14310"/>
                  </a:lnTo>
                  <a:lnTo>
                    <a:pt x="418" y="12205"/>
                  </a:lnTo>
                  <a:lnTo>
                    <a:pt x="1256" y="10184"/>
                  </a:lnTo>
                  <a:lnTo>
                    <a:pt x="2094" y="8163"/>
                  </a:lnTo>
                  <a:lnTo>
                    <a:pt x="3286" y="6378"/>
                  </a:lnTo>
                  <a:lnTo>
                    <a:pt x="4834" y="4831"/>
                  </a:lnTo>
                  <a:lnTo>
                    <a:pt x="6382" y="3284"/>
                  </a:lnTo>
                  <a:lnTo>
                    <a:pt x="8167" y="2092"/>
                  </a:lnTo>
                  <a:lnTo>
                    <a:pt x="10189" y="1255"/>
                  </a:lnTo>
                  <a:lnTo>
                    <a:pt x="12211" y="418"/>
                  </a:lnTo>
                  <a:lnTo>
                    <a:pt x="14317" y="0"/>
                  </a:lnTo>
                  <a:lnTo>
                    <a:pt x="16506" y="0"/>
                  </a:lnTo>
                  <a:close/>
                </a:path>
              </a:pathLst>
            </a:custGeom>
            <a:ln w="10999">
              <a:solidFill>
                <a:srgbClr val="E7A2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7D370109-14DE-EAB2-9663-21DECC44E525}"/>
                </a:ext>
              </a:extLst>
            </p:cNvPr>
            <p:cNvSpPr/>
            <p:nvPr/>
          </p:nvSpPr>
          <p:spPr>
            <a:xfrm>
              <a:off x="4222623" y="6188215"/>
              <a:ext cx="551815" cy="107314"/>
            </a:xfrm>
            <a:custGeom>
              <a:avLst/>
              <a:gdLst/>
              <a:ahLst/>
              <a:cxnLst/>
              <a:rect l="l" t="t" r="r" b="b"/>
              <a:pathLst>
                <a:path w="551814" h="107314">
                  <a:moveTo>
                    <a:pt x="18129" y="84562"/>
                  </a:moveTo>
                  <a:lnTo>
                    <a:pt x="0" y="84562"/>
                  </a:lnTo>
                  <a:lnTo>
                    <a:pt x="27620" y="4570"/>
                  </a:lnTo>
                  <a:lnTo>
                    <a:pt x="49436" y="4570"/>
                  </a:lnTo>
                  <a:lnTo>
                    <a:pt x="55741" y="22850"/>
                  </a:lnTo>
                  <a:lnTo>
                    <a:pt x="38211" y="22850"/>
                  </a:lnTo>
                  <a:lnTo>
                    <a:pt x="28361" y="53119"/>
                  </a:lnTo>
                  <a:lnTo>
                    <a:pt x="17001" y="53119"/>
                  </a:lnTo>
                  <a:lnTo>
                    <a:pt x="17001" y="66320"/>
                  </a:lnTo>
                  <a:lnTo>
                    <a:pt x="24065" y="66320"/>
                  </a:lnTo>
                  <a:lnTo>
                    <a:pt x="18129" y="84562"/>
                  </a:lnTo>
                  <a:close/>
                </a:path>
                <a:path w="551814" h="107314">
                  <a:moveTo>
                    <a:pt x="77029" y="84562"/>
                  </a:moveTo>
                  <a:lnTo>
                    <a:pt x="58899" y="84562"/>
                  </a:lnTo>
                  <a:lnTo>
                    <a:pt x="38844" y="22850"/>
                  </a:lnTo>
                  <a:lnTo>
                    <a:pt x="55741" y="22850"/>
                  </a:lnTo>
                  <a:lnTo>
                    <a:pt x="66183" y="53119"/>
                  </a:lnTo>
                  <a:lnTo>
                    <a:pt x="59835" y="53119"/>
                  </a:lnTo>
                  <a:lnTo>
                    <a:pt x="59835" y="66320"/>
                  </a:lnTo>
                  <a:lnTo>
                    <a:pt x="70736" y="66320"/>
                  </a:lnTo>
                  <a:lnTo>
                    <a:pt x="77029" y="84562"/>
                  </a:lnTo>
                  <a:close/>
                </a:path>
                <a:path w="551814" h="107314">
                  <a:moveTo>
                    <a:pt x="24065" y="66320"/>
                  </a:moveTo>
                  <a:lnTo>
                    <a:pt x="17001" y="66320"/>
                  </a:lnTo>
                  <a:lnTo>
                    <a:pt x="17001" y="53119"/>
                  </a:lnTo>
                  <a:lnTo>
                    <a:pt x="28361" y="53119"/>
                  </a:lnTo>
                  <a:lnTo>
                    <a:pt x="24065" y="66320"/>
                  </a:lnTo>
                  <a:close/>
                </a:path>
                <a:path w="551814" h="107314">
                  <a:moveTo>
                    <a:pt x="52971" y="66320"/>
                  </a:moveTo>
                  <a:lnTo>
                    <a:pt x="24065" y="66320"/>
                  </a:lnTo>
                  <a:lnTo>
                    <a:pt x="28361" y="53119"/>
                  </a:lnTo>
                  <a:lnTo>
                    <a:pt x="48681" y="53119"/>
                  </a:lnTo>
                  <a:lnTo>
                    <a:pt x="52971" y="66320"/>
                  </a:lnTo>
                  <a:close/>
                </a:path>
                <a:path w="551814" h="107314">
                  <a:moveTo>
                    <a:pt x="70736" y="66320"/>
                  </a:moveTo>
                  <a:lnTo>
                    <a:pt x="59835" y="66320"/>
                  </a:lnTo>
                  <a:lnTo>
                    <a:pt x="59835" y="53119"/>
                  </a:lnTo>
                  <a:lnTo>
                    <a:pt x="66183" y="53119"/>
                  </a:lnTo>
                  <a:lnTo>
                    <a:pt x="70736" y="66320"/>
                  </a:lnTo>
                  <a:close/>
                </a:path>
                <a:path w="551814" h="107314">
                  <a:moveTo>
                    <a:pt x="108748" y="85342"/>
                  </a:moveTo>
                  <a:lnTo>
                    <a:pt x="100220" y="85342"/>
                  </a:lnTo>
                  <a:lnTo>
                    <a:pt x="96699" y="84432"/>
                  </a:lnTo>
                  <a:lnTo>
                    <a:pt x="83906" y="24568"/>
                  </a:lnTo>
                  <a:lnTo>
                    <a:pt x="100578" y="24568"/>
                  </a:lnTo>
                  <a:lnTo>
                    <a:pt x="100605" y="63339"/>
                  </a:lnTo>
                  <a:lnTo>
                    <a:pt x="101419" y="65776"/>
                  </a:lnTo>
                  <a:lnTo>
                    <a:pt x="101540" y="66138"/>
                  </a:lnTo>
                  <a:lnTo>
                    <a:pt x="105282" y="70252"/>
                  </a:lnTo>
                  <a:lnTo>
                    <a:pt x="107813" y="71280"/>
                  </a:lnTo>
                  <a:lnTo>
                    <a:pt x="139065" y="71280"/>
                  </a:lnTo>
                  <a:lnTo>
                    <a:pt x="139065" y="73664"/>
                  </a:lnTo>
                  <a:lnTo>
                    <a:pt x="122448" y="73664"/>
                  </a:lnTo>
                  <a:lnTo>
                    <a:pt x="121100" y="77179"/>
                  </a:lnTo>
                  <a:lnTo>
                    <a:pt x="118844" y="80005"/>
                  </a:lnTo>
                  <a:lnTo>
                    <a:pt x="115681" y="82139"/>
                  </a:lnTo>
                  <a:lnTo>
                    <a:pt x="112572" y="84276"/>
                  </a:lnTo>
                  <a:lnTo>
                    <a:pt x="108748" y="85342"/>
                  </a:lnTo>
                  <a:close/>
                </a:path>
                <a:path w="551814" h="107314">
                  <a:moveTo>
                    <a:pt x="139065" y="71280"/>
                  </a:moveTo>
                  <a:lnTo>
                    <a:pt x="112957" y="71280"/>
                  </a:lnTo>
                  <a:lnTo>
                    <a:pt x="114855" y="70827"/>
                  </a:lnTo>
                  <a:lnTo>
                    <a:pt x="118322" y="68976"/>
                  </a:lnTo>
                  <a:lnTo>
                    <a:pt x="119752" y="67596"/>
                  </a:lnTo>
                  <a:lnTo>
                    <a:pt x="120798" y="65776"/>
                  </a:lnTo>
                  <a:lnTo>
                    <a:pt x="121898" y="63952"/>
                  </a:lnTo>
                  <a:lnTo>
                    <a:pt x="122448" y="61700"/>
                  </a:lnTo>
                  <a:lnTo>
                    <a:pt x="122421" y="24568"/>
                  </a:lnTo>
                  <a:lnTo>
                    <a:pt x="139065" y="24568"/>
                  </a:lnTo>
                  <a:lnTo>
                    <a:pt x="139065" y="71280"/>
                  </a:lnTo>
                  <a:close/>
                </a:path>
                <a:path w="551814" h="107314">
                  <a:moveTo>
                    <a:pt x="139065" y="84562"/>
                  </a:moveTo>
                  <a:lnTo>
                    <a:pt x="123081" y="84562"/>
                  </a:lnTo>
                  <a:lnTo>
                    <a:pt x="123081" y="73664"/>
                  </a:lnTo>
                  <a:lnTo>
                    <a:pt x="139065" y="73664"/>
                  </a:lnTo>
                  <a:lnTo>
                    <a:pt x="139065" y="84562"/>
                  </a:lnTo>
                  <a:close/>
                </a:path>
                <a:path w="551814" h="107314">
                  <a:moveTo>
                    <a:pt x="169931" y="85538"/>
                  </a:moveTo>
                  <a:lnTo>
                    <a:pt x="153920" y="72246"/>
                  </a:lnTo>
                  <a:lnTo>
                    <a:pt x="153948" y="10195"/>
                  </a:lnTo>
                  <a:lnTo>
                    <a:pt x="170591" y="10195"/>
                  </a:lnTo>
                  <a:lnTo>
                    <a:pt x="170591" y="67662"/>
                  </a:lnTo>
                  <a:lnTo>
                    <a:pt x="170812" y="68861"/>
                  </a:lnTo>
                  <a:lnTo>
                    <a:pt x="171747" y="70552"/>
                  </a:lnTo>
                  <a:lnTo>
                    <a:pt x="172407" y="71137"/>
                  </a:lnTo>
                  <a:lnTo>
                    <a:pt x="174044" y="71789"/>
                  </a:lnTo>
                  <a:lnTo>
                    <a:pt x="180432" y="71789"/>
                  </a:lnTo>
                  <a:lnTo>
                    <a:pt x="182971" y="83819"/>
                  </a:lnTo>
                  <a:lnTo>
                    <a:pt x="182146" y="84080"/>
                  </a:lnTo>
                  <a:lnTo>
                    <a:pt x="180963" y="84380"/>
                  </a:lnTo>
                  <a:lnTo>
                    <a:pt x="178269" y="85004"/>
                  </a:lnTo>
                  <a:lnTo>
                    <a:pt x="178565" y="85004"/>
                  </a:lnTo>
                  <a:lnTo>
                    <a:pt x="176121" y="85304"/>
                  </a:lnTo>
                  <a:lnTo>
                    <a:pt x="169931" y="85538"/>
                  </a:lnTo>
                  <a:close/>
                </a:path>
                <a:path w="551814" h="107314">
                  <a:moveTo>
                    <a:pt x="153936" y="37066"/>
                  </a:moveTo>
                  <a:lnTo>
                    <a:pt x="145722" y="37066"/>
                  </a:lnTo>
                  <a:lnTo>
                    <a:pt x="145722" y="24568"/>
                  </a:lnTo>
                  <a:lnTo>
                    <a:pt x="153941" y="24568"/>
                  </a:lnTo>
                  <a:lnTo>
                    <a:pt x="153936" y="37066"/>
                  </a:lnTo>
                  <a:close/>
                </a:path>
                <a:path w="551814" h="107314">
                  <a:moveTo>
                    <a:pt x="181871" y="37066"/>
                  </a:moveTo>
                  <a:lnTo>
                    <a:pt x="170591" y="37066"/>
                  </a:lnTo>
                  <a:lnTo>
                    <a:pt x="170591" y="24568"/>
                  </a:lnTo>
                  <a:lnTo>
                    <a:pt x="181871" y="24568"/>
                  </a:lnTo>
                  <a:lnTo>
                    <a:pt x="181871" y="37066"/>
                  </a:lnTo>
                  <a:close/>
                </a:path>
                <a:path w="551814" h="107314">
                  <a:moveTo>
                    <a:pt x="180432" y="71789"/>
                  </a:moveTo>
                  <a:lnTo>
                    <a:pt x="178518" y="71789"/>
                  </a:lnTo>
                  <a:lnTo>
                    <a:pt x="180363" y="71437"/>
                  </a:lnTo>
                  <a:lnTo>
                    <a:pt x="180432" y="71789"/>
                  </a:lnTo>
                  <a:close/>
                </a:path>
                <a:path w="551814" h="107314">
                  <a:moveTo>
                    <a:pt x="222833" y="85733"/>
                  </a:moveTo>
                  <a:lnTo>
                    <a:pt x="210702" y="85733"/>
                  </a:lnTo>
                  <a:lnTo>
                    <a:pt x="205447" y="84443"/>
                  </a:lnTo>
                  <a:lnTo>
                    <a:pt x="196616" y="79263"/>
                  </a:lnTo>
                  <a:lnTo>
                    <a:pt x="193232" y="75644"/>
                  </a:lnTo>
                  <a:lnTo>
                    <a:pt x="188418" y="66347"/>
                  </a:lnTo>
                  <a:lnTo>
                    <a:pt x="187309" y="61282"/>
                  </a:lnTo>
                  <a:lnTo>
                    <a:pt x="187349" y="48081"/>
                  </a:lnTo>
                  <a:lnTo>
                    <a:pt x="188418" y="43187"/>
                  </a:lnTo>
                  <a:lnTo>
                    <a:pt x="190839" y="38551"/>
                  </a:lnTo>
                  <a:lnTo>
                    <a:pt x="193232" y="33890"/>
                  </a:lnTo>
                  <a:lnTo>
                    <a:pt x="196616" y="30271"/>
                  </a:lnTo>
                  <a:lnTo>
                    <a:pt x="205447" y="25088"/>
                  </a:lnTo>
                  <a:lnTo>
                    <a:pt x="210702" y="23787"/>
                  </a:lnTo>
                  <a:lnTo>
                    <a:pt x="222833" y="23787"/>
                  </a:lnTo>
                  <a:lnTo>
                    <a:pt x="228088" y="25088"/>
                  </a:lnTo>
                  <a:lnTo>
                    <a:pt x="236919" y="30271"/>
                  </a:lnTo>
                  <a:lnTo>
                    <a:pt x="240330" y="33890"/>
                  </a:lnTo>
                  <a:lnTo>
                    <a:pt x="241664" y="36480"/>
                  </a:lnTo>
                  <a:lnTo>
                    <a:pt x="214058" y="36480"/>
                  </a:lnTo>
                  <a:lnTo>
                    <a:pt x="211720" y="37275"/>
                  </a:lnTo>
                  <a:lnTo>
                    <a:pt x="207951" y="40451"/>
                  </a:lnTo>
                  <a:lnTo>
                    <a:pt x="206520" y="42612"/>
                  </a:lnTo>
                  <a:lnTo>
                    <a:pt x="204622" y="48081"/>
                  </a:lnTo>
                  <a:lnTo>
                    <a:pt x="204154" y="51194"/>
                  </a:lnTo>
                  <a:lnTo>
                    <a:pt x="204154" y="58170"/>
                  </a:lnTo>
                  <a:lnTo>
                    <a:pt x="204571" y="60944"/>
                  </a:lnTo>
                  <a:lnTo>
                    <a:pt x="204622" y="61282"/>
                  </a:lnTo>
                  <a:lnTo>
                    <a:pt x="214058" y="72845"/>
                  </a:lnTo>
                  <a:lnTo>
                    <a:pt x="241771" y="72845"/>
                  </a:lnTo>
                  <a:lnTo>
                    <a:pt x="240330" y="75644"/>
                  </a:lnTo>
                  <a:lnTo>
                    <a:pt x="236919" y="79263"/>
                  </a:lnTo>
                  <a:lnTo>
                    <a:pt x="228088" y="84443"/>
                  </a:lnTo>
                  <a:lnTo>
                    <a:pt x="222833" y="85733"/>
                  </a:lnTo>
                  <a:close/>
                </a:path>
                <a:path w="551814" h="107314">
                  <a:moveTo>
                    <a:pt x="241771" y="72845"/>
                  </a:moveTo>
                  <a:lnTo>
                    <a:pt x="219615" y="72845"/>
                  </a:lnTo>
                  <a:lnTo>
                    <a:pt x="221926" y="72064"/>
                  </a:lnTo>
                  <a:lnTo>
                    <a:pt x="225612" y="68913"/>
                  </a:lnTo>
                  <a:lnTo>
                    <a:pt x="227015" y="66752"/>
                  </a:lnTo>
                  <a:lnTo>
                    <a:pt x="227950" y="64016"/>
                  </a:lnTo>
                  <a:lnTo>
                    <a:pt x="228914" y="61282"/>
                  </a:lnTo>
                  <a:lnTo>
                    <a:pt x="229409" y="58170"/>
                  </a:lnTo>
                  <a:lnTo>
                    <a:pt x="229409" y="51194"/>
                  </a:lnTo>
                  <a:lnTo>
                    <a:pt x="228996" y="48601"/>
                  </a:lnTo>
                  <a:lnTo>
                    <a:pt x="228914" y="48081"/>
                  </a:lnTo>
                  <a:lnTo>
                    <a:pt x="227950" y="45348"/>
                  </a:lnTo>
                  <a:lnTo>
                    <a:pt x="227015" y="42612"/>
                  </a:lnTo>
                  <a:lnTo>
                    <a:pt x="225612" y="40451"/>
                  </a:lnTo>
                  <a:lnTo>
                    <a:pt x="221926" y="37275"/>
                  </a:lnTo>
                  <a:lnTo>
                    <a:pt x="219615" y="36480"/>
                  </a:lnTo>
                  <a:lnTo>
                    <a:pt x="241664" y="36480"/>
                  </a:lnTo>
                  <a:lnTo>
                    <a:pt x="245117" y="43187"/>
                  </a:lnTo>
                  <a:lnTo>
                    <a:pt x="246211" y="48081"/>
                  </a:lnTo>
                  <a:lnTo>
                    <a:pt x="246252" y="61282"/>
                  </a:lnTo>
                  <a:lnTo>
                    <a:pt x="245117" y="66347"/>
                  </a:lnTo>
                  <a:lnTo>
                    <a:pt x="241771" y="72845"/>
                  </a:lnTo>
                  <a:close/>
                </a:path>
                <a:path w="551814" h="107314">
                  <a:moveTo>
                    <a:pt x="331618" y="34646"/>
                  </a:moveTo>
                  <a:lnTo>
                    <a:pt x="294911" y="34646"/>
                  </a:lnTo>
                  <a:lnTo>
                    <a:pt x="295727" y="32914"/>
                  </a:lnTo>
                  <a:lnTo>
                    <a:pt x="308639" y="23787"/>
                  </a:lnTo>
                  <a:lnTo>
                    <a:pt x="316369" y="23787"/>
                  </a:lnTo>
                  <a:lnTo>
                    <a:pt x="320413" y="24931"/>
                  </a:lnTo>
                  <a:lnTo>
                    <a:pt x="327813" y="29490"/>
                  </a:lnTo>
                  <a:lnTo>
                    <a:pt x="330784" y="32914"/>
                  </a:lnTo>
                  <a:lnTo>
                    <a:pt x="331618" y="34646"/>
                  </a:lnTo>
                  <a:close/>
                </a:path>
                <a:path w="551814" h="107314">
                  <a:moveTo>
                    <a:pt x="294416" y="107060"/>
                  </a:moveTo>
                  <a:lnTo>
                    <a:pt x="277772" y="107060"/>
                  </a:lnTo>
                  <a:lnTo>
                    <a:pt x="277772" y="24568"/>
                  </a:lnTo>
                  <a:lnTo>
                    <a:pt x="294168" y="24568"/>
                  </a:lnTo>
                  <a:lnTo>
                    <a:pt x="294168" y="34646"/>
                  </a:lnTo>
                  <a:lnTo>
                    <a:pt x="331618" y="34646"/>
                  </a:lnTo>
                  <a:lnTo>
                    <a:pt x="332765" y="37027"/>
                  </a:lnTo>
                  <a:lnTo>
                    <a:pt x="303989" y="37027"/>
                  </a:lnTo>
                  <a:lnTo>
                    <a:pt x="301678" y="37742"/>
                  </a:lnTo>
                  <a:lnTo>
                    <a:pt x="294058" y="50999"/>
                  </a:lnTo>
                  <a:lnTo>
                    <a:pt x="294058" y="58054"/>
                  </a:lnTo>
                  <a:lnTo>
                    <a:pt x="303989" y="72298"/>
                  </a:lnTo>
                  <a:lnTo>
                    <a:pt x="332733" y="72298"/>
                  </a:lnTo>
                  <a:lnTo>
                    <a:pt x="331493" y="74954"/>
                  </a:lnTo>
                  <a:lnTo>
                    <a:pt x="294416" y="74954"/>
                  </a:lnTo>
                  <a:lnTo>
                    <a:pt x="294416" y="107060"/>
                  </a:lnTo>
                  <a:close/>
                </a:path>
                <a:path w="551814" h="107314">
                  <a:moveTo>
                    <a:pt x="332733" y="72298"/>
                  </a:moveTo>
                  <a:lnTo>
                    <a:pt x="309409" y="72298"/>
                  </a:lnTo>
                  <a:lnTo>
                    <a:pt x="311692" y="71555"/>
                  </a:lnTo>
                  <a:lnTo>
                    <a:pt x="315433" y="68561"/>
                  </a:lnTo>
                  <a:lnTo>
                    <a:pt x="316864" y="66477"/>
                  </a:lnTo>
                  <a:lnTo>
                    <a:pt x="318817" y="61139"/>
                  </a:lnTo>
                  <a:lnTo>
                    <a:pt x="319313" y="58054"/>
                  </a:lnTo>
                  <a:lnTo>
                    <a:pt x="319296" y="50999"/>
                  </a:lnTo>
                  <a:lnTo>
                    <a:pt x="309409" y="37027"/>
                  </a:lnTo>
                  <a:lnTo>
                    <a:pt x="332765" y="37027"/>
                  </a:lnTo>
                  <a:lnTo>
                    <a:pt x="335186" y="42054"/>
                  </a:lnTo>
                  <a:lnTo>
                    <a:pt x="336314" y="47768"/>
                  </a:lnTo>
                  <a:lnTo>
                    <a:pt x="336314" y="61139"/>
                  </a:lnTo>
                  <a:lnTo>
                    <a:pt x="335313" y="66477"/>
                  </a:lnTo>
                  <a:lnTo>
                    <a:pt x="335214" y="66985"/>
                  </a:lnTo>
                  <a:lnTo>
                    <a:pt x="332733" y="72298"/>
                  </a:lnTo>
                  <a:close/>
                </a:path>
                <a:path w="551814" h="107314">
                  <a:moveTo>
                    <a:pt x="316534" y="85538"/>
                  </a:moveTo>
                  <a:lnTo>
                    <a:pt x="308721" y="85538"/>
                  </a:lnTo>
                  <a:lnTo>
                    <a:pt x="305970" y="85004"/>
                  </a:lnTo>
                  <a:lnTo>
                    <a:pt x="294911" y="74954"/>
                  </a:lnTo>
                  <a:lnTo>
                    <a:pt x="331493" y="74954"/>
                  </a:lnTo>
                  <a:lnTo>
                    <a:pt x="330922" y="76178"/>
                  </a:lnTo>
                  <a:lnTo>
                    <a:pt x="328006" y="79653"/>
                  </a:lnTo>
                  <a:lnTo>
                    <a:pt x="320633" y="84366"/>
                  </a:lnTo>
                  <a:lnTo>
                    <a:pt x="316534" y="85538"/>
                  </a:lnTo>
                  <a:close/>
                </a:path>
                <a:path w="551814" h="107314">
                  <a:moveTo>
                    <a:pt x="369822" y="85342"/>
                  </a:moveTo>
                  <a:lnTo>
                    <a:pt x="361293" y="85342"/>
                  </a:lnTo>
                  <a:lnTo>
                    <a:pt x="357772" y="84432"/>
                  </a:lnTo>
                  <a:lnTo>
                    <a:pt x="344980" y="24568"/>
                  </a:lnTo>
                  <a:lnTo>
                    <a:pt x="361624" y="24568"/>
                  </a:lnTo>
                  <a:lnTo>
                    <a:pt x="361651" y="63339"/>
                  </a:lnTo>
                  <a:lnTo>
                    <a:pt x="362614" y="66138"/>
                  </a:lnTo>
                  <a:lnTo>
                    <a:pt x="366355" y="70252"/>
                  </a:lnTo>
                  <a:lnTo>
                    <a:pt x="368886" y="71280"/>
                  </a:lnTo>
                  <a:lnTo>
                    <a:pt x="400110" y="71280"/>
                  </a:lnTo>
                  <a:lnTo>
                    <a:pt x="400110" y="73664"/>
                  </a:lnTo>
                  <a:lnTo>
                    <a:pt x="383522" y="73664"/>
                  </a:lnTo>
                  <a:lnTo>
                    <a:pt x="382146" y="77179"/>
                  </a:lnTo>
                  <a:lnTo>
                    <a:pt x="379918" y="80005"/>
                  </a:lnTo>
                  <a:lnTo>
                    <a:pt x="373618" y="84276"/>
                  </a:lnTo>
                  <a:lnTo>
                    <a:pt x="369822" y="85342"/>
                  </a:lnTo>
                  <a:close/>
                </a:path>
                <a:path w="551814" h="107314">
                  <a:moveTo>
                    <a:pt x="400110" y="71280"/>
                  </a:moveTo>
                  <a:lnTo>
                    <a:pt x="374031" y="71280"/>
                  </a:lnTo>
                  <a:lnTo>
                    <a:pt x="375901" y="70827"/>
                  </a:lnTo>
                  <a:lnTo>
                    <a:pt x="377662" y="69914"/>
                  </a:lnTo>
                  <a:lnTo>
                    <a:pt x="379395" y="68976"/>
                  </a:lnTo>
                  <a:lnTo>
                    <a:pt x="380798" y="67596"/>
                  </a:lnTo>
                  <a:lnTo>
                    <a:pt x="382972" y="63952"/>
                  </a:lnTo>
                  <a:lnTo>
                    <a:pt x="383494" y="61700"/>
                  </a:lnTo>
                  <a:lnTo>
                    <a:pt x="383467" y="24568"/>
                  </a:lnTo>
                  <a:lnTo>
                    <a:pt x="400110" y="24568"/>
                  </a:lnTo>
                  <a:lnTo>
                    <a:pt x="400110" y="71280"/>
                  </a:lnTo>
                  <a:close/>
                </a:path>
                <a:path w="551814" h="107314">
                  <a:moveTo>
                    <a:pt x="400110" y="84562"/>
                  </a:moveTo>
                  <a:lnTo>
                    <a:pt x="384127" y="84562"/>
                  </a:lnTo>
                  <a:lnTo>
                    <a:pt x="384127" y="73664"/>
                  </a:lnTo>
                  <a:lnTo>
                    <a:pt x="400110" y="73664"/>
                  </a:lnTo>
                  <a:lnTo>
                    <a:pt x="400110" y="84562"/>
                  </a:lnTo>
                  <a:close/>
                </a:path>
                <a:path w="551814" h="107314">
                  <a:moveTo>
                    <a:pt x="410113" y="106980"/>
                  </a:moveTo>
                  <a:lnTo>
                    <a:pt x="401569" y="106980"/>
                  </a:lnTo>
                  <a:lnTo>
                    <a:pt x="401569" y="93974"/>
                  </a:lnTo>
                  <a:lnTo>
                    <a:pt x="406698" y="93974"/>
                  </a:lnTo>
                  <a:lnTo>
                    <a:pt x="408309" y="93479"/>
                  </a:lnTo>
                  <a:lnTo>
                    <a:pt x="409381" y="92335"/>
                  </a:lnTo>
                  <a:lnTo>
                    <a:pt x="410482" y="91216"/>
                  </a:lnTo>
                  <a:lnTo>
                    <a:pt x="411004" y="89522"/>
                  </a:lnTo>
                  <a:lnTo>
                    <a:pt x="411004" y="24568"/>
                  </a:lnTo>
                  <a:lnTo>
                    <a:pt x="427676" y="24568"/>
                  </a:lnTo>
                  <a:lnTo>
                    <a:pt x="427633" y="92335"/>
                  </a:lnTo>
                  <a:lnTo>
                    <a:pt x="413673" y="106394"/>
                  </a:lnTo>
                  <a:lnTo>
                    <a:pt x="410113" y="106980"/>
                  </a:lnTo>
                  <a:close/>
                </a:path>
                <a:path w="551814" h="107314">
                  <a:moveTo>
                    <a:pt x="421789" y="16833"/>
                  </a:moveTo>
                  <a:lnTo>
                    <a:pt x="416864" y="16833"/>
                  </a:lnTo>
                  <a:lnTo>
                    <a:pt x="414746" y="16014"/>
                  </a:lnTo>
                  <a:lnTo>
                    <a:pt x="412958" y="14372"/>
                  </a:lnTo>
                  <a:lnTo>
                    <a:pt x="411197" y="12706"/>
                  </a:lnTo>
                  <a:lnTo>
                    <a:pt x="410317" y="10715"/>
                  </a:lnTo>
                  <a:lnTo>
                    <a:pt x="410317" y="6107"/>
                  </a:lnTo>
                  <a:lnTo>
                    <a:pt x="411197" y="4141"/>
                  </a:lnTo>
                  <a:lnTo>
                    <a:pt x="414746" y="833"/>
                  </a:lnTo>
                  <a:lnTo>
                    <a:pt x="416864" y="0"/>
                  </a:lnTo>
                  <a:lnTo>
                    <a:pt x="421789" y="0"/>
                  </a:lnTo>
                  <a:lnTo>
                    <a:pt x="423935" y="833"/>
                  </a:lnTo>
                  <a:lnTo>
                    <a:pt x="425668" y="2499"/>
                  </a:lnTo>
                  <a:lnTo>
                    <a:pt x="427428" y="4141"/>
                  </a:lnTo>
                  <a:lnTo>
                    <a:pt x="428336" y="6107"/>
                  </a:lnTo>
                  <a:lnTo>
                    <a:pt x="428336" y="10715"/>
                  </a:lnTo>
                  <a:lnTo>
                    <a:pt x="427428" y="12706"/>
                  </a:lnTo>
                  <a:lnTo>
                    <a:pt x="423935" y="16014"/>
                  </a:lnTo>
                  <a:lnTo>
                    <a:pt x="421789" y="16833"/>
                  </a:lnTo>
                  <a:close/>
                </a:path>
                <a:path w="551814" h="107314">
                  <a:moveTo>
                    <a:pt x="453260" y="42848"/>
                  </a:moveTo>
                  <a:lnTo>
                    <a:pt x="437882" y="41597"/>
                  </a:lnTo>
                  <a:lnTo>
                    <a:pt x="438653" y="37951"/>
                  </a:lnTo>
                  <a:lnTo>
                    <a:pt x="440193" y="34800"/>
                  </a:lnTo>
                  <a:lnTo>
                    <a:pt x="444787" y="29463"/>
                  </a:lnTo>
                  <a:lnTo>
                    <a:pt x="447731" y="27406"/>
                  </a:lnTo>
                  <a:lnTo>
                    <a:pt x="454994" y="24516"/>
                  </a:lnTo>
                  <a:lnTo>
                    <a:pt x="459230" y="23787"/>
                  </a:lnTo>
                  <a:lnTo>
                    <a:pt x="467346" y="23787"/>
                  </a:lnTo>
                  <a:lnTo>
                    <a:pt x="487979" y="35933"/>
                  </a:lnTo>
                  <a:lnTo>
                    <a:pt x="460936" y="35933"/>
                  </a:lnTo>
                  <a:lnTo>
                    <a:pt x="458570" y="36598"/>
                  </a:lnTo>
                  <a:lnTo>
                    <a:pt x="455021" y="39227"/>
                  </a:lnTo>
                  <a:lnTo>
                    <a:pt x="453838" y="40869"/>
                  </a:lnTo>
                  <a:lnTo>
                    <a:pt x="453260" y="42848"/>
                  </a:lnTo>
                  <a:close/>
                </a:path>
                <a:path w="551814" h="107314">
                  <a:moveTo>
                    <a:pt x="458653" y="85694"/>
                  </a:moveTo>
                  <a:lnTo>
                    <a:pt x="451857" y="85694"/>
                  </a:lnTo>
                  <a:lnTo>
                    <a:pt x="448446" y="85029"/>
                  </a:lnTo>
                  <a:lnTo>
                    <a:pt x="435764" y="71764"/>
                  </a:lnTo>
                  <a:lnTo>
                    <a:pt x="435780" y="64395"/>
                  </a:lnTo>
                  <a:lnTo>
                    <a:pt x="461789" y="48966"/>
                  </a:lnTo>
                  <a:lnTo>
                    <a:pt x="464622" y="48628"/>
                  </a:lnTo>
                  <a:lnTo>
                    <a:pt x="468886" y="47977"/>
                  </a:lnTo>
                  <a:lnTo>
                    <a:pt x="470427" y="47482"/>
                  </a:lnTo>
                  <a:lnTo>
                    <a:pt x="472353" y="46181"/>
                  </a:lnTo>
                  <a:lnTo>
                    <a:pt x="472848" y="45216"/>
                  </a:lnTo>
                  <a:lnTo>
                    <a:pt x="472848" y="41232"/>
                  </a:lnTo>
                  <a:lnTo>
                    <a:pt x="472566" y="40530"/>
                  </a:lnTo>
                  <a:lnTo>
                    <a:pt x="471973" y="39227"/>
                  </a:lnTo>
                  <a:lnTo>
                    <a:pt x="468924" y="36598"/>
                  </a:lnTo>
                  <a:lnTo>
                    <a:pt x="466768" y="35933"/>
                  </a:lnTo>
                  <a:lnTo>
                    <a:pt x="487979" y="35933"/>
                  </a:lnTo>
                  <a:lnTo>
                    <a:pt x="488804" y="37470"/>
                  </a:lnTo>
                  <a:lnTo>
                    <a:pt x="489492" y="40530"/>
                  </a:lnTo>
                  <a:lnTo>
                    <a:pt x="489492" y="56751"/>
                  </a:lnTo>
                  <a:lnTo>
                    <a:pt x="472958" y="56751"/>
                  </a:lnTo>
                  <a:lnTo>
                    <a:pt x="472435" y="57089"/>
                  </a:lnTo>
                  <a:lnTo>
                    <a:pt x="459450" y="59734"/>
                  </a:lnTo>
                  <a:lnTo>
                    <a:pt x="457745" y="60188"/>
                  </a:lnTo>
                  <a:lnTo>
                    <a:pt x="454829" y="61439"/>
                  </a:lnTo>
                  <a:lnTo>
                    <a:pt x="453701" y="62286"/>
                  </a:lnTo>
                  <a:lnTo>
                    <a:pt x="452078" y="64395"/>
                  </a:lnTo>
                  <a:lnTo>
                    <a:pt x="451665" y="65696"/>
                  </a:lnTo>
                  <a:lnTo>
                    <a:pt x="451665" y="69523"/>
                  </a:lnTo>
                  <a:lnTo>
                    <a:pt x="452490" y="71256"/>
                  </a:lnTo>
                  <a:lnTo>
                    <a:pt x="455791" y="73626"/>
                  </a:lnTo>
                  <a:lnTo>
                    <a:pt x="457910" y="74212"/>
                  </a:lnTo>
                  <a:lnTo>
                    <a:pt x="489492" y="74212"/>
                  </a:lnTo>
                  <a:lnTo>
                    <a:pt x="489492" y="76241"/>
                  </a:lnTo>
                  <a:lnTo>
                    <a:pt x="473233" y="76241"/>
                  </a:lnTo>
                  <a:lnTo>
                    <a:pt x="472270" y="78116"/>
                  </a:lnTo>
                  <a:lnTo>
                    <a:pt x="470977" y="79772"/>
                  </a:lnTo>
                  <a:lnTo>
                    <a:pt x="461294" y="85304"/>
                  </a:lnTo>
                  <a:lnTo>
                    <a:pt x="458653" y="85694"/>
                  </a:lnTo>
                  <a:close/>
                </a:path>
                <a:path w="551814" h="107314">
                  <a:moveTo>
                    <a:pt x="489492" y="74212"/>
                  </a:moveTo>
                  <a:lnTo>
                    <a:pt x="462917" y="74212"/>
                  </a:lnTo>
                  <a:lnTo>
                    <a:pt x="465528" y="73626"/>
                  </a:lnTo>
                  <a:lnTo>
                    <a:pt x="465268" y="73626"/>
                  </a:lnTo>
                  <a:lnTo>
                    <a:pt x="472958" y="65228"/>
                  </a:lnTo>
                  <a:lnTo>
                    <a:pt x="472958" y="56751"/>
                  </a:lnTo>
                  <a:lnTo>
                    <a:pt x="489492" y="56751"/>
                  </a:lnTo>
                  <a:lnTo>
                    <a:pt x="489492" y="74212"/>
                  </a:lnTo>
                  <a:close/>
                </a:path>
                <a:path w="551814" h="107314">
                  <a:moveTo>
                    <a:pt x="489492" y="84523"/>
                  </a:moveTo>
                  <a:lnTo>
                    <a:pt x="473701" y="84523"/>
                  </a:lnTo>
                  <a:lnTo>
                    <a:pt x="473701" y="76241"/>
                  </a:lnTo>
                  <a:lnTo>
                    <a:pt x="489492" y="76241"/>
                  </a:lnTo>
                  <a:lnTo>
                    <a:pt x="489492" y="84523"/>
                  </a:lnTo>
                  <a:close/>
                </a:path>
                <a:path w="551814" h="107314">
                  <a:moveTo>
                    <a:pt x="549845" y="73741"/>
                  </a:moveTo>
                  <a:lnTo>
                    <a:pt x="527538" y="73741"/>
                  </a:lnTo>
                  <a:lnTo>
                    <a:pt x="530153" y="73117"/>
                  </a:lnTo>
                  <a:lnTo>
                    <a:pt x="529980" y="73117"/>
                  </a:lnTo>
                  <a:lnTo>
                    <a:pt x="533426" y="70918"/>
                  </a:lnTo>
                  <a:lnTo>
                    <a:pt x="534361" y="69446"/>
                  </a:lnTo>
                  <a:lnTo>
                    <a:pt x="534361" y="66138"/>
                  </a:lnTo>
                  <a:lnTo>
                    <a:pt x="533701" y="64901"/>
                  </a:lnTo>
                  <a:lnTo>
                    <a:pt x="531225" y="62949"/>
                  </a:lnTo>
                  <a:lnTo>
                    <a:pt x="529272" y="62195"/>
                  </a:lnTo>
                  <a:lnTo>
                    <a:pt x="510427" y="58431"/>
                  </a:lnTo>
                  <a:lnTo>
                    <a:pt x="506053" y="56402"/>
                  </a:lnTo>
                  <a:lnTo>
                    <a:pt x="500358" y="50619"/>
                  </a:lnTo>
                  <a:lnTo>
                    <a:pt x="498928" y="46934"/>
                  </a:lnTo>
                  <a:lnTo>
                    <a:pt x="499026" y="38289"/>
                  </a:lnTo>
                  <a:lnTo>
                    <a:pt x="499707" y="36128"/>
                  </a:lnTo>
                  <a:lnTo>
                    <a:pt x="499776" y="35908"/>
                  </a:lnTo>
                  <a:lnTo>
                    <a:pt x="499879" y="35584"/>
                  </a:lnTo>
                  <a:lnTo>
                    <a:pt x="519230" y="23787"/>
                  </a:lnTo>
                  <a:lnTo>
                    <a:pt x="531967" y="23787"/>
                  </a:lnTo>
                  <a:lnTo>
                    <a:pt x="537910" y="25388"/>
                  </a:lnTo>
                  <a:lnTo>
                    <a:pt x="546658" y="31794"/>
                  </a:lnTo>
                  <a:lnTo>
                    <a:pt x="548857" y="35584"/>
                  </a:lnTo>
                  <a:lnTo>
                    <a:pt x="522064" y="35584"/>
                  </a:lnTo>
                  <a:lnTo>
                    <a:pt x="519891" y="36128"/>
                  </a:lnTo>
                  <a:lnTo>
                    <a:pt x="518192" y="37184"/>
                  </a:lnTo>
                  <a:lnTo>
                    <a:pt x="516342" y="38289"/>
                  </a:lnTo>
                  <a:lnTo>
                    <a:pt x="515461" y="39722"/>
                  </a:lnTo>
                  <a:lnTo>
                    <a:pt x="515461" y="42950"/>
                  </a:lnTo>
                  <a:lnTo>
                    <a:pt x="516039" y="44163"/>
                  </a:lnTo>
                  <a:lnTo>
                    <a:pt x="518322" y="46140"/>
                  </a:lnTo>
                  <a:lnTo>
                    <a:pt x="520303" y="46934"/>
                  </a:lnTo>
                  <a:lnTo>
                    <a:pt x="523082" y="47534"/>
                  </a:lnTo>
                  <a:lnTo>
                    <a:pt x="539781" y="50919"/>
                  </a:lnTo>
                  <a:lnTo>
                    <a:pt x="544127" y="52846"/>
                  </a:lnTo>
                  <a:lnTo>
                    <a:pt x="549877" y="58159"/>
                  </a:lnTo>
                  <a:lnTo>
                    <a:pt x="551307" y="61648"/>
                  </a:lnTo>
                  <a:lnTo>
                    <a:pt x="551307" y="69903"/>
                  </a:lnTo>
                  <a:lnTo>
                    <a:pt x="550300" y="72908"/>
                  </a:lnTo>
                  <a:lnTo>
                    <a:pt x="550230" y="73117"/>
                  </a:lnTo>
                  <a:lnTo>
                    <a:pt x="550152" y="73351"/>
                  </a:lnTo>
                  <a:lnTo>
                    <a:pt x="549845" y="73741"/>
                  </a:lnTo>
                  <a:close/>
                </a:path>
                <a:path w="551814" h="107314">
                  <a:moveTo>
                    <a:pt x="534691" y="42612"/>
                  </a:moveTo>
                  <a:lnTo>
                    <a:pt x="529602" y="36560"/>
                  </a:lnTo>
                  <a:lnTo>
                    <a:pt x="528226" y="35908"/>
                  </a:lnTo>
                  <a:lnTo>
                    <a:pt x="526576" y="35584"/>
                  </a:lnTo>
                  <a:lnTo>
                    <a:pt x="548857" y="35584"/>
                  </a:lnTo>
                  <a:lnTo>
                    <a:pt x="549173" y="36128"/>
                  </a:lnTo>
                  <a:lnTo>
                    <a:pt x="549883" y="41311"/>
                  </a:lnTo>
                  <a:lnTo>
                    <a:pt x="549932" y="41674"/>
                  </a:lnTo>
                  <a:lnTo>
                    <a:pt x="534691" y="42612"/>
                  </a:lnTo>
                  <a:close/>
                </a:path>
                <a:path w="551814" h="107314">
                  <a:moveTo>
                    <a:pt x="529767" y="85733"/>
                  </a:moveTo>
                  <a:lnTo>
                    <a:pt x="516617" y="85733"/>
                  </a:lnTo>
                  <a:lnTo>
                    <a:pt x="510289" y="84080"/>
                  </a:lnTo>
                  <a:lnTo>
                    <a:pt x="500881" y="77440"/>
                  </a:lnTo>
                  <a:lnTo>
                    <a:pt x="498257" y="73117"/>
                  </a:lnTo>
                  <a:lnTo>
                    <a:pt x="498130" y="72908"/>
                  </a:lnTo>
                  <a:lnTo>
                    <a:pt x="497332" y="67181"/>
                  </a:lnTo>
                  <a:lnTo>
                    <a:pt x="513701" y="66320"/>
                  </a:lnTo>
                  <a:lnTo>
                    <a:pt x="514196" y="68742"/>
                  </a:lnTo>
                  <a:lnTo>
                    <a:pt x="515407" y="70593"/>
                  </a:lnTo>
                  <a:lnTo>
                    <a:pt x="519203" y="73117"/>
                  </a:lnTo>
                  <a:lnTo>
                    <a:pt x="521651" y="73741"/>
                  </a:lnTo>
                  <a:lnTo>
                    <a:pt x="549845" y="73741"/>
                  </a:lnTo>
                  <a:lnTo>
                    <a:pt x="547814" y="76321"/>
                  </a:lnTo>
                  <a:lnTo>
                    <a:pt x="545530" y="79288"/>
                  </a:lnTo>
                  <a:lnTo>
                    <a:pt x="542367" y="81606"/>
                  </a:lnTo>
                  <a:lnTo>
                    <a:pt x="534388" y="84914"/>
                  </a:lnTo>
                  <a:lnTo>
                    <a:pt x="529767" y="85733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B4755078-CEAE-A2A5-F7B4-5638892BC733}"/>
                </a:ext>
              </a:extLst>
            </p:cNvPr>
            <p:cNvSpPr/>
            <p:nvPr/>
          </p:nvSpPr>
          <p:spPr>
            <a:xfrm>
              <a:off x="4457837" y="5478947"/>
              <a:ext cx="82550" cy="538480"/>
            </a:xfrm>
            <a:custGeom>
              <a:avLst/>
              <a:gdLst/>
              <a:ahLst/>
              <a:cxnLst/>
              <a:rect l="l" t="t" r="r" b="b"/>
              <a:pathLst>
                <a:path w="82550" h="538479">
                  <a:moveTo>
                    <a:pt x="7785" y="47069"/>
                  </a:moveTo>
                  <a:lnTo>
                    <a:pt x="4291" y="47069"/>
                  </a:lnTo>
                  <a:lnTo>
                    <a:pt x="0" y="42774"/>
                  </a:lnTo>
                  <a:lnTo>
                    <a:pt x="0" y="39293"/>
                  </a:lnTo>
                  <a:lnTo>
                    <a:pt x="39312" y="0"/>
                  </a:lnTo>
                  <a:lnTo>
                    <a:pt x="42778" y="0"/>
                  </a:lnTo>
                  <a:lnTo>
                    <a:pt x="48814" y="6035"/>
                  </a:lnTo>
                  <a:lnTo>
                    <a:pt x="35543" y="6035"/>
                  </a:lnTo>
                  <a:lnTo>
                    <a:pt x="35543" y="19313"/>
                  </a:lnTo>
                  <a:lnTo>
                    <a:pt x="7785" y="47069"/>
                  </a:lnTo>
                  <a:close/>
                </a:path>
                <a:path w="82550" h="538479">
                  <a:moveTo>
                    <a:pt x="35543" y="19313"/>
                  </a:moveTo>
                  <a:lnTo>
                    <a:pt x="35543" y="6035"/>
                  </a:lnTo>
                  <a:lnTo>
                    <a:pt x="46547" y="6035"/>
                  </a:lnTo>
                  <a:lnTo>
                    <a:pt x="46547" y="13811"/>
                  </a:lnTo>
                  <a:lnTo>
                    <a:pt x="41045" y="13811"/>
                  </a:lnTo>
                  <a:lnTo>
                    <a:pt x="35543" y="19313"/>
                  </a:lnTo>
                  <a:close/>
                </a:path>
                <a:path w="82550" h="538479">
                  <a:moveTo>
                    <a:pt x="77799" y="47069"/>
                  </a:moveTo>
                  <a:lnTo>
                    <a:pt x="74305" y="47069"/>
                  </a:lnTo>
                  <a:lnTo>
                    <a:pt x="46547" y="19313"/>
                  </a:lnTo>
                  <a:lnTo>
                    <a:pt x="46547" y="6035"/>
                  </a:lnTo>
                  <a:lnTo>
                    <a:pt x="48814" y="6035"/>
                  </a:lnTo>
                  <a:lnTo>
                    <a:pt x="82091" y="39293"/>
                  </a:lnTo>
                  <a:lnTo>
                    <a:pt x="82091" y="42774"/>
                  </a:lnTo>
                  <a:lnTo>
                    <a:pt x="77799" y="47069"/>
                  </a:lnTo>
                  <a:close/>
                </a:path>
                <a:path w="82550" h="538479">
                  <a:moveTo>
                    <a:pt x="44071" y="538106"/>
                  </a:moveTo>
                  <a:lnTo>
                    <a:pt x="38019" y="538106"/>
                  </a:lnTo>
                  <a:lnTo>
                    <a:pt x="35543" y="535645"/>
                  </a:lnTo>
                  <a:lnTo>
                    <a:pt x="35543" y="19313"/>
                  </a:lnTo>
                  <a:lnTo>
                    <a:pt x="41045" y="13811"/>
                  </a:lnTo>
                  <a:lnTo>
                    <a:pt x="46547" y="19313"/>
                  </a:lnTo>
                  <a:lnTo>
                    <a:pt x="46547" y="535645"/>
                  </a:lnTo>
                  <a:lnTo>
                    <a:pt x="44071" y="538106"/>
                  </a:lnTo>
                  <a:close/>
                </a:path>
                <a:path w="82550" h="538479">
                  <a:moveTo>
                    <a:pt x="46547" y="19313"/>
                  </a:moveTo>
                  <a:lnTo>
                    <a:pt x="41045" y="13811"/>
                  </a:lnTo>
                  <a:lnTo>
                    <a:pt x="46547" y="13811"/>
                  </a:lnTo>
                  <a:lnTo>
                    <a:pt x="46547" y="19313"/>
                  </a:lnTo>
                  <a:close/>
                </a:path>
              </a:pathLst>
            </a:custGeom>
            <a:solidFill>
              <a:srgbClr val="E7A2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>
            <a:extLst>
              <a:ext uri="{FF2B5EF4-FFF2-40B4-BE49-F238E27FC236}">
                <a16:creationId xmlns:a16="http://schemas.microsoft.com/office/drawing/2014/main" id="{A98367A8-D589-4753-133B-13736EE07E63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45100" y="3850275"/>
            <a:ext cx="1507563" cy="1066052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77934B68-AE76-C5DB-E48E-74666260C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5234645" cy="741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Proceso</a:t>
            </a:r>
            <a:r>
              <a:rPr sz="4650" b="1" spc="-440" dirty="0">
                <a:solidFill>
                  <a:srgbClr val="0A4A49"/>
                </a:solidFill>
                <a:latin typeface="Montserrat" pitchFamily="2" charset="0"/>
                <a:cs typeface="Arial"/>
              </a:rPr>
              <a:t> </a:t>
            </a:r>
            <a:r>
              <a:rPr sz="4650" b="1" spc="-150" dirty="0">
                <a:solidFill>
                  <a:srgbClr val="0A4A49"/>
                </a:solidFill>
                <a:latin typeface="Montserrat" pitchFamily="2" charset="0"/>
                <a:cs typeface="Arial"/>
              </a:rPr>
              <a:t>Colibid</a:t>
            </a:r>
            <a:endParaRPr sz="4650" dirty="0">
              <a:latin typeface="Montserrat" pitchFamily="2" charset="0"/>
              <a:cs typeface="Arial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4306719D-4AA8-F709-CC1F-1072DD8AAC31}"/>
              </a:ext>
            </a:extLst>
          </p:cNvPr>
          <p:cNvSpPr txBox="1">
            <a:spLocks/>
          </p:cNvSpPr>
          <p:nvPr/>
        </p:nvSpPr>
        <p:spPr>
          <a:xfrm>
            <a:off x="2645603" y="7091320"/>
            <a:ext cx="3789567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GB" sz="3200" b="1" spc="-295" dirty="0" err="1">
                <a:solidFill>
                  <a:srgbClr val="0A4A49"/>
                </a:solidFill>
                <a:latin typeface="Montserrat" pitchFamily="2" charset="0"/>
                <a:cs typeface="Arial"/>
              </a:rPr>
              <a:t>Solicitud</a:t>
            </a:r>
            <a:r>
              <a:rPr lang="en-GB" sz="320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 de </a:t>
            </a:r>
            <a:r>
              <a:rPr lang="en-GB" sz="3200" b="1" spc="-295" dirty="0" err="1">
                <a:solidFill>
                  <a:srgbClr val="0A4A49"/>
                </a:solidFill>
                <a:latin typeface="Montserrat" pitchFamily="2" charset="0"/>
                <a:cs typeface="Arial"/>
              </a:rPr>
              <a:t>hipoteca</a:t>
            </a:r>
            <a:endParaRPr lang="en-GB" sz="3200" dirty="0">
              <a:latin typeface="Montserrat" pitchFamily="2" charset="0"/>
              <a:cs typeface="Arial"/>
            </a:endParaRPr>
          </a:p>
        </p:txBody>
      </p:sp>
      <p:sp>
        <p:nvSpPr>
          <p:cNvPr id="27" name="object 25">
            <a:extLst>
              <a:ext uri="{FF2B5EF4-FFF2-40B4-BE49-F238E27FC236}">
                <a16:creationId xmlns:a16="http://schemas.microsoft.com/office/drawing/2014/main" id="{B3BCADCE-BC04-C1BB-D06A-E4F706A16B4F}"/>
              </a:ext>
            </a:extLst>
          </p:cNvPr>
          <p:cNvSpPr txBox="1">
            <a:spLocks/>
          </p:cNvSpPr>
          <p:nvPr/>
        </p:nvSpPr>
        <p:spPr>
          <a:xfrm>
            <a:off x="8628570" y="7048201"/>
            <a:ext cx="3129916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s-ES" sz="320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O</a:t>
            </a:r>
            <a:r>
              <a:rPr lang="en-GB" sz="3200" b="1" spc="-295" dirty="0" err="1">
                <a:solidFill>
                  <a:srgbClr val="0A4A49"/>
                </a:solidFill>
                <a:latin typeface="Montserrat" pitchFamily="2" charset="0"/>
                <a:cs typeface="Arial"/>
              </a:rPr>
              <a:t>ferta</a:t>
            </a:r>
            <a:r>
              <a:rPr lang="en-GB" sz="320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 </a:t>
            </a:r>
            <a:r>
              <a:rPr lang="en-GB" sz="3200" b="1" spc="-295" dirty="0" err="1">
                <a:solidFill>
                  <a:srgbClr val="0A4A49"/>
                </a:solidFill>
                <a:latin typeface="Montserrat" pitchFamily="2" charset="0"/>
                <a:cs typeface="Arial"/>
              </a:rPr>
              <a:t>aceptada</a:t>
            </a:r>
            <a:endParaRPr lang="en-GB" sz="3200" dirty="0">
              <a:latin typeface="Montserrat" pitchFamily="2" charset="0"/>
              <a:cs typeface="Arial"/>
            </a:endParaRPr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9F008167-BDD2-C5B7-0469-02295B6AE596}"/>
              </a:ext>
            </a:extLst>
          </p:cNvPr>
          <p:cNvSpPr txBox="1">
            <a:spLocks/>
          </p:cNvSpPr>
          <p:nvPr/>
        </p:nvSpPr>
        <p:spPr>
          <a:xfrm>
            <a:off x="15149106" y="7048200"/>
            <a:ext cx="1756043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055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s-ES" sz="320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Compra</a:t>
            </a:r>
            <a:endParaRPr lang="en-GB" sz="3200" dirty="0">
              <a:latin typeface="Montserrat" pitchFamily="2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98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720BEE-E939-A433-926B-D2BBE199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5379C98-91F8-65C8-4539-7718C7CCC4E4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45FA9B18-906F-619C-5757-7B0F1EE3581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BC2D4F-2211-57A1-4BBB-5AB5F356DDB8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651B6945-4C01-3991-D8E0-80CDDC1CCB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2F9276CC-2CCA-4D71-2058-BA4DB5B394FF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91C8A0DD-57ED-05AC-FC72-AA38EB006EF2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A10AA226-FEC9-E19A-1FF0-142C9FA24CA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F2DD9509-F4FC-07B1-0A56-24C22853128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F1A17B80-6E64-4CF7-AE33-3FF56C96909F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4B40291-75A7-9614-16B8-18A0A235933F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9959E4D-C2A2-75D1-E2B1-471BE35381CA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0EEEFA3C-B4B5-38A0-738E-D8BDFF4510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17137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1. Cliente objetivo - solicitudes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CC1D992-070B-DF39-DAE2-D4C8E96FF5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8916" y="1585169"/>
            <a:ext cx="15750168" cy="73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2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0E8B82-561A-6A7F-B04A-7BA26B68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F268B40-3E9E-2D61-7C43-E5CCB3377439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910AABE0-51F4-6046-A38E-6B2F29F09C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3440306-0AAD-BDDD-C9EB-49CAB73D087D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2746CB14-0760-7D0E-C5E7-F552C0A65B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680172AA-3549-BC67-1B00-44CAB6F60083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BA1454B5-9F49-9091-E9F3-DBF9239DC61E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2F787353-D773-FB31-BC0B-732BE3EC5C6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E2C84A8C-E0E0-9E28-BD4B-3A3AA828FC6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0F52157F-70BD-DC31-2DB7-5E5DB14E693D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1161C0A-1DE6-D9C0-5E53-52E84272F86C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6E82C910-76CA-19E2-64A5-7949CDDD41BC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9E9DDB59-232B-CA64-318F-FF239A51F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17137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1. Cliente objetivo - solicitudes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ED7DDD4-DB5D-CC57-A455-67D80AD8CB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0300"/>
            <a:ext cx="5638800" cy="5058525"/>
          </a:xfrm>
          <a:prstGeom prst="rect">
            <a:avLst/>
          </a:prstGeom>
        </p:spPr>
      </p:pic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817627F-51AA-533A-D31A-577C67722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662718"/>
              </p:ext>
            </p:extLst>
          </p:nvPr>
        </p:nvGraphicFramePr>
        <p:xfrm>
          <a:off x="7155222" y="2913504"/>
          <a:ext cx="10467567" cy="4206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89189">
                  <a:extLst>
                    <a:ext uri="{9D8B030D-6E8A-4147-A177-3AD203B41FA5}">
                      <a16:colId xmlns:a16="http://schemas.microsoft.com/office/drawing/2014/main" val="90757502"/>
                    </a:ext>
                  </a:extLst>
                </a:gridCol>
                <a:gridCol w="3489189">
                  <a:extLst>
                    <a:ext uri="{9D8B030D-6E8A-4147-A177-3AD203B41FA5}">
                      <a16:colId xmlns:a16="http://schemas.microsoft.com/office/drawing/2014/main" val="2386042263"/>
                    </a:ext>
                  </a:extLst>
                </a:gridCol>
                <a:gridCol w="3489189">
                  <a:extLst>
                    <a:ext uri="{9D8B030D-6E8A-4147-A177-3AD203B41FA5}">
                      <a16:colId xmlns:a16="http://schemas.microsoft.com/office/drawing/2014/main" val="3957248985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/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Mediana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Rango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1037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Hipoteca [€]</a:t>
                      </a:r>
                      <a:endParaRPr lang="en-GB" sz="28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132,000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97,000 – 175,750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0657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Sueldo [€]</a:t>
                      </a:r>
                      <a:endParaRPr lang="en-GB" sz="28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3,100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2,350 – 4,100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239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Edad [años]</a:t>
                      </a:r>
                      <a:endParaRPr lang="en-GB" sz="28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37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32 -43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70336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Ratio deuda</a:t>
                      </a:r>
                      <a:endParaRPr lang="en-GB" sz="28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26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21 - 32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3116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Trabajo</a:t>
                      </a:r>
                      <a:endParaRPr lang="en-GB" sz="28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2800" dirty="0">
                          <a:latin typeface="Montserrat" pitchFamily="2" charset="0"/>
                        </a:rPr>
                        <a:t>Predominancia de clase: 1, 4, 7, 10</a:t>
                      </a:r>
                      <a:endParaRPr lang="en-GB" sz="2800" dirty="0">
                        <a:latin typeface="Montserrat" pitchFamily="2" charset="0"/>
                      </a:endParaRPr>
                    </a:p>
                  </a:txBody>
                  <a:tcPr>
                    <a:solidFill>
                      <a:srgbClr val="80BE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703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28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CF8C9A-C516-19EB-96B5-6BA7CC81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88A7CBC-AF73-6CF6-7EF2-5133FC496051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AF6A7732-509B-1B6C-C352-F4C24484568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665F88D-388B-2667-84A3-8948416B020C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5EA4DEE0-2A98-0600-A998-3274A8BC3F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4502DCD-035A-66AC-744E-816336F95FEA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9B2A2D5B-D69B-58AE-26EC-2D5FE0C9DEB4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72F93A2E-844E-1E19-6798-6BA244FD09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A1D75FB3-FE4E-B542-1A9A-DF6789071CD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EC35FEE5-9868-8D48-83E8-C718ACB77BAF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5586FEB-AAE7-E207-4522-BF5E12A4E12B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1184E0F-A4A2-0AF8-A4A4-DD18F7A0D231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8FCB7E5-9960-DB32-D4D3-C509DD26D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2. Ofertas aceptadas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D24280E-50BF-8938-E518-960F675C7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8497" y="1585169"/>
            <a:ext cx="15071006" cy="73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52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0AC95C-3744-2750-2D7B-1049624E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FACB480-56F9-0011-7BB0-825096013E42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11F14D5-0EC7-AFAC-40EC-EFA044998B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E60BF0-AC22-B79F-1799-6E2CD3E54BD0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9D1EFE16-CD28-6FBE-8AFC-70FEA053C5D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16CD5361-85F4-812F-3B33-1942F69F42B1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50446E67-9F40-86C6-07E1-B046C6C1DCA1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592B222F-22B6-B7FB-30CB-92822010B68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08B0DFFD-B825-090F-65DF-7A86FBF8558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E00979D0-0F2A-49C3-5807-BE5199198B22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C7172C3-90FF-4179-4F95-A911D6390D00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E7085BC-2AB9-3704-FB09-B9D43400A7A6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69FD766F-F3DA-B972-20FB-A1C53FFB92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2. Ofertas aceptadas</a:t>
            </a:r>
            <a:endParaRPr sz="4650" dirty="0">
              <a:latin typeface="Montserrat" pitchFamily="2" charset="0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B5357C9-FFFA-7622-3862-6C03938CE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1" y="1585169"/>
            <a:ext cx="14982964" cy="73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5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195B89-8A30-2A40-FECC-97363BFA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FBA2E546-8184-0152-C609-8A2442E0395F}"/>
              </a:ext>
            </a:extLst>
          </p:cNvPr>
          <p:cNvGrpSpPr/>
          <p:nvPr/>
        </p:nvGrpSpPr>
        <p:grpSpPr>
          <a:xfrm>
            <a:off x="0" y="9452876"/>
            <a:ext cx="18288000" cy="834390"/>
            <a:chOff x="0" y="9452876"/>
            <a:chExt cx="18288000" cy="83439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8F3AAFB0-FA56-E6C3-79B3-5BF0C7038E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" y="9452876"/>
              <a:ext cx="18287971" cy="27661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9921A63-A020-F1E8-E7B1-B00DEBC8013B}"/>
                </a:ext>
              </a:extLst>
            </p:cNvPr>
            <p:cNvSpPr/>
            <p:nvPr/>
          </p:nvSpPr>
          <p:spPr>
            <a:xfrm>
              <a:off x="0" y="9729603"/>
              <a:ext cx="18288000" cy="557530"/>
            </a:xfrm>
            <a:custGeom>
              <a:avLst/>
              <a:gdLst/>
              <a:ahLst/>
              <a:cxnLst/>
              <a:rect l="l" t="t" r="r" b="b"/>
              <a:pathLst>
                <a:path w="18288000" h="557529">
                  <a:moveTo>
                    <a:pt x="18287382" y="557396"/>
                  </a:moveTo>
                  <a:lnTo>
                    <a:pt x="0" y="557396"/>
                  </a:lnTo>
                  <a:lnTo>
                    <a:pt x="0" y="0"/>
                  </a:lnTo>
                  <a:lnTo>
                    <a:pt x="18287382" y="0"/>
                  </a:lnTo>
                  <a:lnTo>
                    <a:pt x="18287382" y="557396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>
            <a:extLst>
              <a:ext uri="{FF2B5EF4-FFF2-40B4-BE49-F238E27FC236}">
                <a16:creationId xmlns:a16="http://schemas.microsoft.com/office/drawing/2014/main" id="{A24DB9A6-CC53-31EF-B2E1-2C707FB187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00874" y="8725267"/>
            <a:ext cx="178904" cy="127676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9368D52-5B21-C051-67EB-402B1F8F8089}"/>
              </a:ext>
            </a:extLst>
          </p:cNvPr>
          <p:cNvSpPr/>
          <p:nvPr/>
        </p:nvSpPr>
        <p:spPr>
          <a:xfrm>
            <a:off x="17546194" y="8804693"/>
            <a:ext cx="535940" cy="326390"/>
          </a:xfrm>
          <a:custGeom>
            <a:avLst/>
            <a:gdLst/>
            <a:ahLst/>
            <a:cxnLst/>
            <a:rect l="l" t="t" r="r" b="b"/>
            <a:pathLst>
              <a:path w="535940" h="326390">
                <a:moveTo>
                  <a:pt x="535444" y="12395"/>
                </a:moveTo>
                <a:lnTo>
                  <a:pt x="534212" y="7848"/>
                </a:lnTo>
                <a:lnTo>
                  <a:pt x="527773" y="1422"/>
                </a:lnTo>
                <a:lnTo>
                  <a:pt x="523062" y="0"/>
                </a:lnTo>
                <a:lnTo>
                  <a:pt x="518477" y="876"/>
                </a:lnTo>
                <a:lnTo>
                  <a:pt x="449364" y="16433"/>
                </a:lnTo>
                <a:lnTo>
                  <a:pt x="387604" y="36004"/>
                </a:lnTo>
                <a:lnTo>
                  <a:pt x="347535" y="53327"/>
                </a:lnTo>
                <a:lnTo>
                  <a:pt x="312267" y="73596"/>
                </a:lnTo>
                <a:lnTo>
                  <a:pt x="310642" y="70904"/>
                </a:lnTo>
                <a:lnTo>
                  <a:pt x="290677" y="44284"/>
                </a:lnTo>
                <a:lnTo>
                  <a:pt x="290677" y="89623"/>
                </a:lnTo>
                <a:lnTo>
                  <a:pt x="275272" y="103314"/>
                </a:lnTo>
                <a:lnTo>
                  <a:pt x="261912" y="117767"/>
                </a:lnTo>
                <a:lnTo>
                  <a:pt x="250698" y="133350"/>
                </a:lnTo>
                <a:lnTo>
                  <a:pt x="241668" y="150431"/>
                </a:lnTo>
                <a:lnTo>
                  <a:pt x="223393" y="123063"/>
                </a:lnTo>
                <a:lnTo>
                  <a:pt x="204546" y="99568"/>
                </a:lnTo>
                <a:lnTo>
                  <a:pt x="183388" y="77152"/>
                </a:lnTo>
                <a:lnTo>
                  <a:pt x="158165" y="53035"/>
                </a:lnTo>
                <a:lnTo>
                  <a:pt x="191173" y="40843"/>
                </a:lnTo>
                <a:lnTo>
                  <a:pt x="244322" y="45173"/>
                </a:lnTo>
                <a:lnTo>
                  <a:pt x="278015" y="70370"/>
                </a:lnTo>
                <a:lnTo>
                  <a:pt x="290677" y="89623"/>
                </a:lnTo>
                <a:lnTo>
                  <a:pt x="290677" y="44284"/>
                </a:lnTo>
                <a:lnTo>
                  <a:pt x="253517" y="21043"/>
                </a:lnTo>
                <a:lnTo>
                  <a:pt x="222211" y="14058"/>
                </a:lnTo>
                <a:lnTo>
                  <a:pt x="183769" y="16014"/>
                </a:lnTo>
                <a:lnTo>
                  <a:pt x="140830" y="32969"/>
                </a:lnTo>
                <a:lnTo>
                  <a:pt x="136740" y="35420"/>
                </a:lnTo>
                <a:lnTo>
                  <a:pt x="132651" y="38112"/>
                </a:lnTo>
                <a:lnTo>
                  <a:pt x="129273" y="40576"/>
                </a:lnTo>
                <a:lnTo>
                  <a:pt x="3060" y="46393"/>
                </a:lnTo>
                <a:lnTo>
                  <a:pt x="0" y="49593"/>
                </a:lnTo>
                <a:lnTo>
                  <a:pt x="190" y="57251"/>
                </a:lnTo>
                <a:lnTo>
                  <a:pt x="3390" y="60312"/>
                </a:lnTo>
                <a:lnTo>
                  <a:pt x="33985" y="60337"/>
                </a:lnTo>
                <a:lnTo>
                  <a:pt x="55219" y="60490"/>
                </a:lnTo>
                <a:lnTo>
                  <a:pt x="106540" y="63055"/>
                </a:lnTo>
                <a:lnTo>
                  <a:pt x="160540" y="91694"/>
                </a:lnTo>
                <a:lnTo>
                  <a:pt x="208699" y="148501"/>
                </a:lnTo>
                <a:lnTo>
                  <a:pt x="231330" y="185788"/>
                </a:lnTo>
                <a:lnTo>
                  <a:pt x="231254" y="205981"/>
                </a:lnTo>
                <a:lnTo>
                  <a:pt x="235762" y="223862"/>
                </a:lnTo>
                <a:lnTo>
                  <a:pt x="271272" y="270040"/>
                </a:lnTo>
                <a:lnTo>
                  <a:pt x="307098" y="293598"/>
                </a:lnTo>
                <a:lnTo>
                  <a:pt x="346075" y="310756"/>
                </a:lnTo>
                <a:lnTo>
                  <a:pt x="384086" y="321716"/>
                </a:lnTo>
                <a:lnTo>
                  <a:pt x="415925" y="326021"/>
                </a:lnTo>
                <a:lnTo>
                  <a:pt x="423773" y="326021"/>
                </a:lnTo>
                <a:lnTo>
                  <a:pt x="430301" y="325437"/>
                </a:lnTo>
                <a:lnTo>
                  <a:pt x="435216" y="324739"/>
                </a:lnTo>
                <a:lnTo>
                  <a:pt x="434873" y="324739"/>
                </a:lnTo>
                <a:lnTo>
                  <a:pt x="438797" y="323786"/>
                </a:lnTo>
                <a:lnTo>
                  <a:pt x="446747" y="319633"/>
                </a:lnTo>
                <a:lnTo>
                  <a:pt x="451027" y="316052"/>
                </a:lnTo>
                <a:lnTo>
                  <a:pt x="454063" y="307136"/>
                </a:lnTo>
                <a:lnTo>
                  <a:pt x="453745" y="303555"/>
                </a:lnTo>
                <a:lnTo>
                  <a:pt x="452005" y="300405"/>
                </a:lnTo>
                <a:lnTo>
                  <a:pt x="451878" y="300189"/>
                </a:lnTo>
                <a:lnTo>
                  <a:pt x="399643" y="205981"/>
                </a:lnTo>
                <a:lnTo>
                  <a:pt x="375627" y="217919"/>
                </a:lnTo>
                <a:lnTo>
                  <a:pt x="421360" y="300405"/>
                </a:lnTo>
                <a:lnTo>
                  <a:pt x="415264" y="300405"/>
                </a:lnTo>
                <a:lnTo>
                  <a:pt x="373367" y="292468"/>
                </a:lnTo>
                <a:lnTo>
                  <a:pt x="320268" y="271157"/>
                </a:lnTo>
                <a:lnTo>
                  <a:pt x="276682" y="239014"/>
                </a:lnTo>
                <a:lnTo>
                  <a:pt x="257860" y="200177"/>
                </a:lnTo>
                <a:lnTo>
                  <a:pt x="258762" y="185966"/>
                </a:lnTo>
                <a:lnTo>
                  <a:pt x="278142" y="140284"/>
                </a:lnTo>
                <a:lnTo>
                  <a:pt x="316280" y="102857"/>
                </a:lnTo>
                <a:lnTo>
                  <a:pt x="353047" y="79692"/>
                </a:lnTo>
                <a:lnTo>
                  <a:pt x="365683" y="73596"/>
                </a:lnTo>
                <a:lnTo>
                  <a:pt x="374396" y="69380"/>
                </a:lnTo>
                <a:lnTo>
                  <a:pt x="421563" y="51485"/>
                </a:lnTo>
                <a:lnTo>
                  <a:pt x="473925" y="36791"/>
                </a:lnTo>
                <a:lnTo>
                  <a:pt x="502234" y="30378"/>
                </a:lnTo>
                <a:lnTo>
                  <a:pt x="487540" y="72682"/>
                </a:lnTo>
                <a:lnTo>
                  <a:pt x="453517" y="132486"/>
                </a:lnTo>
                <a:lnTo>
                  <a:pt x="407009" y="166281"/>
                </a:lnTo>
                <a:lnTo>
                  <a:pt x="336130" y="178333"/>
                </a:lnTo>
                <a:lnTo>
                  <a:pt x="288899" y="176707"/>
                </a:lnTo>
                <a:lnTo>
                  <a:pt x="286715" y="202311"/>
                </a:lnTo>
                <a:lnTo>
                  <a:pt x="336435" y="204012"/>
                </a:lnTo>
                <a:lnTo>
                  <a:pt x="381177" y="200177"/>
                </a:lnTo>
                <a:lnTo>
                  <a:pt x="380276" y="200177"/>
                </a:lnTo>
                <a:lnTo>
                  <a:pt x="417499" y="189979"/>
                </a:lnTo>
                <a:lnTo>
                  <a:pt x="438429" y="178333"/>
                </a:lnTo>
                <a:lnTo>
                  <a:pt x="449897" y="171958"/>
                </a:lnTo>
                <a:lnTo>
                  <a:pt x="476859" y="145923"/>
                </a:lnTo>
                <a:lnTo>
                  <a:pt x="499186" y="111620"/>
                </a:lnTo>
                <a:lnTo>
                  <a:pt x="517956" y="68668"/>
                </a:lnTo>
                <a:lnTo>
                  <a:pt x="529971" y="30378"/>
                </a:lnTo>
                <a:lnTo>
                  <a:pt x="534454" y="16014"/>
                </a:lnTo>
                <a:lnTo>
                  <a:pt x="535444" y="12395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>
            <a:extLst>
              <a:ext uri="{FF2B5EF4-FFF2-40B4-BE49-F238E27FC236}">
                <a16:creationId xmlns:a16="http://schemas.microsoft.com/office/drawing/2014/main" id="{6772DE7F-ACC9-2014-A671-DD61506E38F1}"/>
              </a:ext>
            </a:extLst>
          </p:cNvPr>
          <p:cNvGrpSpPr/>
          <p:nvPr/>
        </p:nvGrpSpPr>
        <p:grpSpPr>
          <a:xfrm>
            <a:off x="16214007" y="9049406"/>
            <a:ext cx="480059" cy="208915"/>
            <a:chOff x="16214007" y="9049406"/>
            <a:chExt cx="480059" cy="208915"/>
          </a:xfrm>
        </p:grpSpPr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5B3B8DFF-6423-8A0D-8995-834E61EB148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4007" y="9049406"/>
              <a:ext cx="216758" cy="208404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C08AD5C1-B8D8-4DEE-BDBD-8C53A12A58C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464483" y="9049406"/>
              <a:ext cx="229416" cy="208404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814A8D03-44E5-4C6D-0A2F-8E680F1634C7}"/>
              </a:ext>
            </a:extLst>
          </p:cNvPr>
          <p:cNvSpPr/>
          <p:nvPr/>
        </p:nvSpPr>
        <p:spPr>
          <a:xfrm>
            <a:off x="16740768" y="8986230"/>
            <a:ext cx="67945" cy="269240"/>
          </a:xfrm>
          <a:custGeom>
            <a:avLst/>
            <a:gdLst/>
            <a:ahLst/>
            <a:cxnLst/>
            <a:rect l="l" t="t" r="r" b="b"/>
            <a:pathLst>
              <a:path w="67944" h="269240">
                <a:moveTo>
                  <a:pt x="67638" y="268674"/>
                </a:moveTo>
                <a:lnTo>
                  <a:pt x="0" y="268674"/>
                </a:lnTo>
                <a:lnTo>
                  <a:pt x="0" y="0"/>
                </a:lnTo>
                <a:lnTo>
                  <a:pt x="67638" y="0"/>
                </a:lnTo>
                <a:lnTo>
                  <a:pt x="67638" y="268674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C2F03B8-9AD9-FA0A-7F2F-49D3981807D2}"/>
              </a:ext>
            </a:extLst>
          </p:cNvPr>
          <p:cNvSpPr/>
          <p:nvPr/>
        </p:nvSpPr>
        <p:spPr>
          <a:xfrm>
            <a:off x="16862082" y="8964083"/>
            <a:ext cx="80645" cy="290830"/>
          </a:xfrm>
          <a:custGeom>
            <a:avLst/>
            <a:gdLst/>
            <a:ahLst/>
            <a:cxnLst/>
            <a:rect l="l" t="t" r="r" b="b"/>
            <a:pathLst>
              <a:path w="80644" h="290829">
                <a:moveTo>
                  <a:pt x="40345" y="67170"/>
                </a:moveTo>
                <a:lnTo>
                  <a:pt x="2769" y="46837"/>
                </a:lnTo>
                <a:lnTo>
                  <a:pt x="0" y="33765"/>
                </a:lnTo>
                <a:lnTo>
                  <a:pt x="692" y="26821"/>
                </a:lnTo>
                <a:lnTo>
                  <a:pt x="31841" y="612"/>
                </a:lnTo>
                <a:lnTo>
                  <a:pt x="40345" y="0"/>
                </a:lnTo>
                <a:lnTo>
                  <a:pt x="48653" y="612"/>
                </a:lnTo>
                <a:lnTo>
                  <a:pt x="79578" y="26821"/>
                </a:lnTo>
                <a:lnTo>
                  <a:pt x="80295" y="33765"/>
                </a:lnTo>
                <a:lnTo>
                  <a:pt x="79578" y="40573"/>
                </a:lnTo>
                <a:lnTo>
                  <a:pt x="48653" y="66580"/>
                </a:lnTo>
                <a:lnTo>
                  <a:pt x="40345" y="67170"/>
                </a:lnTo>
                <a:close/>
              </a:path>
              <a:path w="80644" h="290829">
                <a:moveTo>
                  <a:pt x="73968" y="290821"/>
                </a:moveTo>
                <a:lnTo>
                  <a:pt x="6329" y="290821"/>
                </a:lnTo>
                <a:lnTo>
                  <a:pt x="6329" y="88227"/>
                </a:lnTo>
                <a:lnTo>
                  <a:pt x="73968" y="88227"/>
                </a:lnTo>
                <a:lnTo>
                  <a:pt x="73968" y="290821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99946BDC-3D5F-4C14-65C8-383C48F0857B}"/>
              </a:ext>
            </a:extLst>
          </p:cNvPr>
          <p:cNvSpPr/>
          <p:nvPr/>
        </p:nvSpPr>
        <p:spPr>
          <a:xfrm>
            <a:off x="16996043" y="8964091"/>
            <a:ext cx="626745" cy="294005"/>
          </a:xfrm>
          <a:custGeom>
            <a:avLst/>
            <a:gdLst/>
            <a:ahLst/>
            <a:cxnLst/>
            <a:rect l="l" t="t" r="r" b="b"/>
            <a:pathLst>
              <a:path w="626744" h="294004">
                <a:moveTo>
                  <a:pt x="232981" y="189166"/>
                </a:moveTo>
                <a:lnTo>
                  <a:pt x="232168" y="174028"/>
                </a:lnTo>
                <a:lnTo>
                  <a:pt x="229717" y="159842"/>
                </a:lnTo>
                <a:lnTo>
                  <a:pt x="225640" y="146608"/>
                </a:lnTo>
                <a:lnTo>
                  <a:pt x="222288" y="139420"/>
                </a:lnTo>
                <a:lnTo>
                  <a:pt x="219925" y="134340"/>
                </a:lnTo>
                <a:lnTo>
                  <a:pt x="213004" y="123215"/>
                </a:lnTo>
                <a:lnTo>
                  <a:pt x="207759" y="116903"/>
                </a:lnTo>
                <a:lnTo>
                  <a:pt x="204901" y="113461"/>
                </a:lnTo>
                <a:lnTo>
                  <a:pt x="195605" y="105067"/>
                </a:lnTo>
                <a:lnTo>
                  <a:pt x="185115" y="98031"/>
                </a:lnTo>
                <a:lnTo>
                  <a:pt x="173723" y="92468"/>
                </a:lnTo>
                <a:lnTo>
                  <a:pt x="164160" y="89319"/>
                </a:lnTo>
                <a:lnTo>
                  <a:pt x="164160" y="189166"/>
                </a:lnTo>
                <a:lnTo>
                  <a:pt x="164122" y="189522"/>
                </a:lnTo>
                <a:lnTo>
                  <a:pt x="163271" y="200190"/>
                </a:lnTo>
                <a:lnTo>
                  <a:pt x="163169" y="200533"/>
                </a:lnTo>
                <a:lnTo>
                  <a:pt x="160591" y="210032"/>
                </a:lnTo>
                <a:lnTo>
                  <a:pt x="125222" y="238785"/>
                </a:lnTo>
                <a:lnTo>
                  <a:pt x="115506" y="239623"/>
                </a:lnTo>
                <a:lnTo>
                  <a:pt x="105791" y="238785"/>
                </a:lnTo>
                <a:lnTo>
                  <a:pt x="74891" y="218567"/>
                </a:lnTo>
                <a:lnTo>
                  <a:pt x="70713" y="210312"/>
                </a:lnTo>
                <a:lnTo>
                  <a:pt x="70637" y="210032"/>
                </a:lnTo>
                <a:lnTo>
                  <a:pt x="68110" y="200533"/>
                </a:lnTo>
                <a:lnTo>
                  <a:pt x="68084" y="200190"/>
                </a:lnTo>
                <a:lnTo>
                  <a:pt x="67246" y="189522"/>
                </a:lnTo>
                <a:lnTo>
                  <a:pt x="81089" y="152857"/>
                </a:lnTo>
                <a:lnTo>
                  <a:pt x="115506" y="139420"/>
                </a:lnTo>
                <a:lnTo>
                  <a:pt x="125361" y="140258"/>
                </a:lnTo>
                <a:lnTo>
                  <a:pt x="160591" y="168465"/>
                </a:lnTo>
                <a:lnTo>
                  <a:pt x="163296" y="178523"/>
                </a:lnTo>
                <a:lnTo>
                  <a:pt x="164160" y="189166"/>
                </a:lnTo>
                <a:lnTo>
                  <a:pt x="164160" y="89319"/>
                </a:lnTo>
                <a:lnTo>
                  <a:pt x="161683" y="88493"/>
                </a:lnTo>
                <a:lnTo>
                  <a:pt x="148996" y="86118"/>
                </a:lnTo>
                <a:lnTo>
                  <a:pt x="135674" y="85318"/>
                </a:lnTo>
                <a:lnTo>
                  <a:pt x="124523" y="85864"/>
                </a:lnTo>
                <a:lnTo>
                  <a:pt x="86550" y="98729"/>
                </a:lnTo>
                <a:lnTo>
                  <a:pt x="67640" y="116903"/>
                </a:lnTo>
                <a:lnTo>
                  <a:pt x="67640" y="22148"/>
                </a:lnTo>
                <a:lnTo>
                  <a:pt x="0" y="22148"/>
                </a:lnTo>
                <a:lnTo>
                  <a:pt x="0" y="290817"/>
                </a:lnTo>
                <a:lnTo>
                  <a:pt x="67640" y="290817"/>
                </a:lnTo>
                <a:lnTo>
                  <a:pt x="67640" y="262496"/>
                </a:lnTo>
                <a:lnTo>
                  <a:pt x="73063" y="269240"/>
                </a:lnTo>
                <a:lnTo>
                  <a:pt x="113817" y="291642"/>
                </a:lnTo>
                <a:lnTo>
                  <a:pt x="135674" y="293725"/>
                </a:lnTo>
                <a:lnTo>
                  <a:pt x="148996" y="292925"/>
                </a:lnTo>
                <a:lnTo>
                  <a:pt x="195605" y="273824"/>
                </a:lnTo>
                <a:lnTo>
                  <a:pt x="207213" y="262496"/>
                </a:lnTo>
                <a:lnTo>
                  <a:pt x="213004" y="255485"/>
                </a:lnTo>
                <a:lnTo>
                  <a:pt x="229717" y="218567"/>
                </a:lnTo>
                <a:lnTo>
                  <a:pt x="232168" y="204317"/>
                </a:lnTo>
                <a:lnTo>
                  <a:pt x="232981" y="189166"/>
                </a:lnTo>
                <a:close/>
              </a:path>
              <a:path w="626744" h="294004">
                <a:moveTo>
                  <a:pt x="347091" y="88226"/>
                </a:moveTo>
                <a:lnTo>
                  <a:pt x="279450" y="88226"/>
                </a:lnTo>
                <a:lnTo>
                  <a:pt x="279450" y="290817"/>
                </a:lnTo>
                <a:lnTo>
                  <a:pt x="347091" y="290817"/>
                </a:lnTo>
                <a:lnTo>
                  <a:pt x="347091" y="88226"/>
                </a:lnTo>
                <a:close/>
              </a:path>
              <a:path w="626744" h="294004">
                <a:moveTo>
                  <a:pt x="353415" y="33769"/>
                </a:moveTo>
                <a:lnTo>
                  <a:pt x="329285" y="2451"/>
                </a:lnTo>
                <a:lnTo>
                  <a:pt x="313474" y="0"/>
                </a:lnTo>
                <a:lnTo>
                  <a:pt x="304965" y="609"/>
                </a:lnTo>
                <a:lnTo>
                  <a:pt x="273812" y="26822"/>
                </a:lnTo>
                <a:lnTo>
                  <a:pt x="273126" y="33769"/>
                </a:lnTo>
                <a:lnTo>
                  <a:pt x="273812" y="40576"/>
                </a:lnTo>
                <a:lnTo>
                  <a:pt x="304965" y="66573"/>
                </a:lnTo>
                <a:lnTo>
                  <a:pt x="313474" y="67170"/>
                </a:lnTo>
                <a:lnTo>
                  <a:pt x="321779" y="66573"/>
                </a:lnTo>
                <a:lnTo>
                  <a:pt x="352704" y="40576"/>
                </a:lnTo>
                <a:lnTo>
                  <a:pt x="353415" y="33769"/>
                </a:lnTo>
                <a:close/>
              </a:path>
              <a:path w="626744" h="294004">
                <a:moveTo>
                  <a:pt x="626618" y="22148"/>
                </a:moveTo>
                <a:lnTo>
                  <a:pt x="558990" y="22148"/>
                </a:lnTo>
                <a:lnTo>
                  <a:pt x="558990" y="116179"/>
                </a:lnTo>
                <a:lnTo>
                  <a:pt x="558990" y="189522"/>
                </a:lnTo>
                <a:lnTo>
                  <a:pt x="544741" y="226199"/>
                </a:lnTo>
                <a:lnTo>
                  <a:pt x="510730" y="239623"/>
                </a:lnTo>
                <a:lnTo>
                  <a:pt x="501015" y="238785"/>
                </a:lnTo>
                <a:lnTo>
                  <a:pt x="470192" y="218567"/>
                </a:lnTo>
                <a:lnTo>
                  <a:pt x="465937" y="210032"/>
                </a:lnTo>
                <a:lnTo>
                  <a:pt x="463334" y="200190"/>
                </a:lnTo>
                <a:lnTo>
                  <a:pt x="462470" y="189166"/>
                </a:lnTo>
                <a:lnTo>
                  <a:pt x="463334" y="178181"/>
                </a:lnTo>
                <a:lnTo>
                  <a:pt x="492036" y="142773"/>
                </a:lnTo>
                <a:lnTo>
                  <a:pt x="510730" y="139420"/>
                </a:lnTo>
                <a:lnTo>
                  <a:pt x="520420" y="140258"/>
                </a:lnTo>
                <a:lnTo>
                  <a:pt x="555421" y="168732"/>
                </a:lnTo>
                <a:lnTo>
                  <a:pt x="558990" y="189522"/>
                </a:lnTo>
                <a:lnTo>
                  <a:pt x="558990" y="116179"/>
                </a:lnTo>
                <a:lnTo>
                  <a:pt x="521360" y="90017"/>
                </a:lnTo>
                <a:lnTo>
                  <a:pt x="490956" y="85318"/>
                </a:lnTo>
                <a:lnTo>
                  <a:pt x="477621" y="86118"/>
                </a:lnTo>
                <a:lnTo>
                  <a:pt x="430999" y="105067"/>
                </a:lnTo>
                <a:lnTo>
                  <a:pt x="406311" y="134340"/>
                </a:lnTo>
                <a:lnTo>
                  <a:pt x="400659" y="146977"/>
                </a:lnTo>
                <a:lnTo>
                  <a:pt x="396811" y="159842"/>
                </a:lnTo>
                <a:lnTo>
                  <a:pt x="396760" y="160185"/>
                </a:lnTo>
                <a:lnTo>
                  <a:pt x="394436" y="174028"/>
                </a:lnTo>
                <a:lnTo>
                  <a:pt x="393649" y="189166"/>
                </a:lnTo>
                <a:lnTo>
                  <a:pt x="393661" y="189522"/>
                </a:lnTo>
                <a:lnTo>
                  <a:pt x="394436" y="204317"/>
                </a:lnTo>
                <a:lnTo>
                  <a:pt x="396811" y="218567"/>
                </a:lnTo>
                <a:lnTo>
                  <a:pt x="396900" y="218859"/>
                </a:lnTo>
                <a:lnTo>
                  <a:pt x="400761" y="231914"/>
                </a:lnTo>
                <a:lnTo>
                  <a:pt x="400837" y="232067"/>
                </a:lnTo>
                <a:lnTo>
                  <a:pt x="406311" y="244348"/>
                </a:lnTo>
                <a:lnTo>
                  <a:pt x="413397" y="255485"/>
                </a:lnTo>
                <a:lnTo>
                  <a:pt x="452907" y="286575"/>
                </a:lnTo>
                <a:lnTo>
                  <a:pt x="490956" y="293725"/>
                </a:lnTo>
                <a:lnTo>
                  <a:pt x="502246" y="293179"/>
                </a:lnTo>
                <a:lnTo>
                  <a:pt x="540067" y="280289"/>
                </a:lnTo>
                <a:lnTo>
                  <a:pt x="558990" y="261772"/>
                </a:lnTo>
                <a:lnTo>
                  <a:pt x="558990" y="290817"/>
                </a:lnTo>
                <a:lnTo>
                  <a:pt x="626618" y="290817"/>
                </a:lnTo>
                <a:lnTo>
                  <a:pt x="626618" y="261772"/>
                </a:lnTo>
                <a:lnTo>
                  <a:pt x="626618" y="239623"/>
                </a:lnTo>
                <a:lnTo>
                  <a:pt x="626618" y="139420"/>
                </a:lnTo>
                <a:lnTo>
                  <a:pt x="626618" y="116179"/>
                </a:lnTo>
                <a:lnTo>
                  <a:pt x="626618" y="22148"/>
                </a:lnTo>
                <a:close/>
              </a:path>
            </a:pathLst>
          </a:custGeom>
          <a:solidFill>
            <a:srgbClr val="0085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291A770F-2AF5-D837-596A-860E31608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878400"/>
            <a:ext cx="8839200" cy="73289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s-ES" sz="4650" b="1" spc="-295" dirty="0">
                <a:solidFill>
                  <a:srgbClr val="0A4A49"/>
                </a:solidFill>
                <a:latin typeface="Montserrat" pitchFamily="2" charset="0"/>
                <a:cs typeface="Arial"/>
              </a:rPr>
              <a:t>2. Ofertas aceptadas</a:t>
            </a:r>
            <a:endParaRPr sz="4650" dirty="0">
              <a:latin typeface="Montserrat" pitchFamily="2" charset="0"/>
              <a:cs typeface="Arial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6FB056E5-7B0C-0CC0-C632-0637FEAC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4268"/>
              </p:ext>
            </p:extLst>
          </p:nvPr>
        </p:nvGraphicFramePr>
        <p:xfrm>
          <a:off x="3505200" y="2247900"/>
          <a:ext cx="11277600" cy="56940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48460157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321039125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52735517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398205196"/>
                    </a:ext>
                  </a:extLst>
                </a:gridCol>
              </a:tblGrid>
              <a:tr h="925444"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Mediana solicitud</a:t>
                      </a:r>
                      <a:endParaRPr lang="en-GB" sz="3200" dirty="0"/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Mediana oferta aceptada</a:t>
                      </a:r>
                      <a:endParaRPr lang="en-GB" sz="3200" dirty="0"/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Diferencia</a:t>
                      </a:r>
                      <a:endParaRPr lang="en-GB" sz="3200" dirty="0"/>
                    </a:p>
                  </a:txBody>
                  <a:tcPr>
                    <a:solidFill>
                      <a:srgbClr val="038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0759080"/>
                  </a:ext>
                </a:extLst>
              </a:tr>
              <a:tr h="925444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chemeClr val="bg1"/>
                          </a:solidFill>
                        </a:rPr>
                        <a:t>Hipoteca [€]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132,000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135,000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3,000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519960"/>
                  </a:ext>
                </a:extLst>
              </a:tr>
              <a:tr h="925444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chemeClr val="bg1"/>
                          </a:solidFill>
                        </a:rPr>
                        <a:t>Sueldo [€]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3,100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3,300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200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143364"/>
                  </a:ext>
                </a:extLst>
              </a:tr>
              <a:tr h="925444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chemeClr val="bg1"/>
                          </a:solidFill>
                        </a:rPr>
                        <a:t>Edad [años]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37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37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0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497046"/>
                  </a:ext>
                </a:extLst>
              </a:tr>
              <a:tr h="925444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chemeClr val="bg1"/>
                          </a:solidFill>
                        </a:rPr>
                        <a:t>Ratio deuda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26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26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0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7726"/>
                  </a:ext>
                </a:extLst>
              </a:tr>
              <a:tr h="925444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>
                          <a:solidFill>
                            <a:schemeClr val="bg1"/>
                          </a:solidFill>
                        </a:rPr>
                        <a:t>Trabajo</a:t>
                      </a:r>
                      <a:endParaRPr lang="en-GB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897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Predominancia de clase: 1, 4, 7, 10</a:t>
                      </a:r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>
                    <a:solidFill>
                      <a:srgbClr val="80BE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2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306</Words>
  <Application>Microsoft Office PowerPoint</Application>
  <PresentationFormat>Personalizado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Lucida Sans Unicode</vt:lpstr>
      <vt:lpstr>Montserrat</vt:lpstr>
      <vt:lpstr>Verdana</vt:lpstr>
      <vt:lpstr>Office Theme</vt:lpstr>
      <vt:lpstr>Presentación de PowerPoint</vt:lpstr>
      <vt:lpstr>Qué es Colibid</vt:lpstr>
      <vt:lpstr>Preguntas</vt:lpstr>
      <vt:lpstr>Proceso Colibid</vt:lpstr>
      <vt:lpstr>1. Cliente objetivo - solicitudes</vt:lpstr>
      <vt:lpstr>1. Cliente objetivo - solicitudes</vt:lpstr>
      <vt:lpstr>2. Ofertas aceptadas</vt:lpstr>
      <vt:lpstr>2. Ofertas aceptadas</vt:lpstr>
      <vt:lpstr>2. Ofertas aceptadas</vt:lpstr>
      <vt:lpstr>3. Estacionalidad</vt:lpstr>
      <vt:lpstr>3. Estacionalidad</vt:lpstr>
      <vt:lpstr>3. Estacionalidad</vt:lpstr>
      <vt:lpstr>4. Localidad</vt:lpstr>
      <vt:lpstr>4. Localidad</vt:lpstr>
      <vt:lpstr>Resumen</vt:lpstr>
      <vt:lpstr>Resumen</vt:lpstr>
      <vt:lpstr>Resumen</vt:lpstr>
      <vt:lpstr>Resumen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Colibid - Experiment</dc:title>
  <dc:creator>Alexander Almengor</dc:creator>
  <cp:keywords>DAGnPySYzWg,BAFSzePJtuY,0</cp:keywords>
  <cp:lastModifiedBy>Pablo Copete Garrido</cp:lastModifiedBy>
  <cp:revision>4</cp:revision>
  <dcterms:created xsi:type="dcterms:W3CDTF">2025-05-25T16:21:56Z</dcterms:created>
  <dcterms:modified xsi:type="dcterms:W3CDTF">2025-05-25T20:10:04Z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2025-05-25T00:00:00Z</vt:filetime>
  </property>
  <property fmtid="{D5CDD505-2E9C-101B-9397-08002B2CF9AE}" pid="5" name="Producer">
    <vt:lpwstr>Canva</vt:lpwstr>
  </property>
</Properties>
</file>