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8C9EB-F619-4304-B7BE-8CBD2119FE0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782A06-E16F-4BFA-86B0-DBB1085C05E8}">
      <dgm:prSet/>
      <dgm:spPr/>
      <dgm:t>
        <a:bodyPr/>
        <a:lstStyle/>
        <a:p>
          <a:r>
            <a:rPr lang="en-US"/>
            <a:t>Para remover un producto del catalogo, debera ingresar su codigo, si no lo conoce podra buscarlo mediante la opcion de listar Catalogo(3).</a:t>
          </a:r>
        </a:p>
      </dgm:t>
    </dgm:pt>
    <dgm:pt modelId="{F02EC405-94AA-4ECE-AD03-0C676AA0FF8F}" type="parTrans" cxnId="{E1244CB6-9010-48E9-945C-E1F5A204D06C}">
      <dgm:prSet/>
      <dgm:spPr/>
      <dgm:t>
        <a:bodyPr/>
        <a:lstStyle/>
        <a:p>
          <a:endParaRPr lang="en-US"/>
        </a:p>
      </dgm:t>
    </dgm:pt>
    <dgm:pt modelId="{E34E17E9-1B05-4ADE-8C0D-5503C964321A}" type="sibTrans" cxnId="{E1244CB6-9010-48E9-945C-E1F5A204D06C}">
      <dgm:prSet/>
      <dgm:spPr/>
      <dgm:t>
        <a:bodyPr/>
        <a:lstStyle/>
        <a:p>
          <a:endParaRPr lang="en-US"/>
        </a:p>
      </dgm:t>
    </dgm:pt>
    <dgm:pt modelId="{49B92FB6-8403-49DC-8568-8E9EE16117C3}">
      <dgm:prSet/>
      <dgm:spPr/>
      <dgm:t>
        <a:bodyPr/>
        <a:lstStyle/>
        <a:p>
          <a:r>
            <a:rPr lang="en-US"/>
            <a:t>Para consultar un producto debera hacerlo de la misma manera.</a:t>
          </a:r>
        </a:p>
      </dgm:t>
    </dgm:pt>
    <dgm:pt modelId="{D6B7D490-BEAC-4796-B99B-DA4DF4F1006E}" type="parTrans" cxnId="{31C15A0F-F49D-46E5-A8BB-5BFE553E4CB0}">
      <dgm:prSet/>
      <dgm:spPr/>
      <dgm:t>
        <a:bodyPr/>
        <a:lstStyle/>
        <a:p>
          <a:endParaRPr lang="en-US"/>
        </a:p>
      </dgm:t>
    </dgm:pt>
    <dgm:pt modelId="{4709285F-359B-4D94-8050-63F814396816}" type="sibTrans" cxnId="{31C15A0F-F49D-46E5-A8BB-5BFE553E4CB0}">
      <dgm:prSet/>
      <dgm:spPr/>
      <dgm:t>
        <a:bodyPr/>
        <a:lstStyle/>
        <a:p>
          <a:endParaRPr lang="en-US"/>
        </a:p>
      </dgm:t>
    </dgm:pt>
    <dgm:pt modelId="{9AB66E67-E5E7-46A7-8D8C-1415530CC7EE}">
      <dgm:prSet/>
      <dgm:spPr/>
      <dgm:t>
        <a:bodyPr/>
        <a:lstStyle/>
        <a:p>
          <a:r>
            <a:rPr lang="en-US"/>
            <a:t>La opcion de listar le permitira ver el catalogo complete o por categoria.</a:t>
          </a:r>
        </a:p>
      </dgm:t>
    </dgm:pt>
    <dgm:pt modelId="{E4EDD238-0F53-41B2-810C-5CC096A511FC}" type="parTrans" cxnId="{DB392EA6-E960-4ED7-BF54-6A21D0821A13}">
      <dgm:prSet/>
      <dgm:spPr/>
      <dgm:t>
        <a:bodyPr/>
        <a:lstStyle/>
        <a:p>
          <a:endParaRPr lang="en-US"/>
        </a:p>
      </dgm:t>
    </dgm:pt>
    <dgm:pt modelId="{81C08A66-E0A4-449A-A905-FD0F5FBABEF7}" type="sibTrans" cxnId="{DB392EA6-E960-4ED7-BF54-6A21D0821A13}">
      <dgm:prSet/>
      <dgm:spPr/>
      <dgm:t>
        <a:bodyPr/>
        <a:lstStyle/>
        <a:p>
          <a:endParaRPr lang="en-US"/>
        </a:p>
      </dgm:t>
    </dgm:pt>
    <dgm:pt modelId="{89B5FBCB-F753-4360-807E-476068492C40}" type="pres">
      <dgm:prSet presAssocID="{0BD8C9EB-F619-4304-B7BE-8CBD2119FE05}" presName="vert0" presStyleCnt="0">
        <dgm:presLayoutVars>
          <dgm:dir/>
          <dgm:animOne val="branch"/>
          <dgm:animLvl val="lvl"/>
        </dgm:presLayoutVars>
      </dgm:prSet>
      <dgm:spPr/>
    </dgm:pt>
    <dgm:pt modelId="{E31BE17D-B50E-41B5-81E7-995B414B65AE}" type="pres">
      <dgm:prSet presAssocID="{37782A06-E16F-4BFA-86B0-DBB1085C05E8}" presName="thickLine" presStyleLbl="alignNode1" presStyleIdx="0" presStyleCnt="3"/>
      <dgm:spPr/>
    </dgm:pt>
    <dgm:pt modelId="{63C4A3BD-7D61-4D98-8907-F9EA30D7AB76}" type="pres">
      <dgm:prSet presAssocID="{37782A06-E16F-4BFA-86B0-DBB1085C05E8}" presName="horz1" presStyleCnt="0"/>
      <dgm:spPr/>
    </dgm:pt>
    <dgm:pt modelId="{6AAEA0A3-DACC-4B42-B6EA-454BDD4EACF0}" type="pres">
      <dgm:prSet presAssocID="{37782A06-E16F-4BFA-86B0-DBB1085C05E8}" presName="tx1" presStyleLbl="revTx" presStyleIdx="0" presStyleCnt="3"/>
      <dgm:spPr/>
    </dgm:pt>
    <dgm:pt modelId="{6BDDE461-D1DC-4521-B565-324477513973}" type="pres">
      <dgm:prSet presAssocID="{37782A06-E16F-4BFA-86B0-DBB1085C05E8}" presName="vert1" presStyleCnt="0"/>
      <dgm:spPr/>
    </dgm:pt>
    <dgm:pt modelId="{A87020D3-4812-4A6B-BFF3-2D283FCCF100}" type="pres">
      <dgm:prSet presAssocID="{49B92FB6-8403-49DC-8568-8E9EE16117C3}" presName="thickLine" presStyleLbl="alignNode1" presStyleIdx="1" presStyleCnt="3"/>
      <dgm:spPr/>
    </dgm:pt>
    <dgm:pt modelId="{FC992394-ED4E-4385-A2FA-C2F7C6D41392}" type="pres">
      <dgm:prSet presAssocID="{49B92FB6-8403-49DC-8568-8E9EE16117C3}" presName="horz1" presStyleCnt="0"/>
      <dgm:spPr/>
    </dgm:pt>
    <dgm:pt modelId="{B7AEF987-098A-422D-B557-59B0C802D030}" type="pres">
      <dgm:prSet presAssocID="{49B92FB6-8403-49DC-8568-8E9EE16117C3}" presName="tx1" presStyleLbl="revTx" presStyleIdx="1" presStyleCnt="3"/>
      <dgm:spPr/>
    </dgm:pt>
    <dgm:pt modelId="{2F67C0EA-47C2-48FF-9802-55317B91453A}" type="pres">
      <dgm:prSet presAssocID="{49B92FB6-8403-49DC-8568-8E9EE16117C3}" presName="vert1" presStyleCnt="0"/>
      <dgm:spPr/>
    </dgm:pt>
    <dgm:pt modelId="{3C690976-3A27-4E83-82C5-3636091BF7D8}" type="pres">
      <dgm:prSet presAssocID="{9AB66E67-E5E7-46A7-8D8C-1415530CC7EE}" presName="thickLine" presStyleLbl="alignNode1" presStyleIdx="2" presStyleCnt="3"/>
      <dgm:spPr/>
    </dgm:pt>
    <dgm:pt modelId="{83C991E0-BB26-4F2C-A5B7-ECE413853328}" type="pres">
      <dgm:prSet presAssocID="{9AB66E67-E5E7-46A7-8D8C-1415530CC7EE}" presName="horz1" presStyleCnt="0"/>
      <dgm:spPr/>
    </dgm:pt>
    <dgm:pt modelId="{59248DF1-508B-4A30-8F08-6CBC6ED51068}" type="pres">
      <dgm:prSet presAssocID="{9AB66E67-E5E7-46A7-8D8C-1415530CC7EE}" presName="tx1" presStyleLbl="revTx" presStyleIdx="2" presStyleCnt="3"/>
      <dgm:spPr/>
    </dgm:pt>
    <dgm:pt modelId="{288C7098-4C00-4731-90AA-66D775105A08}" type="pres">
      <dgm:prSet presAssocID="{9AB66E67-E5E7-46A7-8D8C-1415530CC7EE}" presName="vert1" presStyleCnt="0"/>
      <dgm:spPr/>
    </dgm:pt>
  </dgm:ptLst>
  <dgm:cxnLst>
    <dgm:cxn modelId="{31C15A0F-F49D-46E5-A8BB-5BFE553E4CB0}" srcId="{0BD8C9EB-F619-4304-B7BE-8CBD2119FE05}" destId="{49B92FB6-8403-49DC-8568-8E9EE16117C3}" srcOrd="1" destOrd="0" parTransId="{D6B7D490-BEAC-4796-B99B-DA4DF4F1006E}" sibTransId="{4709285F-359B-4D94-8050-63F814396816}"/>
    <dgm:cxn modelId="{A002E845-DC4B-470C-88D0-F5DA3C842214}" type="presOf" srcId="{9AB66E67-E5E7-46A7-8D8C-1415530CC7EE}" destId="{59248DF1-508B-4A30-8F08-6CBC6ED51068}" srcOrd="0" destOrd="0" presId="urn:microsoft.com/office/officeart/2008/layout/LinedList"/>
    <dgm:cxn modelId="{EE8D066C-F8D0-4769-A222-4CA532404D90}" type="presOf" srcId="{37782A06-E16F-4BFA-86B0-DBB1085C05E8}" destId="{6AAEA0A3-DACC-4B42-B6EA-454BDD4EACF0}" srcOrd="0" destOrd="0" presId="urn:microsoft.com/office/officeart/2008/layout/LinedList"/>
    <dgm:cxn modelId="{DB392EA6-E960-4ED7-BF54-6A21D0821A13}" srcId="{0BD8C9EB-F619-4304-B7BE-8CBD2119FE05}" destId="{9AB66E67-E5E7-46A7-8D8C-1415530CC7EE}" srcOrd="2" destOrd="0" parTransId="{E4EDD238-0F53-41B2-810C-5CC096A511FC}" sibTransId="{81C08A66-E0A4-449A-A905-FD0F5FBABEF7}"/>
    <dgm:cxn modelId="{F1D981A6-30D1-4F3D-8773-CC85BC37698D}" type="presOf" srcId="{49B92FB6-8403-49DC-8568-8E9EE16117C3}" destId="{B7AEF987-098A-422D-B557-59B0C802D030}" srcOrd="0" destOrd="0" presId="urn:microsoft.com/office/officeart/2008/layout/LinedList"/>
    <dgm:cxn modelId="{E1244CB6-9010-48E9-945C-E1F5A204D06C}" srcId="{0BD8C9EB-F619-4304-B7BE-8CBD2119FE05}" destId="{37782A06-E16F-4BFA-86B0-DBB1085C05E8}" srcOrd="0" destOrd="0" parTransId="{F02EC405-94AA-4ECE-AD03-0C676AA0FF8F}" sibTransId="{E34E17E9-1B05-4ADE-8C0D-5503C964321A}"/>
    <dgm:cxn modelId="{81FF35FA-5F17-4E7A-9AE7-0B4DEB896C12}" type="presOf" srcId="{0BD8C9EB-F619-4304-B7BE-8CBD2119FE05}" destId="{89B5FBCB-F753-4360-807E-476068492C40}" srcOrd="0" destOrd="0" presId="urn:microsoft.com/office/officeart/2008/layout/LinedList"/>
    <dgm:cxn modelId="{D3B1E1F5-550A-4719-B053-4B4B20C0DAFD}" type="presParOf" srcId="{89B5FBCB-F753-4360-807E-476068492C40}" destId="{E31BE17D-B50E-41B5-81E7-995B414B65AE}" srcOrd="0" destOrd="0" presId="urn:microsoft.com/office/officeart/2008/layout/LinedList"/>
    <dgm:cxn modelId="{7AAE3A4B-AB5F-467B-856C-5B552EAC1AE8}" type="presParOf" srcId="{89B5FBCB-F753-4360-807E-476068492C40}" destId="{63C4A3BD-7D61-4D98-8907-F9EA30D7AB76}" srcOrd="1" destOrd="0" presId="urn:microsoft.com/office/officeart/2008/layout/LinedList"/>
    <dgm:cxn modelId="{07BEE5B4-08B3-42C7-BEB5-15DB58EEA5B7}" type="presParOf" srcId="{63C4A3BD-7D61-4D98-8907-F9EA30D7AB76}" destId="{6AAEA0A3-DACC-4B42-B6EA-454BDD4EACF0}" srcOrd="0" destOrd="0" presId="urn:microsoft.com/office/officeart/2008/layout/LinedList"/>
    <dgm:cxn modelId="{E3FC2196-75B7-4F7C-92D0-B385031D8821}" type="presParOf" srcId="{63C4A3BD-7D61-4D98-8907-F9EA30D7AB76}" destId="{6BDDE461-D1DC-4521-B565-324477513973}" srcOrd="1" destOrd="0" presId="urn:microsoft.com/office/officeart/2008/layout/LinedList"/>
    <dgm:cxn modelId="{FF16196E-64D8-4192-BBF7-09159470E299}" type="presParOf" srcId="{89B5FBCB-F753-4360-807E-476068492C40}" destId="{A87020D3-4812-4A6B-BFF3-2D283FCCF100}" srcOrd="2" destOrd="0" presId="urn:microsoft.com/office/officeart/2008/layout/LinedList"/>
    <dgm:cxn modelId="{521E358D-D2EF-4DB7-AE7E-76C4FFCBCB5B}" type="presParOf" srcId="{89B5FBCB-F753-4360-807E-476068492C40}" destId="{FC992394-ED4E-4385-A2FA-C2F7C6D41392}" srcOrd="3" destOrd="0" presId="urn:microsoft.com/office/officeart/2008/layout/LinedList"/>
    <dgm:cxn modelId="{1A5B9CB3-CA1B-4F1A-A5CD-7FEA24877008}" type="presParOf" srcId="{FC992394-ED4E-4385-A2FA-C2F7C6D41392}" destId="{B7AEF987-098A-422D-B557-59B0C802D030}" srcOrd="0" destOrd="0" presId="urn:microsoft.com/office/officeart/2008/layout/LinedList"/>
    <dgm:cxn modelId="{BBB6F002-A92B-475A-966B-D92EB986DBB7}" type="presParOf" srcId="{FC992394-ED4E-4385-A2FA-C2F7C6D41392}" destId="{2F67C0EA-47C2-48FF-9802-55317B91453A}" srcOrd="1" destOrd="0" presId="urn:microsoft.com/office/officeart/2008/layout/LinedList"/>
    <dgm:cxn modelId="{98F038FC-1C97-448D-9C50-D7F1DA032DB2}" type="presParOf" srcId="{89B5FBCB-F753-4360-807E-476068492C40}" destId="{3C690976-3A27-4E83-82C5-3636091BF7D8}" srcOrd="4" destOrd="0" presId="urn:microsoft.com/office/officeart/2008/layout/LinedList"/>
    <dgm:cxn modelId="{DC1BD8CD-3F7B-4AB0-9032-32B813240EA5}" type="presParOf" srcId="{89B5FBCB-F753-4360-807E-476068492C40}" destId="{83C991E0-BB26-4F2C-A5B7-ECE413853328}" srcOrd="5" destOrd="0" presId="urn:microsoft.com/office/officeart/2008/layout/LinedList"/>
    <dgm:cxn modelId="{F02F52E1-FB54-440B-B7A7-D38A90C352F7}" type="presParOf" srcId="{83C991E0-BB26-4F2C-A5B7-ECE413853328}" destId="{59248DF1-508B-4A30-8F08-6CBC6ED51068}" srcOrd="0" destOrd="0" presId="urn:microsoft.com/office/officeart/2008/layout/LinedList"/>
    <dgm:cxn modelId="{CCE3F24E-49C7-44CA-AF5F-A6250C0E467C}" type="presParOf" srcId="{83C991E0-BB26-4F2C-A5B7-ECE413853328}" destId="{288C7098-4C00-4731-90AA-66D775105A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BE17D-B50E-41B5-81E7-995B414B65AE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AEA0A3-DACC-4B42-B6EA-454BDD4EACF0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Para remover un producto del catalogo, debera ingresar su codigo, si no lo conoce podra buscarlo mediante la opcion de listar Catalogo(3).</a:t>
          </a:r>
        </a:p>
      </dsp:txBody>
      <dsp:txXfrm>
        <a:off x="0" y="2299"/>
        <a:ext cx="7012370" cy="1568177"/>
      </dsp:txXfrm>
    </dsp:sp>
    <dsp:sp modelId="{A87020D3-4812-4A6B-BFF3-2D283FCCF100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453597"/>
                <a:satOff val="-6894"/>
                <a:lumOff val="6078"/>
                <a:alphaOff val="0"/>
                <a:tint val="98000"/>
                <a:lumMod val="110000"/>
              </a:schemeClr>
            </a:gs>
            <a:gs pos="84000">
              <a:schemeClr val="accent2">
                <a:hueOff val="453597"/>
                <a:satOff val="-6894"/>
                <a:lumOff val="6078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453597"/>
              <a:satOff val="-6894"/>
              <a:lumOff val="607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AEF987-098A-422D-B557-59B0C802D030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Para consultar un producto debera hacerlo de la misma manera.</a:t>
          </a:r>
        </a:p>
      </dsp:txBody>
      <dsp:txXfrm>
        <a:off x="0" y="1570476"/>
        <a:ext cx="7012370" cy="1568177"/>
      </dsp:txXfrm>
    </dsp:sp>
    <dsp:sp modelId="{3C690976-3A27-4E83-82C5-3636091BF7D8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907195"/>
                <a:satOff val="-13789"/>
                <a:lumOff val="12157"/>
                <a:alphaOff val="0"/>
                <a:tint val="98000"/>
                <a:lumMod val="110000"/>
              </a:schemeClr>
            </a:gs>
            <a:gs pos="84000">
              <a:schemeClr val="accent2">
                <a:hueOff val="907195"/>
                <a:satOff val="-13789"/>
                <a:lumOff val="1215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907195"/>
              <a:satOff val="-13789"/>
              <a:lumOff val="1215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48DF1-508B-4A30-8F08-6CBC6ED51068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 opcion de listar le permitira ver el catalogo complete o por categoria.</a:t>
          </a:r>
        </a:p>
      </dsp:txBody>
      <dsp:txXfrm>
        <a:off x="0" y="3138654"/>
        <a:ext cx="7012370" cy="156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4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10366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ld_computers_with_a_Xerox_Star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banlex.com/2015/08/5-puntos-legales-que-debes-conocer-sobre-la-recuperacion-de-carritos-en-comercios-online/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cash-machines-clip-art-sell-buy-2048569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D9366C0C-23E8-BE14-1A12-CD023F70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59" y="1208531"/>
            <a:ext cx="5146814" cy="47350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Manual de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7B750"/>
                </a:solidFill>
              </a:rPr>
              <a:t>Mi tienda informatica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B7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74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4C372-ACF2-8087-D4A3-B54FD3DE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Taller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A338D-F330-474B-3646-73498C0C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0" y="1285760"/>
            <a:ext cx="11029615" cy="3678303"/>
          </a:xfrm>
        </p:spPr>
        <p:txBody>
          <a:bodyPr/>
          <a:lstStyle/>
          <a:p>
            <a:r>
              <a:rPr lang="en-US" dirty="0"/>
              <a:t>Cuando se </a:t>
            </a:r>
            <a:r>
              <a:rPr lang="en-US" dirty="0" err="1"/>
              <a:t>realiza</a:t>
            </a:r>
            <a:r>
              <a:rPr lang="en-US" dirty="0"/>
              <a:t> la venta de un </a:t>
            </a:r>
            <a:r>
              <a:rPr lang="en-US" dirty="0" err="1"/>
              <a:t>servicio</a:t>
            </a:r>
            <a:r>
              <a:rPr lang="en-US" dirty="0"/>
              <a:t> se </a:t>
            </a:r>
            <a:r>
              <a:rPr lang="en-US" dirty="0" err="1"/>
              <a:t>generará</a:t>
            </a:r>
            <a:r>
              <a:rPr lang="en-US" dirty="0"/>
              <a:t> un ticket de </a:t>
            </a:r>
            <a:r>
              <a:rPr lang="en-US" dirty="0" err="1"/>
              <a:t>servicio</a:t>
            </a:r>
            <a:r>
              <a:rPr lang="en-US" dirty="0"/>
              <a:t> que </a:t>
            </a:r>
            <a:r>
              <a:rPr lang="en-US" dirty="0" err="1"/>
              <a:t>irá</a:t>
            </a:r>
            <a:r>
              <a:rPr lang="en-US" dirty="0"/>
              <a:t> a la cola de servicios a realizar en el taller de la tienda.</a:t>
            </a:r>
          </a:p>
          <a:p>
            <a:r>
              <a:rPr lang="en-US" dirty="0" err="1"/>
              <a:t>Estos</a:t>
            </a:r>
            <a:r>
              <a:rPr lang="en-US" dirty="0"/>
              <a:t> se podrán visualizar y </a:t>
            </a:r>
            <a:r>
              <a:rPr lang="en-US" dirty="0" err="1"/>
              <a:t>conformar</a:t>
            </a:r>
            <a:r>
              <a:rPr lang="en-US" dirty="0"/>
              <a:t> en el submenu Taller.</a:t>
            </a:r>
          </a:p>
          <a:p>
            <a:r>
              <a:rPr lang="en-US" dirty="0"/>
              <a:t>Ver cola de servicios: se </a:t>
            </a:r>
            <a:r>
              <a:rPr lang="en-US" dirty="0" err="1"/>
              <a:t>mostrarán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la </a:t>
            </a:r>
            <a:r>
              <a:rPr lang="en-US" dirty="0" err="1"/>
              <a:t>antiguedad</a:t>
            </a:r>
            <a:r>
              <a:rPr lang="en-US" dirty="0"/>
              <a:t> de las solicitudes, de </a:t>
            </a:r>
            <a:r>
              <a:rPr lang="en-US" dirty="0" err="1"/>
              <a:t>manera</a:t>
            </a:r>
            <a:r>
              <a:rPr lang="en-US" dirty="0"/>
              <a:t> que se </a:t>
            </a:r>
            <a:r>
              <a:rPr lang="en-US" dirty="0" err="1"/>
              <a:t>conformen</a:t>
            </a:r>
            <a:r>
              <a:rPr lang="en-US" dirty="0"/>
              <a:t> a priori.</a:t>
            </a:r>
          </a:p>
          <a:p>
            <a:r>
              <a:rPr lang="en-US" dirty="0" err="1"/>
              <a:t>Conformar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: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concretado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proximo, es </a:t>
            </a:r>
            <a:r>
              <a:rPr lang="en-US" dirty="0" err="1"/>
              <a:t>decir</a:t>
            </a:r>
            <a:r>
              <a:rPr lang="en-US" dirty="0"/>
              <a:t> el primero de la lista, y este se </a:t>
            </a:r>
            <a:r>
              <a:rPr lang="en-US" dirty="0" err="1"/>
              <a:t>removerá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6CAFEE-56E6-14E9-506C-7FBED1D2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40" y="4078847"/>
            <a:ext cx="2120730" cy="17704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49673D-540E-BCC6-E01D-8EA97575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58" y="4078847"/>
            <a:ext cx="4645461" cy="23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BC0F7-ED30-BF3A-32B2-376E4A6B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clientes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9F920-F029-0BA7-EE6D-78715F6C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31118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Este submenu le permitira </a:t>
            </a:r>
            <a:r>
              <a:rPr lang="en-US" dirty="0" err="1"/>
              <a:t>ingresar</a:t>
            </a:r>
            <a:r>
              <a:rPr lang="en-US" dirty="0"/>
              <a:t> a un nuevo cliente,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los datos de </a:t>
            </a:r>
            <a:r>
              <a:rPr lang="en-US" dirty="0" err="1"/>
              <a:t>alguno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en la base de datos. </a:t>
            </a:r>
            <a:br>
              <a:rPr lang="en-US" dirty="0"/>
            </a:br>
            <a:r>
              <a:rPr lang="en-US" dirty="0"/>
              <a:t>Los datos </a:t>
            </a:r>
            <a:r>
              <a:rPr lang="en-US" dirty="0" err="1"/>
              <a:t>permitidos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son: </a:t>
            </a:r>
            <a:r>
              <a:rPr lang="en-US" dirty="0" err="1"/>
              <a:t>dirección</a:t>
            </a:r>
            <a:r>
              <a:rPr lang="en-US" dirty="0"/>
              <a:t>, </a:t>
            </a:r>
            <a:r>
              <a:rPr lang="en-US" dirty="0" err="1"/>
              <a:t>teléfono</a:t>
            </a:r>
            <a:r>
              <a:rPr lang="en-US" dirty="0"/>
              <a:t> y correo electronico.</a:t>
            </a:r>
          </a:p>
          <a:p>
            <a:pPr marL="0" indent="0">
              <a:buNone/>
            </a:pPr>
            <a:r>
              <a:rPr lang="en-US" dirty="0"/>
              <a:t>En caso de no recordar uno o mas datos de un cliente podra buscarlo mediante la opcion para tal fin.</a:t>
            </a:r>
          </a:p>
          <a:p>
            <a:pPr marL="0" indent="0">
              <a:buNone/>
            </a:pPr>
            <a:r>
              <a:rPr lang="en-US" dirty="0"/>
              <a:t>La opcion de busqueda de un cliente le ofrecera ver las facturas realizadas a nombre de este.</a:t>
            </a:r>
          </a:p>
          <a:p>
            <a:pPr marL="0" indent="0">
              <a:buNone/>
            </a:pPr>
            <a:r>
              <a:rPr lang="en-US" dirty="0"/>
              <a:t>La ultima </a:t>
            </a:r>
            <a:r>
              <a:rPr lang="en-US" dirty="0" err="1"/>
              <a:t>opción</a:t>
            </a:r>
            <a:r>
              <a:rPr lang="en-US" dirty="0"/>
              <a:t> del submenu le permitira visualizar en forma de lista a todos los clientes ingresados hasta el momento.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CAC5D6-CBFB-DB6B-09B9-05D18C09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9" y="2825712"/>
            <a:ext cx="289600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906C7-EAE3-F8FE-7070-45CDEBC6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administrador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FC193-797F-407F-EF4B-CFD7270D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60150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Este submenu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destinado</a:t>
            </a:r>
            <a:r>
              <a:rPr lang="en-US" dirty="0"/>
              <a:t> a operaciones de gestion de personal y de facturacion.</a:t>
            </a:r>
          </a:p>
          <a:p>
            <a:pPr marL="0" indent="0">
              <a:buNone/>
            </a:pP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la carga de un </a:t>
            </a:r>
            <a:r>
              <a:rPr lang="en-US" dirty="0" err="1"/>
              <a:t>vendedor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se le </a:t>
            </a:r>
            <a:r>
              <a:rPr lang="en-US" dirty="0" err="1"/>
              <a:t>solicitaran</a:t>
            </a:r>
            <a:r>
              <a:rPr lang="en-US" dirty="0"/>
              <a:t> todos los datos del mismo. </a:t>
            </a:r>
          </a:p>
          <a:p>
            <a:pPr marL="0" indent="0">
              <a:buNone/>
            </a:pP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mostrará</a:t>
            </a:r>
            <a:r>
              <a:rPr lang="en-US" dirty="0"/>
              <a:t> los datos del mismo y el total de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acumuladas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Edición</a:t>
            </a:r>
            <a:r>
              <a:rPr lang="en-US" dirty="0"/>
              <a:t> de un </a:t>
            </a:r>
            <a:r>
              <a:rPr lang="en-US" dirty="0" err="1"/>
              <a:t>vendedor</a:t>
            </a:r>
            <a:r>
              <a:rPr lang="en-US" dirty="0"/>
              <a:t>(</a:t>
            </a:r>
            <a:r>
              <a:rPr lang="en-US" dirty="0" err="1"/>
              <a:t>dirección</a:t>
            </a:r>
            <a:r>
              <a:rPr lang="en-US" dirty="0"/>
              <a:t>, </a:t>
            </a:r>
            <a:r>
              <a:rPr lang="en-US" dirty="0" err="1"/>
              <a:t>teléfono</a:t>
            </a:r>
            <a:r>
              <a:rPr lang="en-US" dirty="0"/>
              <a:t> y correo).</a:t>
            </a:r>
          </a:p>
          <a:p>
            <a:pPr marL="0" indent="0">
              <a:buNone/>
            </a:pPr>
            <a:r>
              <a:rPr lang="en-US" dirty="0"/>
              <a:t>Remover </a:t>
            </a:r>
            <a:r>
              <a:rPr lang="en-US" dirty="0" err="1"/>
              <a:t>vendedor</a:t>
            </a:r>
            <a:r>
              <a:rPr lang="en-US" dirty="0"/>
              <a:t>, lo </a:t>
            </a:r>
            <a:r>
              <a:rPr lang="en-US" dirty="0" err="1"/>
              <a:t>removera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 la base de datos.</a:t>
            </a:r>
          </a:p>
          <a:p>
            <a:pPr marL="0" indent="0">
              <a:buNone/>
            </a:pP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mostrará</a:t>
            </a:r>
            <a:r>
              <a:rPr lang="en-US" dirty="0"/>
              <a:t> cada uno de los </a:t>
            </a:r>
            <a:r>
              <a:rPr lang="en-US" dirty="0" err="1"/>
              <a:t>vendedores</a:t>
            </a:r>
            <a:r>
              <a:rPr lang="en-US" dirty="0"/>
              <a:t> cargados y sus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acumuladas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Todos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requerirán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el </a:t>
            </a:r>
            <a:r>
              <a:rPr lang="en-US" dirty="0" err="1"/>
              <a:t>ingreso</a:t>
            </a:r>
            <a:r>
              <a:rPr lang="en-US" dirty="0"/>
              <a:t> de </a:t>
            </a:r>
            <a:r>
              <a:rPr lang="en-US" dirty="0" err="1"/>
              <a:t>dni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108E0F-CD78-64A6-0BBB-2924820C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951" y="2180496"/>
            <a:ext cx="294753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2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EE94B-6F1A-CBC0-0CDB-4C4B7D12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Menu administrador&gt;facturas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38D0F121-324E-4110-98BF-114DA30AB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9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0A7A1-1486-A5AC-50B5-10F72EE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pPr marL="324000" lvl="1" indent="0">
              <a:buClr>
                <a:srgbClr val="B4915F"/>
              </a:buClr>
              <a:buNone/>
            </a:pPr>
            <a:r>
              <a:rPr lang="en-US"/>
              <a:t>Con las opciones 6 y 7 de este submenu se podrán consultar las facturas realizadas en la tienda. </a:t>
            </a:r>
          </a:p>
          <a:p>
            <a:pPr marL="324000" lvl="1" indent="0">
              <a:buClr>
                <a:srgbClr val="B4915F"/>
              </a:buClr>
              <a:buNone/>
            </a:pPr>
            <a:r>
              <a:rPr lang="en-US"/>
              <a:t>Podrá ver una en particular si se conoce el identificador, si no podra ver el listado total de facturas.</a:t>
            </a:r>
            <a:endParaRPr lang="es-AR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5C54D7CB-0C91-49BA-BDC8-628D4E04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magen que contiene texto, paraguas&#10;&#10;Descripción generada automáticamente">
            <a:extLst>
              <a:ext uri="{FF2B5EF4-FFF2-40B4-BE49-F238E27FC236}">
                <a16:creationId xmlns:a16="http://schemas.microsoft.com/office/drawing/2014/main" id="{4E94AC1E-B1D7-87DB-BBB6-B54481E6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2179" y="2223627"/>
            <a:ext cx="2309280" cy="1541445"/>
          </a:xfrm>
          <a:prstGeom prst="rect">
            <a:avLst/>
          </a:prstGeom>
        </p:spPr>
      </p:pic>
      <p:sp>
        <p:nvSpPr>
          <p:cNvPr id="48" name="Rectangle 19">
            <a:extLst>
              <a:ext uri="{FF2B5EF4-FFF2-40B4-BE49-F238E27FC236}">
                <a16:creationId xmlns:a16="http://schemas.microsoft.com/office/drawing/2014/main" id="{17AA1860-70B6-4D74-8E50-89C5CFA4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C65178-2622-EF48-89DA-67E89511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690" y="4673232"/>
            <a:ext cx="3043534" cy="1242257"/>
          </a:xfrm>
          <a:prstGeom prst="rect">
            <a:avLst/>
          </a:prstGeom>
        </p:spPr>
      </p:pic>
      <p:sp>
        <p:nvSpPr>
          <p:cNvPr id="49" name="Rectangle 21">
            <a:extLst>
              <a:ext uri="{FF2B5EF4-FFF2-40B4-BE49-F238E27FC236}">
                <a16:creationId xmlns:a16="http://schemas.microsoft.com/office/drawing/2014/main" id="{034FA9EC-3E4B-41A6-9164-6C10794D7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0"/>
            <a:ext cx="3699935" cy="450469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288C73-940A-A5E4-AB55-5297BEDB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981" y="2238445"/>
            <a:ext cx="2364484" cy="38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Un escritorio con una computadora&#10;&#10;Descripción generada automáticamente">
            <a:extLst>
              <a:ext uri="{FF2B5EF4-FFF2-40B4-BE49-F238E27FC236}">
                <a16:creationId xmlns:a16="http://schemas.microsoft.com/office/drawing/2014/main" id="{06D70F6F-D345-F03A-5F2B-07C0218DA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918" r="9091" b="59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74D7E9A-D874-4F02-8A2D-F9CD2205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23123"/>
            <a:ext cx="4216219" cy="5935132"/>
            <a:chOff x="438068" y="457200"/>
            <a:chExt cx="3703320" cy="59351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F32581-CAA1-43C6-8532-DC56C8435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97EF55D5-23F0-4398-B16B-AEF5778C3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540" y="1006956"/>
            <a:ext cx="3730810" cy="137217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8531" y="2438399"/>
            <a:ext cx="3730810" cy="3564467"/>
          </a:xfrm>
        </p:spPr>
        <p:txBody>
          <a:bodyPr>
            <a:normAutofit/>
          </a:bodyPr>
          <a:lstStyle/>
          <a:p>
            <a:pPr>
              <a:buClr>
                <a:srgbClr val="447FC1"/>
              </a:buClr>
            </a:pPr>
            <a:r>
              <a:rPr lang="en-US">
                <a:solidFill>
                  <a:srgbClr val="FFFFFF"/>
                </a:solidFill>
              </a:rPr>
              <a:t>Catalogo</a:t>
            </a:r>
          </a:p>
          <a:p>
            <a:pPr>
              <a:buClr>
                <a:srgbClr val="447FC1"/>
              </a:buClr>
            </a:pPr>
            <a:r>
              <a:rPr lang="en-US">
                <a:solidFill>
                  <a:srgbClr val="FFFFFF"/>
                </a:solidFill>
              </a:rPr>
              <a:t>Ventas</a:t>
            </a:r>
          </a:p>
          <a:p>
            <a:pPr>
              <a:buClr>
                <a:srgbClr val="447FC1"/>
              </a:buClr>
            </a:pPr>
            <a:r>
              <a:rPr lang="en-US">
                <a:solidFill>
                  <a:srgbClr val="FFFFFF"/>
                </a:solidFill>
              </a:rPr>
              <a:t>Taller</a:t>
            </a:r>
          </a:p>
          <a:p>
            <a:pPr>
              <a:buClr>
                <a:srgbClr val="447FC1"/>
              </a:buClr>
            </a:pPr>
            <a:r>
              <a:rPr lang="en-US">
                <a:solidFill>
                  <a:srgbClr val="FFFFFF"/>
                </a:solidFill>
              </a:rPr>
              <a:t>Clientes</a:t>
            </a:r>
          </a:p>
          <a:p>
            <a:pPr>
              <a:buClr>
                <a:srgbClr val="447FC1"/>
              </a:buClr>
            </a:pPr>
            <a:r>
              <a:rPr lang="en-US">
                <a:solidFill>
                  <a:srgbClr val="FFFFFF"/>
                </a:solidFill>
              </a:rPr>
              <a:t>Administrador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FC88E-DF22-5C27-C19F-16F6BEAD7B3B}"/>
              </a:ext>
            </a:extLst>
          </p:cNvPr>
          <p:cNvSpPr txBox="1"/>
          <p:nvPr/>
        </p:nvSpPr>
        <p:spPr>
          <a:xfrm>
            <a:off x="9772748" y="6657945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AR" sz="700">
                <a:solidFill>
                  <a:srgbClr val="FFFFFF"/>
                </a:solidFill>
                <a:hlinkClick r:id="rId3" tooltip="https://commons.wikimedia.org/wiki/File:Old_computers_with_a_Xerox_Star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AR" sz="700">
                <a:solidFill>
                  <a:srgbClr val="FFFFFF"/>
                </a:solidFill>
              </a:rPr>
              <a:t> de Autor desconocido está bajo licencia </a:t>
            </a:r>
            <a:r>
              <a:rPr lang="es-A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A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0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Catalogo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3B77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A7CF79-9457-BC72-24A4-9975B89C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51" y="2361056"/>
            <a:ext cx="2881672" cy="36492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Clr>
                <a:srgbClr val="3B77B9"/>
              </a:buClr>
            </a:pPr>
            <a:r>
              <a:rPr lang="es-ES"/>
              <a:t>En este sub-menu podra realizar operaciones con su catalogo de productos. Le permitira agregar nuevos productos, remover, ver la lista total de productos, consultar algun productos específico o actualizar sus datos.</a:t>
            </a:r>
            <a:endParaRPr lang="en-US"/>
          </a:p>
          <a:p>
            <a:pPr>
              <a:buClr>
                <a:srgbClr val="3B77B9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Agregar producto al catalogo:</a:t>
            </a:r>
            <a:br>
              <a:rPr lang="en-US"/>
            </a:br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BC137BC6-85B3-4B3F-85C1-E29517AC9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417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B7048-AEF6-41B4-A7BB-073F4BED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282AC89-D225-B313-B32D-B74899F2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9" r="2" b="7745"/>
          <a:stretch/>
        </p:blipFill>
        <p:spPr>
          <a:xfrm>
            <a:off x="705072" y="2361056"/>
            <a:ext cx="2350244" cy="3649219"/>
          </a:xfrm>
          <a:prstGeom prst="rect">
            <a:avLst/>
          </a:prstGeo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E764B5BE-5240-B47C-25D1-DCAC5E90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943" r="1" b="10089"/>
          <a:stretch/>
        </p:blipFill>
        <p:spPr>
          <a:xfrm>
            <a:off x="3232326" y="2361055"/>
            <a:ext cx="2350236" cy="364921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9BC4B2A-BCBF-3CE4-18F8-09CC4639EFE4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Para agregar un producto, deberá seleccionar la categoría correspondiente.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Posteriormente ingrese los datos que el Sistema le solicíte: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Codigo</a:t>
            </a:r>
            <a:br>
              <a:rPr lang="en-US" sz="1100">
                <a:solidFill>
                  <a:schemeClr val="tx2"/>
                </a:solidFill>
              </a:rPr>
            </a:br>
            <a:r>
              <a:rPr lang="en-US" sz="1100">
                <a:solidFill>
                  <a:schemeClr val="tx2"/>
                </a:solidFill>
              </a:rPr>
              <a:t>Marca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Modelo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Stock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Precio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Peso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País de Origen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RGB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Color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Descripción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Consecuentemente los datos propios de cada categoría.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179B9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chemeClr val="tx2"/>
                </a:solidFill>
              </a:rPr>
              <a:t>En caso de no querer proceder con la carga digite 0.</a:t>
            </a:r>
            <a:br>
              <a:rPr lang="en-US" sz="1100">
                <a:solidFill>
                  <a:schemeClr val="tx2"/>
                </a:solidFill>
              </a:rPr>
            </a:br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2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Quitar producto del catalogo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buscar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Producto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Listar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Catalogo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C343A3F-19D7-1713-5A6B-F8D2E96F2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929572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18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Actualizar producto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54F317B-4EA9-4C94-9EF8-020431E3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3D78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2992CF-CFB3-E231-1E03-04A9D1EC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513794"/>
            <a:ext cx="3305175" cy="13437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>
              <a:buClr>
                <a:srgbClr val="3D78B9"/>
              </a:buClr>
            </a:pPr>
            <a:r>
              <a:rPr lang="es-ES"/>
              <a:t>Mediante la opcion 5 del submenu de catalogo podra cambiar los valores precio y stock de un producto.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1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74EFE6-7F0E-4B59-B933-BFBD637C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Menu Ventas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E4254-7B12-4B72-B232-2F24D1217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EDF8D-4F48-4B26-AFA1-2410766E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3F78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B4D8E-5A3D-4348-AB7F-4A919AF8B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4201" y="2150533"/>
            <a:ext cx="3427985" cy="37082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3F78B9"/>
              </a:buClr>
            </a:pPr>
            <a:r>
              <a:rPr lang="en-US" sz="1700" dirty="0"/>
              <a:t>Mediante este submenu se podrán realizar las operaciones de carga del carrito y facturación del mismo cuando se consolíde la venta.</a:t>
            </a:r>
            <a:br>
              <a:rPr lang="en-US" sz="1700" dirty="0"/>
            </a:br>
            <a:r>
              <a:rPr lang="en-US" sz="1700" dirty="0"/>
              <a:t>Se podrán cargar productos y servicios de la tienda y gracias a la navegacion se podra seguír operando en las </a:t>
            </a:r>
            <a:r>
              <a:rPr lang="en-US" sz="1700" dirty="0" err="1"/>
              <a:t>distíntas</a:t>
            </a:r>
            <a:r>
              <a:rPr lang="en-US" sz="1700" dirty="0"/>
              <a:t> areas del programa. </a:t>
            </a:r>
            <a:br>
              <a:rPr lang="en-US" sz="1700" dirty="0"/>
            </a:br>
            <a:r>
              <a:rPr lang="en-US" sz="1700" dirty="0"/>
              <a:t>Para agregar un producto se </a:t>
            </a:r>
            <a:r>
              <a:rPr lang="en-US" sz="1700" dirty="0" err="1"/>
              <a:t>visualizarán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categoría y se solicitará el </a:t>
            </a:r>
            <a:r>
              <a:rPr lang="en-US" sz="1700" dirty="0" err="1"/>
              <a:t>código</a:t>
            </a:r>
            <a:r>
              <a:rPr lang="en-US" sz="1700" dirty="0"/>
              <a:t>, para los servicios se deberá </a:t>
            </a:r>
            <a:r>
              <a:rPr lang="en-US" sz="1700" dirty="0" err="1"/>
              <a:t>elegír</a:t>
            </a:r>
            <a:r>
              <a:rPr lang="en-US" sz="1700" dirty="0"/>
              <a:t> la </a:t>
            </a:r>
            <a:r>
              <a:rPr lang="en-US" sz="1700" dirty="0" err="1"/>
              <a:t>opción</a:t>
            </a:r>
            <a:r>
              <a:rPr lang="en-US" sz="1700" dirty="0"/>
              <a:t> </a:t>
            </a:r>
            <a:r>
              <a:rPr lang="en-US" sz="1700" dirty="0" err="1"/>
              <a:t>correcta</a:t>
            </a:r>
            <a:r>
              <a:rPr lang="en-US" sz="1700" dirty="0"/>
              <a:t>.</a:t>
            </a:r>
            <a:endParaRPr lang="es-AR" sz="17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85EC3AD1-DA06-4E55-8EEF-078419965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A81523D-6085-ECB0-6824-CA774E6F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66" y="1437339"/>
            <a:ext cx="3033384" cy="12007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EFD83C0-7D88-4396-8CF2-B807E97D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84EA4D-85D2-9F56-F33E-5862DF66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566" y="4556379"/>
            <a:ext cx="3033384" cy="8394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3A5CDF9-D53B-425C-8FFC-92ACC6A1C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466BB5-9E12-EE77-6500-C5F105733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531" y="1803729"/>
            <a:ext cx="3033384" cy="34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F9CC9-6915-E6D5-E2C5-CB446F6C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/>
              <a:t>Carrito</a:t>
            </a:r>
            <a:r>
              <a:rPr lang="en-US"/>
              <a:t> de compras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76BCBD-BF58-26BE-DA5A-BD2D2E65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231" y="2502213"/>
            <a:ext cx="3321222" cy="3600953"/>
          </a:xfrm>
          <a:prstGeom prst="rect">
            <a:avLst/>
          </a:prstGeo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D69B017F-D5EC-39D8-CF0F-28941CEE8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9786" y="2582024"/>
            <a:ext cx="3321222" cy="905001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B6353-4E34-6E83-D015-A9000A16C91A}"/>
              </a:ext>
            </a:extLst>
          </p:cNvPr>
          <p:cNvSpPr txBox="1"/>
          <p:nvPr/>
        </p:nvSpPr>
        <p:spPr>
          <a:xfrm>
            <a:off x="611682" y="4353094"/>
            <a:ext cx="5484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Mediante la opcion 3 del submenu de Ventas podra visualizar el estado actual del carrito, con todos los productos y/o servicios cargados.</a:t>
            </a:r>
            <a:endParaRPr lang="es-AR" dirty="0"/>
          </a:p>
        </p:txBody>
      </p:sp>
      <p:pic>
        <p:nvPicPr>
          <p:cNvPr id="18" name="Imagen 17" descr="Imagen que contiene interior, tabla, pequeño, juguete&#10;&#10;Descripción generada automáticamente">
            <a:extLst>
              <a:ext uri="{FF2B5EF4-FFF2-40B4-BE49-F238E27FC236}">
                <a16:creationId xmlns:a16="http://schemas.microsoft.com/office/drawing/2014/main" id="{5AE2BAF9-89F8-6F61-1F74-FA8F41B8A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35068" y="2325024"/>
            <a:ext cx="1502664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9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14D5-705E-E205-AD1A-ECC67AF0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fActuracion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22D843-01A6-83A9-CEF1-4D6FAE8B3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93" y="2474190"/>
            <a:ext cx="5477639" cy="45726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4F3E67-FDD2-0400-6C0F-47A3C9A8C85A}"/>
              </a:ext>
            </a:extLst>
          </p:cNvPr>
          <p:cNvSpPr txBox="1"/>
          <p:nvPr/>
        </p:nvSpPr>
        <p:spPr>
          <a:xfrm>
            <a:off x="495992" y="2081994"/>
            <a:ext cx="526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Sistema le </a:t>
            </a:r>
            <a:r>
              <a:rPr lang="en-US" dirty="0" err="1"/>
              <a:t>pedira</a:t>
            </a:r>
            <a:r>
              <a:rPr lang="en-US" dirty="0"/>
              <a:t> </a:t>
            </a:r>
            <a:r>
              <a:rPr lang="en-US" dirty="0" err="1"/>
              <a:t>confirmar</a:t>
            </a:r>
            <a:r>
              <a:rPr lang="en-US" dirty="0"/>
              <a:t> la </a:t>
            </a:r>
            <a:r>
              <a:rPr lang="en-US" dirty="0" err="1"/>
              <a:t>operacion</a:t>
            </a:r>
            <a:r>
              <a:rPr lang="en-US" dirty="0"/>
              <a:t>.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C4B1AC-E46D-752C-7805-D9549F5F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2" y="3300394"/>
            <a:ext cx="5477639" cy="2572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849789-609B-76E9-D39B-5BA4BB655E0B}"/>
              </a:ext>
            </a:extLst>
          </p:cNvPr>
          <p:cNvSpPr txBox="1"/>
          <p:nvPr/>
        </p:nvSpPr>
        <p:spPr>
          <a:xfrm>
            <a:off x="495992" y="2934356"/>
            <a:ext cx="54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Debera </a:t>
            </a:r>
            <a:r>
              <a:rPr lang="en-US" dirty="0" err="1"/>
              <a:t>ingresar</a:t>
            </a:r>
            <a:r>
              <a:rPr lang="en-US" dirty="0"/>
              <a:t> el </a:t>
            </a:r>
            <a:r>
              <a:rPr lang="en-US" dirty="0" err="1"/>
              <a:t>dni</a:t>
            </a:r>
            <a:r>
              <a:rPr lang="en-US" dirty="0"/>
              <a:t> de un cliente.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4E23098-0C9F-331D-A123-4632D465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43" y="1837844"/>
            <a:ext cx="3200847" cy="469648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6382582-1022-2D10-39C2-827BA249AB58}"/>
              </a:ext>
            </a:extLst>
          </p:cNvPr>
          <p:cNvSpPr txBox="1"/>
          <p:nvPr/>
        </p:nvSpPr>
        <p:spPr>
          <a:xfrm>
            <a:off x="411884" y="3651360"/>
            <a:ext cx="5393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 caso que el </a:t>
            </a:r>
            <a:r>
              <a:rPr lang="en-US" dirty="0" err="1"/>
              <a:t>dni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no </a:t>
            </a:r>
            <a:r>
              <a:rPr lang="en-US" dirty="0" err="1"/>
              <a:t>corresponda</a:t>
            </a:r>
            <a:r>
              <a:rPr lang="en-US" dirty="0"/>
              <a:t> a un cliente </a:t>
            </a:r>
            <a:r>
              <a:rPr lang="en-US" dirty="0" err="1"/>
              <a:t>cargado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que no </a:t>
            </a:r>
            <a:r>
              <a:rPr lang="en-US" dirty="0" err="1"/>
              <a:t>exista</a:t>
            </a:r>
            <a:r>
              <a:rPr lang="en-US" dirty="0"/>
              <a:t>, el Sistema le </a:t>
            </a:r>
            <a:r>
              <a:rPr lang="en-US" dirty="0" err="1"/>
              <a:t>solicitara</a:t>
            </a:r>
            <a:r>
              <a:rPr lang="en-US" dirty="0"/>
              <a:t> la carga del mismo para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proceder a la </a:t>
            </a:r>
            <a:r>
              <a:rPr lang="en-US" dirty="0" err="1"/>
              <a:t>factura</a:t>
            </a:r>
            <a:r>
              <a:rPr lang="en-US" dirty="0"/>
              <a:t>.</a:t>
            </a:r>
            <a:endParaRPr lang="es-AR" dirty="0"/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A4CABF9-976C-7B6E-969F-AB723A587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68806" y="4611329"/>
            <a:ext cx="2704825" cy="17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85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Web8BF</Template>
  <TotalTime>114</TotalTime>
  <Words>703</Words>
  <Application>Microsoft Office PowerPoint</Application>
  <PresentationFormat>Panorámica</PresentationFormat>
  <Paragraphs>62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Dividendo</vt:lpstr>
      <vt:lpstr>Manual de usuario</vt:lpstr>
      <vt:lpstr>Contenido</vt:lpstr>
      <vt:lpstr>Catalogo</vt:lpstr>
      <vt:lpstr>Agregar producto al catalogo: </vt:lpstr>
      <vt:lpstr>Quitar producto del catalogo  buscar Producto  Listar Catalogo  </vt:lpstr>
      <vt:lpstr>Actualizar producto</vt:lpstr>
      <vt:lpstr>Menu Ventas</vt:lpstr>
      <vt:lpstr>Carrito de compras</vt:lpstr>
      <vt:lpstr>fActuracion</vt:lpstr>
      <vt:lpstr>Menu Taller</vt:lpstr>
      <vt:lpstr>Menu clientes</vt:lpstr>
      <vt:lpstr>Menu administrador</vt:lpstr>
      <vt:lpstr>Menu administrador&gt;facturas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para el usuario.</dc:title>
  <dc:creator>CUGINI PABLO ANGEL</dc:creator>
  <cp:lastModifiedBy>Pablo Cugini</cp:lastModifiedBy>
  <cp:revision>4</cp:revision>
  <dcterms:created xsi:type="dcterms:W3CDTF">2022-06-26T19:18:25Z</dcterms:created>
  <dcterms:modified xsi:type="dcterms:W3CDTF">2022-06-26T21:13:11Z</dcterms:modified>
</cp:coreProperties>
</file>