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14"/>
  </p:notesMasterIdLst>
  <p:handoutMasterIdLst>
    <p:handoutMasterId r:id="rId15"/>
  </p:handoutMasterIdLst>
  <p:sldIdLst>
    <p:sldId id="2134805918" r:id="rId5"/>
    <p:sldId id="2134805919" r:id="rId6"/>
    <p:sldId id="2134805920" r:id="rId7"/>
    <p:sldId id="2134805930" r:id="rId8"/>
    <p:sldId id="2134805931" r:id="rId9"/>
    <p:sldId id="2134805932" r:id="rId10"/>
    <p:sldId id="2134805933" r:id="rId11"/>
    <p:sldId id="2134805934" r:id="rId12"/>
    <p:sldId id="213480592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D7"/>
    <a:srgbClr val="0741CB"/>
    <a:srgbClr val="5EBCE1"/>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A12B9-28D6-A16C-32FA-8096F103334C}" v="15" dt="2024-05-14T19:45:28.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1" autoAdjust="0"/>
  </p:normalViewPr>
  <p:slideViewPr>
    <p:cSldViewPr snapToGrid="0">
      <p:cViewPr varScale="1">
        <p:scale>
          <a:sx n="118" d="100"/>
          <a:sy n="118" d="100"/>
        </p:scale>
        <p:origin x="1404" y="84"/>
      </p:cViewPr>
      <p:guideLst>
        <p:guide orient="horz" pos="2741"/>
        <p:guide orient="horz" pos="133"/>
        <p:guide orient="horz" pos="756"/>
        <p:guide orient="horz" pos="612"/>
        <p:guide pos="144"/>
        <p:guide pos="5616"/>
        <p:guide pos="2880"/>
        <p:guide pos="646"/>
        <p:guide orient="horz" pos="147"/>
        <p:guide orient="horz" pos="289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Jester" userId="S::charles.jester@revature.com::f75cea3c-e151-4c95-9152-34449bede018" providerId="AD" clId="Web-{D149D8CD-6788-43D5-FE11-68ABAD0D5334}"/>
    <pc:docChg chg="addSld modSld">
      <pc:chgData name="Charles Jester" userId="S::charles.jester@revature.com::f75cea3c-e151-4c95-9152-34449bede018" providerId="AD" clId="Web-{D149D8CD-6788-43D5-FE11-68ABAD0D5334}" dt="2023-05-09T20:51:15.778" v="9" actId="20577"/>
      <pc:docMkLst>
        <pc:docMk/>
      </pc:docMkLst>
      <pc:sldChg chg="modSp add replId">
        <pc:chgData name="Charles Jester" userId="S::charles.jester@revature.com::f75cea3c-e151-4c95-9152-34449bede018" providerId="AD" clId="Web-{D149D8CD-6788-43D5-FE11-68ABAD0D5334}" dt="2023-05-09T20:51:15.778" v="9" actId="20577"/>
        <pc:sldMkLst>
          <pc:docMk/>
          <pc:sldMk cId="1757724898" sldId="2134805876"/>
        </pc:sldMkLst>
        <pc:spChg chg="mod">
          <ac:chgData name="Charles Jester" userId="S::charles.jester@revature.com::f75cea3c-e151-4c95-9152-34449bede018" providerId="AD" clId="Web-{D149D8CD-6788-43D5-FE11-68ABAD0D5334}" dt="2023-05-09T20:51:15.778" v="9" actId="20577"/>
          <ac:spMkLst>
            <pc:docMk/>
            <pc:sldMk cId="1757724898" sldId="2134805876"/>
            <ac:spMk id="2" creationId="{7B48399E-17D7-F6BC-CCA5-133C156D31BF}"/>
          </ac:spMkLst>
        </pc:spChg>
      </pc:sldChg>
    </pc:docChg>
  </pc:docChgLst>
  <pc:docChgLst>
    <pc:chgData name="Christian Campagnuolo" userId="1abf8b24-e226-4350-ae1d-a11891f5e9e2" providerId="ADAL" clId="{5FB7125C-F8CF-7B4F-9F39-74626D9A216B}"/>
    <pc:docChg chg="addSld modSld">
      <pc:chgData name="Christian Campagnuolo" userId="1abf8b24-e226-4350-ae1d-a11891f5e9e2" providerId="ADAL" clId="{5FB7125C-F8CF-7B4F-9F39-74626D9A216B}" dt="2023-02-09T16:38:03.908" v="59" actId="2711"/>
      <pc:docMkLst>
        <pc:docMk/>
      </pc:docMkLst>
      <pc:sldChg chg="modSp add mod setBg">
        <pc:chgData name="Christian Campagnuolo" userId="1abf8b24-e226-4350-ae1d-a11891f5e9e2" providerId="ADAL" clId="{5FB7125C-F8CF-7B4F-9F39-74626D9A216B}" dt="2023-02-09T16:38:03.908" v="59" actId="2711"/>
        <pc:sldMkLst>
          <pc:docMk/>
          <pc:sldMk cId="2182027031" sldId="2134805866"/>
        </pc:sldMkLst>
        <pc:spChg chg="mod">
          <ac:chgData name="Christian Campagnuolo" userId="1abf8b24-e226-4350-ae1d-a11891f5e9e2" providerId="ADAL" clId="{5FB7125C-F8CF-7B4F-9F39-74626D9A216B}" dt="2023-02-09T16:38:03.908" v="59" actId="2711"/>
          <ac:spMkLst>
            <pc:docMk/>
            <pc:sldMk cId="2182027031" sldId="2134805866"/>
            <ac:spMk id="2" creationId="{BD84779E-8BFC-9E4B-B576-F45B5C488699}"/>
          </ac:spMkLst>
        </pc:spChg>
        <pc:spChg chg="mod">
          <ac:chgData name="Christian Campagnuolo" userId="1abf8b24-e226-4350-ae1d-a11891f5e9e2" providerId="ADAL" clId="{5FB7125C-F8CF-7B4F-9F39-74626D9A216B}" dt="2023-02-09T16:37:36.090" v="57" actId="20577"/>
          <ac:spMkLst>
            <pc:docMk/>
            <pc:sldMk cId="2182027031" sldId="2134805866"/>
            <ac:spMk id="5" creationId="{DEF7B260-717D-1EE7-8597-F692228CB856}"/>
          </ac:spMkLst>
        </pc:spChg>
      </pc:sldChg>
    </pc:docChg>
  </pc:docChgLst>
  <pc:docChgLst>
    <pc:chgData name="Julie Seals" userId="S::julie.seals@revature.com::a9c29fc7-9d16-4d6a-b39c-4a342d189cfc" providerId="AD" clId="Web-{AE600603-C24C-6C94-BAAD-BA392F978FCB}"/>
    <pc:docChg chg="modSld">
      <pc:chgData name="Julie Seals" userId="S::julie.seals@revature.com::a9c29fc7-9d16-4d6a-b39c-4a342d189cfc" providerId="AD" clId="Web-{AE600603-C24C-6C94-BAAD-BA392F978FCB}" dt="2023-03-28T17:39:47.973" v="3"/>
      <pc:docMkLst>
        <pc:docMk/>
      </pc:docMkLst>
      <pc:sldChg chg="addSp delSp modSp">
        <pc:chgData name="Julie Seals" userId="S::julie.seals@revature.com::a9c29fc7-9d16-4d6a-b39c-4a342d189cfc" providerId="AD" clId="Web-{AE600603-C24C-6C94-BAAD-BA392F978FCB}" dt="2023-03-28T17:39:47.973" v="3"/>
        <pc:sldMkLst>
          <pc:docMk/>
          <pc:sldMk cId="3676738006" sldId="338"/>
        </pc:sldMkLst>
        <pc:picChg chg="add del mod">
          <ac:chgData name="Julie Seals" userId="S::julie.seals@revature.com::a9c29fc7-9d16-4d6a-b39c-4a342d189cfc" providerId="AD" clId="Web-{AE600603-C24C-6C94-BAAD-BA392F978FCB}" dt="2023-03-28T17:39:47.973" v="3"/>
          <ac:picMkLst>
            <pc:docMk/>
            <pc:sldMk cId="3676738006" sldId="338"/>
            <ac:picMk id="3" creationId="{9D6AB008-EB5F-7716-B276-DAEAFBA55418}"/>
          </ac:picMkLst>
        </pc:picChg>
      </pc:sldChg>
    </pc:docChg>
  </pc:docChgLst>
  <pc:docChgLst>
    <pc:chgData name="Carol Baxter" userId="S::carol.baxter@revature.com::dce96c70-e6f7-44a6-9718-c6215aad3282" providerId="AD" clId="Web-{05A388F9-4F36-AABF-9847-F623AB80BA47}"/>
    <pc:docChg chg="modSld">
      <pc:chgData name="Carol Baxter" userId="S::carol.baxter@revature.com::dce96c70-e6f7-44a6-9718-c6215aad3282" providerId="AD" clId="Web-{05A388F9-4F36-AABF-9847-F623AB80BA47}" dt="2023-01-23T22:07:27.917" v="5"/>
      <pc:docMkLst>
        <pc:docMk/>
      </pc:docMkLst>
      <pc:sldChg chg="addSp delSp modSp">
        <pc:chgData name="Carol Baxter" userId="S::carol.baxter@revature.com::dce96c70-e6f7-44a6-9718-c6215aad3282" providerId="AD" clId="Web-{05A388F9-4F36-AABF-9847-F623AB80BA47}" dt="2023-01-23T22:07:27.917" v="5"/>
        <pc:sldMkLst>
          <pc:docMk/>
          <pc:sldMk cId="3197494097" sldId="359"/>
        </pc:sldMkLst>
        <pc:grpChg chg="add del mod">
          <ac:chgData name="Carol Baxter" userId="S::carol.baxter@revature.com::dce96c70-e6f7-44a6-9718-c6215aad3282" providerId="AD" clId="Web-{05A388F9-4F36-AABF-9847-F623AB80BA47}" dt="2023-01-23T22:07:27.917" v="5"/>
          <ac:grpSpMkLst>
            <pc:docMk/>
            <pc:sldMk cId="3197494097" sldId="359"/>
            <ac:grpSpMk id="2" creationId="{71598C32-5037-1BDD-D781-4A7F6605BDA0}"/>
          </ac:grpSpMkLst>
        </pc:grpChg>
        <pc:graphicFrameChg chg="mod modGraphic">
          <ac:chgData name="Carol Baxter" userId="S::carol.baxter@revature.com::dce96c70-e6f7-44a6-9718-c6215aad3282" providerId="AD" clId="Web-{05A388F9-4F36-AABF-9847-F623AB80BA47}" dt="2023-01-23T22:06:24.180" v="1"/>
          <ac:graphicFrameMkLst>
            <pc:docMk/>
            <pc:sldMk cId="3197494097" sldId="359"/>
            <ac:graphicFrameMk id="8" creationId="{00000000-0000-0000-0000-000000000000}"/>
          </ac:graphicFrameMkLst>
        </pc:graphicFrameChg>
      </pc:sldChg>
    </pc:docChg>
  </pc:docChgLst>
  <pc:docChgLst>
    <pc:chgData name="Charles Jester" userId="S::charles.jester@revature.com::f75cea3c-e151-4c95-9152-34449bede018" providerId="AD" clId="Web-{C4938FC7-3088-BC48-ECC2-ED4AA382598D}"/>
    <pc:docChg chg="addSld delSld modSld sldOrd">
      <pc:chgData name="Charles Jester" userId="S::charles.jester@revature.com::f75cea3c-e151-4c95-9152-34449bede018" providerId="AD" clId="Web-{C4938FC7-3088-BC48-ECC2-ED4AA382598D}" dt="2023-05-09T15:57:47.252" v="1824" actId="20577"/>
      <pc:docMkLst>
        <pc:docMk/>
      </pc:docMkLst>
      <pc:sldChg chg="del">
        <pc:chgData name="Charles Jester" userId="S::charles.jester@revature.com::f75cea3c-e151-4c95-9152-34449bede018" providerId="AD" clId="Web-{C4938FC7-3088-BC48-ECC2-ED4AA382598D}" dt="2023-05-08T18:17:10.576" v="52"/>
        <pc:sldMkLst>
          <pc:docMk/>
          <pc:sldMk cId="505675651" sldId="260"/>
        </pc:sldMkLst>
      </pc:sldChg>
      <pc:sldChg chg="del">
        <pc:chgData name="Charles Jester" userId="S::charles.jester@revature.com::f75cea3c-e151-4c95-9152-34449bede018" providerId="AD" clId="Web-{C4938FC7-3088-BC48-ECC2-ED4AA382598D}" dt="2023-05-08T18:14:31.572" v="12"/>
        <pc:sldMkLst>
          <pc:docMk/>
          <pc:sldMk cId="4163875400" sldId="262"/>
        </pc:sldMkLst>
      </pc:sldChg>
      <pc:sldChg chg="del">
        <pc:chgData name="Charles Jester" userId="S::charles.jester@revature.com::f75cea3c-e151-4c95-9152-34449bede018" providerId="AD" clId="Web-{C4938FC7-3088-BC48-ECC2-ED4AA382598D}" dt="2023-05-08T18:15:50.981" v="17"/>
        <pc:sldMkLst>
          <pc:docMk/>
          <pc:sldMk cId="1588267624" sldId="264"/>
        </pc:sldMkLst>
      </pc:sldChg>
      <pc:sldChg chg="del">
        <pc:chgData name="Charles Jester" userId="S::charles.jester@revature.com::f75cea3c-e151-4c95-9152-34449bede018" providerId="AD" clId="Web-{C4938FC7-3088-BC48-ECC2-ED4AA382598D}" dt="2023-05-08T18:17:10.545" v="44"/>
        <pc:sldMkLst>
          <pc:docMk/>
          <pc:sldMk cId="142798045" sldId="265"/>
        </pc:sldMkLst>
      </pc:sldChg>
      <pc:sldChg chg="modSp">
        <pc:chgData name="Charles Jester" userId="S::charles.jester@revature.com::f75cea3c-e151-4c95-9152-34449bede018" providerId="AD" clId="Web-{C4938FC7-3088-BC48-ECC2-ED4AA382598D}" dt="2023-05-08T18:39:18.292" v="170" actId="1076"/>
        <pc:sldMkLst>
          <pc:docMk/>
          <pc:sldMk cId="3533786481" sldId="266"/>
        </pc:sldMkLst>
        <pc:spChg chg="mod">
          <ac:chgData name="Charles Jester" userId="S::charles.jester@revature.com::f75cea3c-e151-4c95-9152-34449bede018" providerId="AD" clId="Web-{C4938FC7-3088-BC48-ECC2-ED4AA382598D}" dt="2023-05-08T18:39:06.323" v="168" actId="20577"/>
          <ac:spMkLst>
            <pc:docMk/>
            <pc:sldMk cId="3533786481" sldId="266"/>
            <ac:spMk id="2" creationId="{7D9E0F4D-47BB-584F-8148-CEEF4AE6DDFE}"/>
          </ac:spMkLst>
        </pc:spChg>
        <pc:picChg chg="mod">
          <ac:chgData name="Charles Jester" userId="S::charles.jester@revature.com::f75cea3c-e151-4c95-9152-34449bede018" providerId="AD" clId="Web-{C4938FC7-3088-BC48-ECC2-ED4AA382598D}" dt="2023-05-08T18:39:18.292" v="170" actId="1076"/>
          <ac:picMkLst>
            <pc:docMk/>
            <pc:sldMk cId="3533786481" sldId="266"/>
            <ac:picMk id="3" creationId="{05355144-DEB7-9F40-811B-307E8F83B933}"/>
          </ac:picMkLst>
        </pc:picChg>
      </pc:sldChg>
      <pc:sldChg chg="del">
        <pc:chgData name="Charles Jester" userId="S::charles.jester@revature.com::f75cea3c-e151-4c95-9152-34449bede018" providerId="AD" clId="Web-{C4938FC7-3088-BC48-ECC2-ED4AA382598D}" dt="2023-05-08T18:17:10.592" v="55"/>
        <pc:sldMkLst>
          <pc:docMk/>
          <pc:sldMk cId="2908811639" sldId="275"/>
        </pc:sldMkLst>
      </pc:sldChg>
      <pc:sldChg chg="del">
        <pc:chgData name="Charles Jester" userId="S::charles.jester@revature.com::f75cea3c-e151-4c95-9152-34449bede018" providerId="AD" clId="Web-{C4938FC7-3088-BC48-ECC2-ED4AA382598D}" dt="2023-05-08T18:17:10.608" v="57"/>
        <pc:sldMkLst>
          <pc:docMk/>
          <pc:sldMk cId="3325604815" sldId="277"/>
        </pc:sldMkLst>
      </pc:sldChg>
      <pc:sldChg chg="addSp delSp modSp add del mod modTransition setBg modClrScheme addAnim delAnim modAnim chgLayout modNotes">
        <pc:chgData name="Charles Jester" userId="S::charles.jester@revature.com::f75cea3c-e151-4c95-9152-34449bede018" providerId="AD" clId="Web-{C4938FC7-3088-BC48-ECC2-ED4AA382598D}" dt="2023-05-09T15:12:06.955" v="1709"/>
        <pc:sldMkLst>
          <pc:docMk/>
          <pc:sldMk cId="3689465207" sldId="278"/>
        </pc:sldMkLst>
        <pc:spChg chg="del mod">
          <ac:chgData name="Charles Jester" userId="S::charles.jester@revature.com::f75cea3c-e151-4c95-9152-34449bede018" providerId="AD" clId="Web-{C4938FC7-3088-BC48-ECC2-ED4AA382598D}" dt="2023-05-08T18:42:48.314" v="291"/>
          <ac:spMkLst>
            <pc:docMk/>
            <pc:sldMk cId="3689465207" sldId="278"/>
            <ac:spMk id="3" creationId="{C8128DC7-B971-4959-B78A-847D426124F2}"/>
          </ac:spMkLst>
        </pc:spChg>
        <pc:spChg chg="add mod">
          <ac:chgData name="Charles Jester" userId="S::charles.jester@revature.com::f75cea3c-e151-4c95-9152-34449bede018" providerId="AD" clId="Web-{C4938FC7-3088-BC48-ECC2-ED4AA382598D}" dt="2023-05-09T05:46:21.243" v="978" actId="1076"/>
          <ac:spMkLst>
            <pc:docMk/>
            <pc:sldMk cId="3689465207" sldId="278"/>
            <ac:spMk id="4" creationId="{D9F1BA23-666D-C22A-D169-3A649E7E45B2}"/>
          </ac:spMkLst>
        </pc:spChg>
        <pc:spChg chg="add mod">
          <ac:chgData name="Charles Jester" userId="S::charles.jester@revature.com::f75cea3c-e151-4c95-9152-34449bede018" providerId="AD" clId="Web-{C4938FC7-3088-BC48-ECC2-ED4AA382598D}" dt="2023-05-09T14:45:22.416" v="1371"/>
          <ac:spMkLst>
            <pc:docMk/>
            <pc:sldMk cId="3689465207" sldId="278"/>
            <ac:spMk id="5" creationId="{54DF7DAA-045E-550A-2F2B-CB92BCFE6DA9}"/>
          </ac:spMkLst>
        </pc:spChg>
        <pc:spChg chg="del">
          <ac:chgData name="Charles Jester" userId="S::charles.jester@revature.com::f75cea3c-e151-4c95-9152-34449bede018" providerId="AD" clId="Web-{C4938FC7-3088-BC48-ECC2-ED4AA382598D}" dt="2023-05-08T18:40:26.138" v="175"/>
          <ac:spMkLst>
            <pc:docMk/>
            <pc:sldMk cId="3689465207" sldId="278"/>
            <ac:spMk id="6" creationId="{00000000-0000-0000-0000-000000000000}"/>
          </ac:spMkLst>
        </pc:spChg>
        <pc:spChg chg="add mod">
          <ac:chgData name="Charles Jester" userId="S::charles.jester@revature.com::f75cea3c-e151-4c95-9152-34449bede018" providerId="AD" clId="Web-{C4938FC7-3088-BC48-ECC2-ED4AA382598D}" dt="2023-05-09T15:08:32.027" v="1530" actId="20577"/>
          <ac:spMkLst>
            <pc:docMk/>
            <pc:sldMk cId="3689465207" sldId="278"/>
            <ac:spMk id="6" creationId="{CAE5AF5F-6E9B-2817-B2AE-F94BD7ADC02B}"/>
          </ac:spMkLst>
        </pc:spChg>
        <pc:spChg chg="add del mod">
          <ac:chgData name="Charles Jester" userId="S::charles.jester@revature.com::f75cea3c-e151-4c95-9152-34449bede018" providerId="AD" clId="Web-{C4938FC7-3088-BC48-ECC2-ED4AA382598D}" dt="2023-05-08T18:42:43.595" v="287" actId="20577"/>
          <ac:spMkLst>
            <pc:docMk/>
            <pc:sldMk cId="3689465207" sldId="278"/>
            <ac:spMk id="8" creationId="{C49D816A-E782-EE93-3182-259053D79726}"/>
          </ac:spMkLst>
        </pc:spChg>
        <pc:picChg chg="add mod ord modCrop">
          <ac:chgData name="Charles Jester" userId="S::charles.jester@revature.com::f75cea3c-e151-4c95-9152-34449bede018" providerId="AD" clId="Web-{C4938FC7-3088-BC48-ECC2-ED4AA382598D}" dt="2023-05-08T18:42:42.704" v="256"/>
          <ac:picMkLst>
            <pc:docMk/>
            <pc:sldMk cId="3689465207" sldId="278"/>
            <ac:picMk id="2" creationId="{A5DECC48-29E1-7D63-3524-FD59A2AAEDFD}"/>
          </ac:picMkLst>
        </pc:picChg>
      </pc:sldChg>
      <pc:sldChg chg="del">
        <pc:chgData name="Charles Jester" userId="S::charles.jester@revature.com::f75cea3c-e151-4c95-9152-34449bede018" providerId="AD" clId="Web-{C4938FC7-3088-BC48-ECC2-ED4AA382598D}" dt="2023-05-08T18:14:31.572" v="10"/>
        <pc:sldMkLst>
          <pc:docMk/>
          <pc:sldMk cId="161569534" sldId="279"/>
        </pc:sldMkLst>
      </pc:sldChg>
      <pc:sldChg chg="del">
        <pc:chgData name="Charles Jester" userId="S::charles.jester@revature.com::f75cea3c-e151-4c95-9152-34449bede018" providerId="AD" clId="Web-{C4938FC7-3088-BC48-ECC2-ED4AA382598D}" dt="2023-05-08T18:14:31.557" v="8"/>
        <pc:sldMkLst>
          <pc:docMk/>
          <pc:sldMk cId="2958838606" sldId="280"/>
        </pc:sldMkLst>
      </pc:sldChg>
      <pc:sldChg chg="del">
        <pc:chgData name="Charles Jester" userId="S::charles.jester@revature.com::f75cea3c-e151-4c95-9152-34449bede018" providerId="AD" clId="Web-{C4938FC7-3088-BC48-ECC2-ED4AA382598D}" dt="2023-05-08T18:14:31.557" v="9"/>
        <pc:sldMkLst>
          <pc:docMk/>
          <pc:sldMk cId="2813328108" sldId="281"/>
        </pc:sldMkLst>
      </pc:sldChg>
      <pc:sldChg chg="del">
        <pc:chgData name="Charles Jester" userId="S::charles.jester@revature.com::f75cea3c-e151-4c95-9152-34449bede018" providerId="AD" clId="Web-{C4938FC7-3088-BC48-ECC2-ED4AA382598D}" dt="2023-05-08T18:14:45.448" v="13"/>
        <pc:sldMkLst>
          <pc:docMk/>
          <pc:sldMk cId="1517284918" sldId="282"/>
        </pc:sldMkLst>
      </pc:sldChg>
      <pc:sldChg chg="del">
        <pc:chgData name="Charles Jester" userId="S::charles.jester@revature.com::f75cea3c-e151-4c95-9152-34449bede018" providerId="AD" clId="Web-{C4938FC7-3088-BC48-ECC2-ED4AA382598D}" dt="2023-05-08T18:14:09.509" v="4"/>
        <pc:sldMkLst>
          <pc:docMk/>
          <pc:sldMk cId="3691697579" sldId="284"/>
        </pc:sldMkLst>
      </pc:sldChg>
      <pc:sldChg chg="del">
        <pc:chgData name="Charles Jester" userId="S::charles.jester@revature.com::f75cea3c-e151-4c95-9152-34449bede018" providerId="AD" clId="Web-{C4938FC7-3088-BC48-ECC2-ED4AA382598D}" dt="2023-05-08T18:15:51.028" v="20"/>
        <pc:sldMkLst>
          <pc:docMk/>
          <pc:sldMk cId="3591954798" sldId="285"/>
        </pc:sldMkLst>
      </pc:sldChg>
      <pc:sldChg chg="del">
        <pc:chgData name="Charles Jester" userId="S::charles.jester@revature.com::f75cea3c-e151-4c95-9152-34449bede018" providerId="AD" clId="Web-{C4938FC7-3088-BC48-ECC2-ED4AA382598D}" dt="2023-05-08T18:15:51.028" v="22"/>
        <pc:sldMkLst>
          <pc:docMk/>
          <pc:sldMk cId="2821917638" sldId="286"/>
        </pc:sldMkLst>
      </pc:sldChg>
      <pc:sldChg chg="del">
        <pc:chgData name="Charles Jester" userId="S::charles.jester@revature.com::f75cea3c-e151-4c95-9152-34449bede018" providerId="AD" clId="Web-{C4938FC7-3088-BC48-ECC2-ED4AA382598D}" dt="2023-05-08T18:14:09.509" v="5"/>
        <pc:sldMkLst>
          <pc:docMk/>
          <pc:sldMk cId="3594767428" sldId="287"/>
        </pc:sldMkLst>
      </pc:sldChg>
      <pc:sldChg chg="del">
        <pc:chgData name="Charles Jester" userId="S::charles.jester@revature.com::f75cea3c-e151-4c95-9152-34449bede018" providerId="AD" clId="Web-{C4938FC7-3088-BC48-ECC2-ED4AA382598D}" dt="2023-05-08T18:14:09.494" v="3"/>
        <pc:sldMkLst>
          <pc:docMk/>
          <pc:sldMk cId="421476771" sldId="288"/>
        </pc:sldMkLst>
      </pc:sldChg>
      <pc:sldChg chg="del">
        <pc:chgData name="Charles Jester" userId="S::charles.jester@revature.com::f75cea3c-e151-4c95-9152-34449bede018" providerId="AD" clId="Web-{C4938FC7-3088-BC48-ECC2-ED4AA382598D}" dt="2023-05-08T18:15:51.028" v="21"/>
        <pc:sldMkLst>
          <pc:docMk/>
          <pc:sldMk cId="1547284950" sldId="289"/>
        </pc:sldMkLst>
      </pc:sldChg>
      <pc:sldChg chg="del">
        <pc:chgData name="Charles Jester" userId="S::charles.jester@revature.com::f75cea3c-e151-4c95-9152-34449bede018" providerId="AD" clId="Web-{C4938FC7-3088-BC48-ECC2-ED4AA382598D}" dt="2023-05-08T18:14:31.572" v="11"/>
        <pc:sldMkLst>
          <pc:docMk/>
          <pc:sldMk cId="1642503007" sldId="291"/>
        </pc:sldMkLst>
      </pc:sldChg>
      <pc:sldChg chg="del">
        <pc:chgData name="Charles Jester" userId="S::charles.jester@revature.com::f75cea3c-e151-4c95-9152-34449bede018" providerId="AD" clId="Web-{C4938FC7-3088-BC48-ECC2-ED4AA382598D}" dt="2023-05-08T18:17:10.608" v="56"/>
        <pc:sldMkLst>
          <pc:docMk/>
          <pc:sldMk cId="1147405271" sldId="294"/>
        </pc:sldMkLst>
      </pc:sldChg>
      <pc:sldChg chg="del">
        <pc:chgData name="Charles Jester" userId="S::charles.jester@revature.com::f75cea3c-e151-4c95-9152-34449bede018" providerId="AD" clId="Web-{C4938FC7-3088-BC48-ECC2-ED4AA382598D}" dt="2023-05-08T18:14:45.448" v="15"/>
        <pc:sldMkLst>
          <pc:docMk/>
          <pc:sldMk cId="1543686302" sldId="295"/>
        </pc:sldMkLst>
      </pc:sldChg>
      <pc:sldChg chg="del">
        <pc:chgData name="Charles Jester" userId="S::charles.jester@revature.com::f75cea3c-e151-4c95-9152-34449bede018" providerId="AD" clId="Web-{C4938FC7-3088-BC48-ECC2-ED4AA382598D}" dt="2023-05-08T18:17:10.576" v="51"/>
        <pc:sldMkLst>
          <pc:docMk/>
          <pc:sldMk cId="2853440200" sldId="298"/>
        </pc:sldMkLst>
      </pc:sldChg>
      <pc:sldChg chg="del">
        <pc:chgData name="Charles Jester" userId="S::charles.jester@revature.com::f75cea3c-e151-4c95-9152-34449bede018" providerId="AD" clId="Web-{C4938FC7-3088-BC48-ECC2-ED4AA382598D}" dt="2023-05-08T18:17:10.576" v="50"/>
        <pc:sldMkLst>
          <pc:docMk/>
          <pc:sldMk cId="4052677206" sldId="299"/>
        </pc:sldMkLst>
      </pc:sldChg>
      <pc:sldChg chg="del">
        <pc:chgData name="Charles Jester" userId="S::charles.jester@revature.com::f75cea3c-e151-4c95-9152-34449bede018" providerId="AD" clId="Web-{C4938FC7-3088-BC48-ECC2-ED4AA382598D}" dt="2023-05-08T18:17:10.545" v="45"/>
        <pc:sldMkLst>
          <pc:docMk/>
          <pc:sldMk cId="193348388" sldId="300"/>
        </pc:sldMkLst>
      </pc:sldChg>
      <pc:sldChg chg="del">
        <pc:chgData name="Charles Jester" userId="S::charles.jester@revature.com::f75cea3c-e151-4c95-9152-34449bede018" providerId="AD" clId="Web-{C4938FC7-3088-BC48-ECC2-ED4AA382598D}" dt="2023-05-08T18:17:10.561" v="46"/>
        <pc:sldMkLst>
          <pc:docMk/>
          <pc:sldMk cId="2429148286" sldId="301"/>
        </pc:sldMkLst>
      </pc:sldChg>
      <pc:sldChg chg="del">
        <pc:chgData name="Charles Jester" userId="S::charles.jester@revature.com::f75cea3c-e151-4c95-9152-34449bede018" providerId="AD" clId="Web-{C4938FC7-3088-BC48-ECC2-ED4AA382598D}" dt="2023-05-08T18:15:51.012" v="19"/>
        <pc:sldMkLst>
          <pc:docMk/>
          <pc:sldMk cId="278518201" sldId="303"/>
        </pc:sldMkLst>
      </pc:sldChg>
      <pc:sldChg chg="del">
        <pc:chgData name="Charles Jester" userId="S::charles.jester@revature.com::f75cea3c-e151-4c95-9152-34449bede018" providerId="AD" clId="Web-{C4938FC7-3088-BC48-ECC2-ED4AA382598D}" dt="2023-05-08T18:15:50.996" v="18"/>
        <pc:sldMkLst>
          <pc:docMk/>
          <pc:sldMk cId="1706955545" sldId="304"/>
        </pc:sldMkLst>
      </pc:sldChg>
      <pc:sldChg chg="del">
        <pc:chgData name="Charles Jester" userId="S::charles.jester@revature.com::f75cea3c-e151-4c95-9152-34449bede018" providerId="AD" clId="Web-{C4938FC7-3088-BC48-ECC2-ED4AA382598D}" dt="2023-05-08T18:17:10.592" v="53"/>
        <pc:sldMkLst>
          <pc:docMk/>
          <pc:sldMk cId="3932455386" sldId="305"/>
        </pc:sldMkLst>
      </pc:sldChg>
      <pc:sldChg chg="del">
        <pc:chgData name="Charles Jester" userId="S::charles.jester@revature.com::f75cea3c-e151-4c95-9152-34449bede018" providerId="AD" clId="Web-{C4938FC7-3088-BC48-ECC2-ED4AA382598D}" dt="2023-05-08T18:17:10.576" v="49"/>
        <pc:sldMkLst>
          <pc:docMk/>
          <pc:sldMk cId="2638656436" sldId="306"/>
        </pc:sldMkLst>
      </pc:sldChg>
      <pc:sldChg chg="del">
        <pc:chgData name="Charles Jester" userId="S::charles.jester@revature.com::f75cea3c-e151-4c95-9152-34449bede018" providerId="AD" clId="Web-{C4938FC7-3088-BC48-ECC2-ED4AA382598D}" dt="2023-05-08T18:17:10.592" v="54"/>
        <pc:sldMkLst>
          <pc:docMk/>
          <pc:sldMk cId="101603141" sldId="307"/>
        </pc:sldMkLst>
      </pc:sldChg>
      <pc:sldChg chg="del">
        <pc:chgData name="Charles Jester" userId="S::charles.jester@revature.com::f75cea3c-e151-4c95-9152-34449bede018" providerId="AD" clId="Web-{C4938FC7-3088-BC48-ECC2-ED4AA382598D}" dt="2023-05-08T17:18:59.737" v="1"/>
        <pc:sldMkLst>
          <pc:docMk/>
          <pc:sldMk cId="3064905643" sldId="308"/>
        </pc:sldMkLst>
      </pc:sldChg>
      <pc:sldChg chg="del">
        <pc:chgData name="Charles Jester" userId="S::charles.jester@revature.com::f75cea3c-e151-4c95-9152-34449bede018" providerId="AD" clId="Web-{C4938FC7-3088-BC48-ECC2-ED4AA382598D}" dt="2023-05-08T18:17:10.529" v="43"/>
        <pc:sldMkLst>
          <pc:docMk/>
          <pc:sldMk cId="2191589392" sldId="309"/>
        </pc:sldMkLst>
      </pc:sldChg>
      <pc:sldChg chg="del">
        <pc:chgData name="Charles Jester" userId="S::charles.jester@revature.com::f75cea3c-e151-4c95-9152-34449bede018" providerId="AD" clId="Web-{C4938FC7-3088-BC48-ECC2-ED4AA382598D}" dt="2023-05-08T18:17:10.529" v="42"/>
        <pc:sldMkLst>
          <pc:docMk/>
          <pc:sldMk cId="2928588444" sldId="310"/>
        </pc:sldMkLst>
      </pc:sldChg>
      <pc:sldChg chg="addSp delSp modSp mod ord modTransition modClrScheme addAnim chgLayout">
        <pc:chgData name="Charles Jester" userId="S::charles.jester@revature.com::f75cea3c-e151-4c95-9152-34449bede018" providerId="AD" clId="Web-{C4938FC7-3088-BC48-ECC2-ED4AA382598D}" dt="2023-05-09T14:44:41.946" v="1360"/>
        <pc:sldMkLst>
          <pc:docMk/>
          <pc:sldMk cId="1749204533" sldId="312"/>
        </pc:sldMkLst>
        <pc:spChg chg="add del mod">
          <ac:chgData name="Charles Jester" userId="S::charles.jester@revature.com::f75cea3c-e151-4c95-9152-34449bede018" providerId="AD" clId="Web-{C4938FC7-3088-BC48-ECC2-ED4AA382598D}" dt="2023-05-09T14:44:28.649" v="1337"/>
          <ac:spMkLst>
            <pc:docMk/>
            <pc:sldMk cId="1749204533" sldId="312"/>
            <ac:spMk id="3" creationId="{11BF8A77-4EAA-54FE-1DF5-ADCE82F76811}"/>
          </ac:spMkLst>
        </pc:spChg>
        <pc:spChg chg="mod">
          <ac:chgData name="Charles Jester" userId="S::charles.jester@revature.com::f75cea3c-e151-4c95-9152-34449bede018" providerId="AD" clId="Web-{C4938FC7-3088-BC48-ECC2-ED4AA382598D}" dt="2023-05-09T04:56:29.254" v="358" actId="1076"/>
          <ac:spMkLst>
            <pc:docMk/>
            <pc:sldMk cId="1749204533" sldId="312"/>
            <ac:spMk id="10" creationId="{83174AED-2425-3292-0DEB-674AD086355F}"/>
          </ac:spMkLst>
        </pc:spChg>
        <pc:spChg chg="del mod ord">
          <ac:chgData name="Charles Jester" userId="S::charles.jester@revature.com::f75cea3c-e151-4c95-9152-34449bede018" providerId="AD" clId="Web-{C4938FC7-3088-BC48-ECC2-ED4AA382598D}" dt="2023-05-09T14:43:51.804" v="1288"/>
          <ac:spMkLst>
            <pc:docMk/>
            <pc:sldMk cId="1749204533" sldId="312"/>
            <ac:spMk id="12" creationId="{00000000-0000-0000-0000-000000000000}"/>
          </ac:spMkLst>
        </pc:spChg>
        <pc:spChg chg="add del mod">
          <ac:chgData name="Charles Jester" userId="S::charles.jester@revature.com::f75cea3c-e151-4c95-9152-34449bede018" providerId="AD" clId="Web-{C4938FC7-3088-BC48-ECC2-ED4AA382598D}" dt="2023-05-09T14:43:51.789" v="1286"/>
          <ac:spMkLst>
            <pc:docMk/>
            <pc:sldMk cId="1749204533" sldId="312"/>
            <ac:spMk id="13" creationId="{85A5578C-B0FA-F35F-A965-69B70C1FCD20}"/>
          </ac:spMkLst>
        </pc:spChg>
        <pc:spChg chg="add del mod">
          <ac:chgData name="Charles Jester" userId="S::charles.jester@revature.com::f75cea3c-e151-4c95-9152-34449bede018" providerId="AD" clId="Web-{C4938FC7-3088-BC48-ECC2-ED4AA382598D}" dt="2023-05-09T14:44:07.617" v="1314"/>
          <ac:spMkLst>
            <pc:docMk/>
            <pc:sldMk cId="1749204533" sldId="312"/>
            <ac:spMk id="14" creationId="{8EFEBD01-E773-6252-3073-499BD334EDF0}"/>
          </ac:spMkLst>
        </pc:spChg>
        <pc:spChg chg="add del mod ord">
          <ac:chgData name="Charles Jester" userId="S::charles.jester@revature.com::f75cea3c-e151-4c95-9152-34449bede018" providerId="AD" clId="Web-{C4938FC7-3088-BC48-ECC2-ED4AA382598D}" dt="2023-05-09T14:21:55.179" v="1099"/>
          <ac:spMkLst>
            <pc:docMk/>
            <pc:sldMk cId="1749204533" sldId="312"/>
            <ac:spMk id="22" creationId="{0977E3AB-913B-5BE9-7D45-EBB7BFB6F99B}"/>
          </ac:spMkLst>
        </pc:spChg>
        <pc:spChg chg="add del mod">
          <ac:chgData name="Charles Jester" userId="S::charles.jester@revature.com::f75cea3c-e151-4c95-9152-34449bede018" providerId="AD" clId="Web-{C4938FC7-3088-BC48-ECC2-ED4AA382598D}" dt="2023-05-09T14:21:55.179" v="1101"/>
          <ac:spMkLst>
            <pc:docMk/>
            <pc:sldMk cId="1749204533" sldId="312"/>
            <ac:spMk id="23" creationId="{D4352058-16D4-9CEB-8DAC-2D3BCBBF2292}"/>
          </ac:spMkLst>
        </pc:spChg>
        <pc:spChg chg="add del mod">
          <ac:chgData name="Charles Jester" userId="S::charles.jester@revature.com::f75cea3c-e151-4c95-9152-34449bede018" providerId="AD" clId="Web-{C4938FC7-3088-BC48-ECC2-ED4AA382598D}" dt="2023-05-09T14:21:55.179" v="1100"/>
          <ac:spMkLst>
            <pc:docMk/>
            <pc:sldMk cId="1749204533" sldId="312"/>
            <ac:spMk id="24" creationId="{F16B3C87-8D01-7E4F-2BCF-B681CF109319}"/>
          </ac:spMkLst>
        </pc:spChg>
        <pc:spChg chg="add del mod">
          <ac:chgData name="Charles Jester" userId="S::charles.jester@revature.com::f75cea3c-e151-4c95-9152-34449bede018" providerId="AD" clId="Web-{C4938FC7-3088-BC48-ECC2-ED4AA382598D}" dt="2023-05-09T14:21:55.179" v="1098"/>
          <ac:spMkLst>
            <pc:docMk/>
            <pc:sldMk cId="1749204533" sldId="312"/>
            <ac:spMk id="25" creationId="{A5556CEB-9BF5-FE12-C560-6F671E19307C}"/>
          </ac:spMkLst>
        </pc:spChg>
        <pc:spChg chg="add del mod">
          <ac:chgData name="Charles Jester" userId="S::charles.jester@revature.com::f75cea3c-e151-4c95-9152-34449bede018" providerId="AD" clId="Web-{C4938FC7-3088-BC48-ECC2-ED4AA382598D}" dt="2023-05-09T14:21:55.179" v="1097"/>
          <ac:spMkLst>
            <pc:docMk/>
            <pc:sldMk cId="1749204533" sldId="312"/>
            <ac:spMk id="26" creationId="{EBE46C19-99A6-4A44-AEF2-56A03FB0B573}"/>
          </ac:spMkLst>
        </pc:spChg>
        <pc:spChg chg="add del mod">
          <ac:chgData name="Charles Jester" userId="S::charles.jester@revature.com::f75cea3c-e151-4c95-9152-34449bede018" providerId="AD" clId="Web-{C4938FC7-3088-BC48-ECC2-ED4AA382598D}" dt="2023-05-09T14:21:55.179" v="1096"/>
          <ac:spMkLst>
            <pc:docMk/>
            <pc:sldMk cId="1749204533" sldId="312"/>
            <ac:spMk id="27" creationId="{F25F986B-E332-AE05-35B9-8E95F8CBDA81}"/>
          </ac:spMkLst>
        </pc:spChg>
        <pc:spChg chg="add del mod">
          <ac:chgData name="Charles Jester" userId="S::charles.jester@revature.com::f75cea3c-e151-4c95-9152-34449bede018" providerId="AD" clId="Web-{C4938FC7-3088-BC48-ECC2-ED4AA382598D}" dt="2023-05-09T14:21:55.179" v="1095"/>
          <ac:spMkLst>
            <pc:docMk/>
            <pc:sldMk cId="1749204533" sldId="312"/>
            <ac:spMk id="28" creationId="{5B967D0A-7921-1F1F-1565-E753C2FFFE43}"/>
          </ac:spMkLst>
        </pc:spChg>
        <pc:spChg chg="add del mod">
          <ac:chgData name="Charles Jester" userId="S::charles.jester@revature.com::f75cea3c-e151-4c95-9152-34449bede018" providerId="AD" clId="Web-{C4938FC7-3088-BC48-ECC2-ED4AA382598D}" dt="2023-05-09T14:21:55.163" v="1094"/>
          <ac:spMkLst>
            <pc:docMk/>
            <pc:sldMk cId="1749204533" sldId="312"/>
            <ac:spMk id="29" creationId="{66ABBFAE-55B6-F73B-42AF-235E3FC01973}"/>
          </ac:spMkLst>
        </pc:spChg>
        <pc:spChg chg="add del mod">
          <ac:chgData name="Charles Jester" userId="S::charles.jester@revature.com::f75cea3c-e151-4c95-9152-34449bede018" providerId="AD" clId="Web-{C4938FC7-3088-BC48-ECC2-ED4AA382598D}" dt="2023-05-09T14:21:55.163" v="1093"/>
          <ac:spMkLst>
            <pc:docMk/>
            <pc:sldMk cId="1749204533" sldId="312"/>
            <ac:spMk id="30" creationId="{3BEB6616-392A-30C8-59D7-7AE751D0EDD1}"/>
          </ac:spMkLst>
        </pc:spChg>
        <pc:spChg chg="add del mod">
          <ac:chgData name="Charles Jester" userId="S::charles.jester@revature.com::f75cea3c-e151-4c95-9152-34449bede018" providerId="AD" clId="Web-{C4938FC7-3088-BC48-ECC2-ED4AA382598D}" dt="2023-05-09T14:21:55.163" v="1092"/>
          <ac:spMkLst>
            <pc:docMk/>
            <pc:sldMk cId="1749204533" sldId="312"/>
            <ac:spMk id="31" creationId="{74464CA3-1691-6D1B-0FB8-FE1BBE559E7D}"/>
          </ac:spMkLst>
        </pc:spChg>
        <pc:spChg chg="add del mod">
          <ac:chgData name="Charles Jester" userId="S::charles.jester@revature.com::f75cea3c-e151-4c95-9152-34449bede018" providerId="AD" clId="Web-{C4938FC7-3088-BC48-ECC2-ED4AA382598D}" dt="2023-05-09T14:21:55.163" v="1091"/>
          <ac:spMkLst>
            <pc:docMk/>
            <pc:sldMk cId="1749204533" sldId="312"/>
            <ac:spMk id="32" creationId="{46481466-F64D-0F35-1C26-27286A43A9AC}"/>
          </ac:spMkLst>
        </pc:spChg>
        <pc:spChg chg="add del mod">
          <ac:chgData name="Charles Jester" userId="S::charles.jester@revature.com::f75cea3c-e151-4c95-9152-34449bede018" providerId="AD" clId="Web-{C4938FC7-3088-BC48-ECC2-ED4AA382598D}" dt="2023-05-09T14:21:55.163" v="1090"/>
          <ac:spMkLst>
            <pc:docMk/>
            <pc:sldMk cId="1749204533" sldId="312"/>
            <ac:spMk id="34" creationId="{20555D34-6416-E886-16C6-D24FE3D9734C}"/>
          </ac:spMkLst>
        </pc:spChg>
        <pc:spChg chg="add del mod">
          <ac:chgData name="Charles Jester" userId="S::charles.jester@revature.com::f75cea3c-e151-4c95-9152-34449bede018" providerId="AD" clId="Web-{C4938FC7-3088-BC48-ECC2-ED4AA382598D}" dt="2023-05-09T14:21:55.163" v="1089"/>
          <ac:spMkLst>
            <pc:docMk/>
            <pc:sldMk cId="1749204533" sldId="312"/>
            <ac:spMk id="35" creationId="{FF0E7AB1-F756-5294-53D4-6E2C5D92559F}"/>
          </ac:spMkLst>
        </pc:spChg>
        <pc:spChg chg="add del mod">
          <ac:chgData name="Charles Jester" userId="S::charles.jester@revature.com::f75cea3c-e151-4c95-9152-34449bede018" providerId="AD" clId="Web-{C4938FC7-3088-BC48-ECC2-ED4AA382598D}" dt="2023-05-09T14:21:55.163" v="1088"/>
          <ac:spMkLst>
            <pc:docMk/>
            <pc:sldMk cId="1749204533" sldId="312"/>
            <ac:spMk id="36" creationId="{30E143BF-A30A-0573-4059-3EB4BEACA9D7}"/>
          </ac:spMkLst>
        </pc:spChg>
        <pc:spChg chg="add del mod">
          <ac:chgData name="Charles Jester" userId="S::charles.jester@revature.com::f75cea3c-e151-4c95-9152-34449bede018" providerId="AD" clId="Web-{C4938FC7-3088-BC48-ECC2-ED4AA382598D}" dt="2023-05-09T14:21:55.163" v="1087"/>
          <ac:spMkLst>
            <pc:docMk/>
            <pc:sldMk cId="1749204533" sldId="312"/>
            <ac:spMk id="37" creationId="{DBBE7661-2057-FE4B-803E-2909D7234217}"/>
          </ac:spMkLst>
        </pc:spChg>
        <pc:spChg chg="add del mod">
          <ac:chgData name="Charles Jester" userId="S::charles.jester@revature.com::f75cea3c-e151-4c95-9152-34449bede018" providerId="AD" clId="Web-{C4938FC7-3088-BC48-ECC2-ED4AA382598D}" dt="2023-05-09T14:21:55.163" v="1086"/>
          <ac:spMkLst>
            <pc:docMk/>
            <pc:sldMk cId="1749204533" sldId="312"/>
            <ac:spMk id="38" creationId="{42893259-BB92-6D79-8B75-F3FCEC44043E}"/>
          </ac:spMkLst>
        </pc:spChg>
        <pc:spChg chg="add del mod">
          <ac:chgData name="Charles Jester" userId="S::charles.jester@revature.com::f75cea3c-e151-4c95-9152-34449bede018" providerId="AD" clId="Web-{C4938FC7-3088-BC48-ECC2-ED4AA382598D}" dt="2023-05-09T05:30:12.952" v="656"/>
          <ac:spMkLst>
            <pc:docMk/>
            <pc:sldMk cId="1749204533" sldId="312"/>
            <ac:spMk id="39" creationId="{9EF66A24-7C78-D13C-8F17-EF4BDF333029}"/>
          </ac:spMkLst>
        </pc:spChg>
        <pc:spChg chg="add del">
          <ac:chgData name="Charles Jester" userId="S::charles.jester@revature.com::f75cea3c-e151-4c95-9152-34449bede018" providerId="AD" clId="Web-{C4938FC7-3088-BC48-ECC2-ED4AA382598D}" dt="2023-05-09T14:44:28.618" v="1335"/>
          <ac:spMkLst>
            <pc:docMk/>
            <pc:sldMk cId="1749204533" sldId="312"/>
            <ac:spMk id="39" creationId="{F612C325-C575-C13B-20C6-4E408C66D223}"/>
          </ac:spMkLst>
        </pc:spChg>
        <pc:spChg chg="add del mod">
          <ac:chgData name="Charles Jester" userId="S::charles.jester@revature.com::f75cea3c-e151-4c95-9152-34449bede018" providerId="AD" clId="Web-{C4938FC7-3088-BC48-ECC2-ED4AA382598D}" dt="2023-05-09T14:21:55.163" v="1085"/>
          <ac:spMkLst>
            <pc:docMk/>
            <pc:sldMk cId="1749204533" sldId="312"/>
            <ac:spMk id="40" creationId="{5089FB22-0098-291F-C580-B755DF9E796B}"/>
          </ac:spMkLst>
        </pc:spChg>
        <pc:spChg chg="add del mod">
          <ac:chgData name="Charles Jester" userId="S::charles.jester@revature.com::f75cea3c-e151-4c95-9152-34449bede018" providerId="AD" clId="Web-{C4938FC7-3088-BC48-ECC2-ED4AA382598D}" dt="2023-05-09T14:21:55.163" v="1084"/>
          <ac:spMkLst>
            <pc:docMk/>
            <pc:sldMk cId="1749204533" sldId="312"/>
            <ac:spMk id="41" creationId="{195CF207-48EE-9DDF-3814-B46D56726132}"/>
          </ac:spMkLst>
        </pc:spChg>
        <pc:spChg chg="add del">
          <ac:chgData name="Charles Jester" userId="S::charles.jester@revature.com::f75cea3c-e151-4c95-9152-34449bede018" providerId="AD" clId="Web-{C4938FC7-3088-BC48-ECC2-ED4AA382598D}" dt="2023-05-09T05:29:20.855" v="650"/>
          <ac:spMkLst>
            <pc:docMk/>
            <pc:sldMk cId="1749204533" sldId="312"/>
            <ac:spMk id="42" creationId="{57BDA4B5-4649-EC1D-5114-49409545926A}"/>
          </ac:spMkLst>
        </pc:spChg>
        <pc:spChg chg="add del">
          <ac:chgData name="Charles Jester" userId="S::charles.jester@revature.com::f75cea3c-e151-4c95-9152-34449bede018" providerId="AD" clId="Web-{C4938FC7-3088-BC48-ECC2-ED4AA382598D}" dt="2023-05-09T14:44:28.618" v="1334"/>
          <ac:spMkLst>
            <pc:docMk/>
            <pc:sldMk cId="1749204533" sldId="312"/>
            <ac:spMk id="43" creationId="{89370C99-1456-B5F4-E82E-400A62AC30D1}"/>
          </ac:spMkLst>
        </pc:spChg>
        <pc:spChg chg="add del">
          <ac:chgData name="Charles Jester" userId="S::charles.jester@revature.com::f75cea3c-e151-4c95-9152-34449bede018" providerId="AD" clId="Web-{C4938FC7-3088-BC48-ECC2-ED4AA382598D}" dt="2023-05-09T05:29:28.043" v="652"/>
          <ac:spMkLst>
            <pc:docMk/>
            <pc:sldMk cId="1749204533" sldId="312"/>
            <ac:spMk id="43" creationId="{8F0C1B94-9DAC-4E51-3584-AF94BE97FCF5}"/>
          </ac:spMkLst>
        </pc:spChg>
        <pc:spChg chg="add del mod">
          <ac:chgData name="Charles Jester" userId="S::charles.jester@revature.com::f75cea3c-e151-4c95-9152-34449bede018" providerId="AD" clId="Web-{C4938FC7-3088-BC48-ECC2-ED4AA382598D}" dt="2023-05-09T14:21:55.163" v="1083"/>
          <ac:spMkLst>
            <pc:docMk/>
            <pc:sldMk cId="1749204533" sldId="312"/>
            <ac:spMk id="44" creationId="{3AF9B57B-9854-D31F-E9F1-059DBE7C5FFB}"/>
          </ac:spMkLst>
        </pc:spChg>
        <pc:spChg chg="add del mod">
          <ac:chgData name="Charles Jester" userId="S::charles.jester@revature.com::f75cea3c-e151-4c95-9152-34449bede018" providerId="AD" clId="Web-{C4938FC7-3088-BC48-ECC2-ED4AA382598D}" dt="2023-05-09T14:21:55.163" v="1082"/>
          <ac:spMkLst>
            <pc:docMk/>
            <pc:sldMk cId="1749204533" sldId="312"/>
            <ac:spMk id="45" creationId="{5F884255-3455-12D4-D6AA-0D8686A730FC}"/>
          </ac:spMkLst>
        </pc:spChg>
        <pc:spChg chg="add del">
          <ac:chgData name="Charles Jester" userId="S::charles.jester@revature.com::f75cea3c-e151-4c95-9152-34449bede018" providerId="AD" clId="Web-{C4938FC7-3088-BC48-ECC2-ED4AA382598D}" dt="2023-05-09T14:44:28.618" v="1333"/>
          <ac:spMkLst>
            <pc:docMk/>
            <pc:sldMk cId="1749204533" sldId="312"/>
            <ac:spMk id="47" creationId="{6BDED788-C279-A68C-E53E-B2BF3D9FB1F3}"/>
          </ac:spMkLst>
        </pc:spChg>
        <pc:spChg chg="add del">
          <ac:chgData name="Charles Jester" userId="S::charles.jester@revature.com::f75cea3c-e151-4c95-9152-34449bede018" providerId="AD" clId="Web-{C4938FC7-3088-BC48-ECC2-ED4AA382598D}" dt="2023-05-09T14:44:28.618" v="1332"/>
          <ac:spMkLst>
            <pc:docMk/>
            <pc:sldMk cId="1749204533" sldId="312"/>
            <ac:spMk id="49" creationId="{1FBA3BFA-417D-7EB8-D606-867B474BCBA1}"/>
          </ac:spMkLst>
        </pc:spChg>
        <pc:spChg chg="add del">
          <ac:chgData name="Charles Jester" userId="S::charles.jester@revature.com::f75cea3c-e151-4c95-9152-34449bede018" providerId="AD" clId="Web-{C4938FC7-3088-BC48-ECC2-ED4AA382598D}" dt="2023-05-09T14:44:28.618" v="1331"/>
          <ac:spMkLst>
            <pc:docMk/>
            <pc:sldMk cId="1749204533" sldId="312"/>
            <ac:spMk id="51" creationId="{B8213665-F1A3-28E7-0C49-B5E1DC6E32FB}"/>
          </ac:spMkLst>
        </pc:spChg>
        <pc:spChg chg="add del">
          <ac:chgData name="Charles Jester" userId="S::charles.jester@revature.com::f75cea3c-e151-4c95-9152-34449bede018" providerId="AD" clId="Web-{C4938FC7-3088-BC48-ECC2-ED4AA382598D}" dt="2023-05-09T14:44:28.618" v="1330"/>
          <ac:spMkLst>
            <pc:docMk/>
            <pc:sldMk cId="1749204533" sldId="312"/>
            <ac:spMk id="53" creationId="{DBA4737D-CDB4-C3BD-B412-9C09A6C1B8D3}"/>
          </ac:spMkLst>
        </pc:spChg>
        <pc:spChg chg="add del">
          <ac:chgData name="Charles Jester" userId="S::charles.jester@revature.com::f75cea3c-e151-4c95-9152-34449bede018" providerId="AD" clId="Web-{C4938FC7-3088-BC48-ECC2-ED4AA382598D}" dt="2023-05-09T14:44:28.618" v="1329"/>
          <ac:spMkLst>
            <pc:docMk/>
            <pc:sldMk cId="1749204533" sldId="312"/>
            <ac:spMk id="55" creationId="{CB1D0AE1-DE91-9BF3-AE54-6A0E19C54B65}"/>
          </ac:spMkLst>
        </pc:spChg>
        <pc:spChg chg="add del">
          <ac:chgData name="Charles Jester" userId="S::charles.jester@revature.com::f75cea3c-e151-4c95-9152-34449bede018" providerId="AD" clId="Web-{C4938FC7-3088-BC48-ECC2-ED4AA382598D}" dt="2023-05-09T14:44:28.618" v="1328"/>
          <ac:spMkLst>
            <pc:docMk/>
            <pc:sldMk cId="1749204533" sldId="312"/>
            <ac:spMk id="57" creationId="{FDEFA1AD-22CC-4E26-D631-2728425D63F3}"/>
          </ac:spMkLst>
        </pc:spChg>
        <pc:spChg chg="add del">
          <ac:chgData name="Charles Jester" userId="S::charles.jester@revature.com::f75cea3c-e151-4c95-9152-34449bede018" providerId="AD" clId="Web-{C4938FC7-3088-BC48-ECC2-ED4AA382598D}" dt="2023-05-09T14:44:28.618" v="1327"/>
          <ac:spMkLst>
            <pc:docMk/>
            <pc:sldMk cId="1749204533" sldId="312"/>
            <ac:spMk id="59" creationId="{34761422-6FD3-629E-0E41-5F676CF1DDD9}"/>
          </ac:spMkLst>
        </pc:spChg>
        <pc:spChg chg="add del">
          <ac:chgData name="Charles Jester" userId="S::charles.jester@revature.com::f75cea3c-e151-4c95-9152-34449bede018" providerId="AD" clId="Web-{C4938FC7-3088-BC48-ECC2-ED4AA382598D}" dt="2023-05-09T14:44:28.618" v="1326"/>
          <ac:spMkLst>
            <pc:docMk/>
            <pc:sldMk cId="1749204533" sldId="312"/>
            <ac:spMk id="61" creationId="{DF9DE991-3391-9BA6-AB3F-48B900D3DA83}"/>
          </ac:spMkLst>
        </pc:spChg>
        <pc:spChg chg="add del">
          <ac:chgData name="Charles Jester" userId="S::charles.jester@revature.com::f75cea3c-e151-4c95-9152-34449bede018" providerId="AD" clId="Web-{C4938FC7-3088-BC48-ECC2-ED4AA382598D}" dt="2023-05-09T14:44:28.618" v="1325"/>
          <ac:spMkLst>
            <pc:docMk/>
            <pc:sldMk cId="1749204533" sldId="312"/>
            <ac:spMk id="63" creationId="{B1116973-8F75-64C3-74C1-27347ACB9F9C}"/>
          </ac:spMkLst>
        </pc:spChg>
        <pc:spChg chg="add del">
          <ac:chgData name="Charles Jester" userId="S::charles.jester@revature.com::f75cea3c-e151-4c95-9152-34449bede018" providerId="AD" clId="Web-{C4938FC7-3088-BC48-ECC2-ED4AA382598D}" dt="2023-05-09T14:44:28.618" v="1324"/>
          <ac:spMkLst>
            <pc:docMk/>
            <pc:sldMk cId="1749204533" sldId="312"/>
            <ac:spMk id="65" creationId="{6205E326-FEC8-BF02-EBFB-238BB09CD2D4}"/>
          </ac:spMkLst>
        </pc:spChg>
        <pc:spChg chg="add del">
          <ac:chgData name="Charles Jester" userId="S::charles.jester@revature.com::f75cea3c-e151-4c95-9152-34449bede018" providerId="AD" clId="Web-{C4938FC7-3088-BC48-ECC2-ED4AA382598D}" dt="2023-05-09T14:44:28.618" v="1323"/>
          <ac:spMkLst>
            <pc:docMk/>
            <pc:sldMk cId="1749204533" sldId="312"/>
            <ac:spMk id="67" creationId="{41962854-868A-2384-E4F6-41641BC828A8}"/>
          </ac:spMkLst>
        </pc:spChg>
        <pc:spChg chg="add del">
          <ac:chgData name="Charles Jester" userId="S::charles.jester@revature.com::f75cea3c-e151-4c95-9152-34449bede018" providerId="AD" clId="Web-{C4938FC7-3088-BC48-ECC2-ED4AA382598D}" dt="2023-05-09T14:44:28.618" v="1322"/>
          <ac:spMkLst>
            <pc:docMk/>
            <pc:sldMk cId="1749204533" sldId="312"/>
            <ac:spMk id="69" creationId="{0BCEF3F2-837F-C42E-5374-07AA2BF9CD64}"/>
          </ac:spMkLst>
        </pc:spChg>
        <pc:spChg chg="add del">
          <ac:chgData name="Charles Jester" userId="S::charles.jester@revature.com::f75cea3c-e151-4c95-9152-34449bede018" providerId="AD" clId="Web-{C4938FC7-3088-BC48-ECC2-ED4AA382598D}" dt="2023-05-09T14:44:28.618" v="1321"/>
          <ac:spMkLst>
            <pc:docMk/>
            <pc:sldMk cId="1749204533" sldId="312"/>
            <ac:spMk id="71" creationId="{FFF1F393-7BDD-1F24-14F7-02A233804B57}"/>
          </ac:spMkLst>
        </pc:spChg>
        <pc:spChg chg="add del">
          <ac:chgData name="Charles Jester" userId="S::charles.jester@revature.com::f75cea3c-e151-4c95-9152-34449bede018" providerId="AD" clId="Web-{C4938FC7-3088-BC48-ECC2-ED4AA382598D}" dt="2023-05-09T14:44:28.618" v="1320"/>
          <ac:spMkLst>
            <pc:docMk/>
            <pc:sldMk cId="1749204533" sldId="312"/>
            <ac:spMk id="73" creationId="{5B792745-6F17-8107-9972-916A7D605A5F}"/>
          </ac:spMkLst>
        </pc:spChg>
        <pc:spChg chg="add del">
          <ac:chgData name="Charles Jester" userId="S::charles.jester@revature.com::f75cea3c-e151-4c95-9152-34449bede018" providerId="AD" clId="Web-{C4938FC7-3088-BC48-ECC2-ED4AA382598D}" dt="2023-05-09T14:44:28.618" v="1319"/>
          <ac:spMkLst>
            <pc:docMk/>
            <pc:sldMk cId="1749204533" sldId="312"/>
            <ac:spMk id="75" creationId="{35B67EA0-A8D8-2C53-EBF2-212DE3CA5F64}"/>
          </ac:spMkLst>
        </pc:spChg>
        <pc:spChg chg="add del">
          <ac:chgData name="Charles Jester" userId="S::charles.jester@revature.com::f75cea3c-e151-4c95-9152-34449bede018" providerId="AD" clId="Web-{C4938FC7-3088-BC48-ECC2-ED4AA382598D}" dt="2023-05-09T14:44:28.618" v="1318"/>
          <ac:spMkLst>
            <pc:docMk/>
            <pc:sldMk cId="1749204533" sldId="312"/>
            <ac:spMk id="77" creationId="{B78B8092-46A9-C82A-0334-E70E28B867B9}"/>
          </ac:spMkLst>
        </pc:spChg>
        <pc:spChg chg="add del">
          <ac:chgData name="Charles Jester" userId="S::charles.jester@revature.com::f75cea3c-e151-4c95-9152-34449bede018" providerId="AD" clId="Web-{C4938FC7-3088-BC48-ECC2-ED4AA382598D}" dt="2023-05-09T14:44:28.618" v="1317"/>
          <ac:spMkLst>
            <pc:docMk/>
            <pc:sldMk cId="1749204533" sldId="312"/>
            <ac:spMk id="79" creationId="{B9E7A7DA-4A72-64B2-3CAD-AACB89F169DC}"/>
          </ac:spMkLst>
        </pc:spChg>
        <pc:spChg chg="add del mod">
          <ac:chgData name="Charles Jester" userId="S::charles.jester@revature.com::f75cea3c-e151-4c95-9152-34449bede018" providerId="AD" clId="Web-{C4938FC7-3088-BC48-ECC2-ED4AA382598D}" dt="2023-05-09T14:44:30.962" v="1338"/>
          <ac:spMkLst>
            <pc:docMk/>
            <pc:sldMk cId="1749204533" sldId="312"/>
            <ac:spMk id="81" creationId="{6A044225-C9EB-9FCE-C241-CDF9E73FBAEB}"/>
          </ac:spMkLst>
        </pc:spChg>
        <pc:spChg chg="add mod">
          <ac:chgData name="Charles Jester" userId="S::charles.jester@revature.com::f75cea3c-e151-4c95-9152-34449bede018" providerId="AD" clId="Web-{C4938FC7-3088-BC48-ECC2-ED4AA382598D}" dt="2023-05-09T14:44:41.665" v="1339"/>
          <ac:spMkLst>
            <pc:docMk/>
            <pc:sldMk cId="1749204533" sldId="312"/>
            <ac:spMk id="83" creationId="{E9D63118-3232-1B33-9C2C-4A7658873546}"/>
          </ac:spMkLst>
        </pc:spChg>
        <pc:spChg chg="add">
          <ac:chgData name="Charles Jester" userId="S::charles.jester@revature.com::f75cea3c-e151-4c95-9152-34449bede018" providerId="AD" clId="Web-{C4938FC7-3088-BC48-ECC2-ED4AA382598D}" dt="2023-05-09T14:44:41.696" v="1341"/>
          <ac:spMkLst>
            <pc:docMk/>
            <pc:sldMk cId="1749204533" sldId="312"/>
            <ac:spMk id="94" creationId="{279263AF-2C77-80DE-4E2E-F5FE73858571}"/>
          </ac:spMkLst>
        </pc:spChg>
        <pc:spChg chg="add">
          <ac:chgData name="Charles Jester" userId="S::charles.jester@revature.com::f75cea3c-e151-4c95-9152-34449bede018" providerId="AD" clId="Web-{C4938FC7-3088-BC48-ECC2-ED4AA382598D}" dt="2023-05-09T14:44:41.712" v="1342"/>
          <ac:spMkLst>
            <pc:docMk/>
            <pc:sldMk cId="1749204533" sldId="312"/>
            <ac:spMk id="96" creationId="{F4E452D6-DAB0-F435-88EE-444DBCEE4EEE}"/>
          </ac:spMkLst>
        </pc:spChg>
        <pc:spChg chg="add">
          <ac:chgData name="Charles Jester" userId="S::charles.jester@revature.com::f75cea3c-e151-4c95-9152-34449bede018" providerId="AD" clId="Web-{C4938FC7-3088-BC48-ECC2-ED4AA382598D}" dt="2023-05-09T14:44:41.728" v="1343"/>
          <ac:spMkLst>
            <pc:docMk/>
            <pc:sldMk cId="1749204533" sldId="312"/>
            <ac:spMk id="98" creationId="{DC0B4A2A-CBDF-C5E0-0BC7-82DC3679CDBF}"/>
          </ac:spMkLst>
        </pc:spChg>
        <pc:spChg chg="add">
          <ac:chgData name="Charles Jester" userId="S::charles.jester@revature.com::f75cea3c-e151-4c95-9152-34449bede018" providerId="AD" clId="Web-{C4938FC7-3088-BC48-ECC2-ED4AA382598D}" dt="2023-05-09T14:44:41.728" v="1344"/>
          <ac:spMkLst>
            <pc:docMk/>
            <pc:sldMk cId="1749204533" sldId="312"/>
            <ac:spMk id="100" creationId="{440EF47A-87D2-9634-8C83-B626DB2A9BC9}"/>
          </ac:spMkLst>
        </pc:spChg>
        <pc:spChg chg="add">
          <ac:chgData name="Charles Jester" userId="S::charles.jester@revature.com::f75cea3c-e151-4c95-9152-34449bede018" providerId="AD" clId="Web-{C4938FC7-3088-BC48-ECC2-ED4AA382598D}" dt="2023-05-09T14:44:41.743" v="1345"/>
          <ac:spMkLst>
            <pc:docMk/>
            <pc:sldMk cId="1749204533" sldId="312"/>
            <ac:spMk id="102" creationId="{A7C3D5ED-0C3A-ED6C-952A-5C1B3D5F49E0}"/>
          </ac:spMkLst>
        </pc:spChg>
        <pc:spChg chg="add">
          <ac:chgData name="Charles Jester" userId="S::charles.jester@revature.com::f75cea3c-e151-4c95-9152-34449bede018" providerId="AD" clId="Web-{C4938FC7-3088-BC48-ECC2-ED4AA382598D}" dt="2023-05-09T14:44:41.759" v="1346"/>
          <ac:spMkLst>
            <pc:docMk/>
            <pc:sldMk cId="1749204533" sldId="312"/>
            <ac:spMk id="104" creationId="{6AA1E65F-80C0-0496-519C-1BCF8DD182DD}"/>
          </ac:spMkLst>
        </pc:spChg>
        <pc:spChg chg="add">
          <ac:chgData name="Charles Jester" userId="S::charles.jester@revature.com::f75cea3c-e151-4c95-9152-34449bede018" providerId="AD" clId="Web-{C4938FC7-3088-BC48-ECC2-ED4AA382598D}" dt="2023-05-09T14:44:41.774" v="1347"/>
          <ac:spMkLst>
            <pc:docMk/>
            <pc:sldMk cId="1749204533" sldId="312"/>
            <ac:spMk id="106" creationId="{9E5CC9BC-EF4F-9272-E591-A0DFD4396ECC}"/>
          </ac:spMkLst>
        </pc:spChg>
        <pc:spChg chg="add">
          <ac:chgData name="Charles Jester" userId="S::charles.jester@revature.com::f75cea3c-e151-4c95-9152-34449bede018" providerId="AD" clId="Web-{C4938FC7-3088-BC48-ECC2-ED4AA382598D}" dt="2023-05-09T14:44:41.774" v="1348"/>
          <ac:spMkLst>
            <pc:docMk/>
            <pc:sldMk cId="1749204533" sldId="312"/>
            <ac:spMk id="108" creationId="{A10FD01A-BECA-F37F-C533-F9F6C49F6480}"/>
          </ac:spMkLst>
        </pc:spChg>
        <pc:spChg chg="add">
          <ac:chgData name="Charles Jester" userId="S::charles.jester@revature.com::f75cea3c-e151-4c95-9152-34449bede018" providerId="AD" clId="Web-{C4938FC7-3088-BC48-ECC2-ED4AA382598D}" dt="2023-05-09T14:44:41.790" v="1349"/>
          <ac:spMkLst>
            <pc:docMk/>
            <pc:sldMk cId="1749204533" sldId="312"/>
            <ac:spMk id="110" creationId="{42D62478-0EA1-FC0E-D3A0-945E7A030ADE}"/>
          </ac:spMkLst>
        </pc:spChg>
        <pc:spChg chg="add">
          <ac:chgData name="Charles Jester" userId="S::charles.jester@revature.com::f75cea3c-e151-4c95-9152-34449bede018" providerId="AD" clId="Web-{C4938FC7-3088-BC48-ECC2-ED4AA382598D}" dt="2023-05-09T14:44:41.806" v="1350"/>
          <ac:spMkLst>
            <pc:docMk/>
            <pc:sldMk cId="1749204533" sldId="312"/>
            <ac:spMk id="112" creationId="{2745927D-FD65-BFFA-1743-E6F3E54BC1FB}"/>
          </ac:spMkLst>
        </pc:spChg>
        <pc:spChg chg="add">
          <ac:chgData name="Charles Jester" userId="S::charles.jester@revature.com::f75cea3c-e151-4c95-9152-34449bede018" providerId="AD" clId="Web-{C4938FC7-3088-BC48-ECC2-ED4AA382598D}" dt="2023-05-09T14:44:41.821" v="1351"/>
          <ac:spMkLst>
            <pc:docMk/>
            <pc:sldMk cId="1749204533" sldId="312"/>
            <ac:spMk id="114" creationId="{1CDC6CE8-77AC-4324-EA1E-4EC7CB10D6F2}"/>
          </ac:spMkLst>
        </pc:spChg>
        <pc:spChg chg="add">
          <ac:chgData name="Charles Jester" userId="S::charles.jester@revature.com::f75cea3c-e151-4c95-9152-34449bede018" providerId="AD" clId="Web-{C4938FC7-3088-BC48-ECC2-ED4AA382598D}" dt="2023-05-09T14:44:41.821" v="1352"/>
          <ac:spMkLst>
            <pc:docMk/>
            <pc:sldMk cId="1749204533" sldId="312"/>
            <ac:spMk id="116" creationId="{9AC04FF1-86E5-41A6-85A6-924EE64306EC}"/>
          </ac:spMkLst>
        </pc:spChg>
        <pc:spChg chg="add">
          <ac:chgData name="Charles Jester" userId="S::charles.jester@revature.com::f75cea3c-e151-4c95-9152-34449bede018" providerId="AD" clId="Web-{C4938FC7-3088-BC48-ECC2-ED4AA382598D}" dt="2023-05-09T14:44:41.837" v="1353"/>
          <ac:spMkLst>
            <pc:docMk/>
            <pc:sldMk cId="1749204533" sldId="312"/>
            <ac:spMk id="118" creationId="{687F5C9A-3A9A-63D7-63D5-43456F79CF9F}"/>
          </ac:spMkLst>
        </pc:spChg>
        <pc:spChg chg="add">
          <ac:chgData name="Charles Jester" userId="S::charles.jester@revature.com::f75cea3c-e151-4c95-9152-34449bede018" providerId="AD" clId="Web-{C4938FC7-3088-BC48-ECC2-ED4AA382598D}" dt="2023-05-09T14:44:41.853" v="1354"/>
          <ac:spMkLst>
            <pc:docMk/>
            <pc:sldMk cId="1749204533" sldId="312"/>
            <ac:spMk id="120" creationId="{4D3CC5F0-741C-0808-8602-95505BE96B7A}"/>
          </ac:spMkLst>
        </pc:spChg>
        <pc:spChg chg="add">
          <ac:chgData name="Charles Jester" userId="S::charles.jester@revature.com::f75cea3c-e151-4c95-9152-34449bede018" providerId="AD" clId="Web-{C4938FC7-3088-BC48-ECC2-ED4AA382598D}" dt="2023-05-09T14:44:41.868" v="1355"/>
          <ac:spMkLst>
            <pc:docMk/>
            <pc:sldMk cId="1749204533" sldId="312"/>
            <ac:spMk id="122" creationId="{56D57C3F-3ABC-ED11-40FD-DF75F02889E8}"/>
          </ac:spMkLst>
        </pc:spChg>
        <pc:spChg chg="add">
          <ac:chgData name="Charles Jester" userId="S::charles.jester@revature.com::f75cea3c-e151-4c95-9152-34449bede018" providerId="AD" clId="Web-{C4938FC7-3088-BC48-ECC2-ED4AA382598D}" dt="2023-05-09T14:44:41.884" v="1356"/>
          <ac:spMkLst>
            <pc:docMk/>
            <pc:sldMk cId="1749204533" sldId="312"/>
            <ac:spMk id="124" creationId="{3B7A35BF-312F-4A2A-995B-9B61C71A9EF8}"/>
          </ac:spMkLst>
        </pc:spChg>
        <pc:spChg chg="add">
          <ac:chgData name="Charles Jester" userId="S::charles.jester@revature.com::f75cea3c-e151-4c95-9152-34449bede018" providerId="AD" clId="Web-{C4938FC7-3088-BC48-ECC2-ED4AA382598D}" dt="2023-05-09T14:44:41.899" v="1357"/>
          <ac:spMkLst>
            <pc:docMk/>
            <pc:sldMk cId="1749204533" sldId="312"/>
            <ac:spMk id="126" creationId="{D147E7FB-C152-BEDB-658C-59C6AC14620E}"/>
          </ac:spMkLst>
        </pc:spChg>
        <pc:spChg chg="add">
          <ac:chgData name="Charles Jester" userId="S::charles.jester@revature.com::f75cea3c-e151-4c95-9152-34449bede018" providerId="AD" clId="Web-{C4938FC7-3088-BC48-ECC2-ED4AA382598D}" dt="2023-05-09T14:44:41.915" v="1358"/>
          <ac:spMkLst>
            <pc:docMk/>
            <pc:sldMk cId="1749204533" sldId="312"/>
            <ac:spMk id="128" creationId="{BBAE718B-56BB-125A-91D8-671B69CDFA46}"/>
          </ac:spMkLst>
        </pc:spChg>
        <pc:spChg chg="add">
          <ac:chgData name="Charles Jester" userId="S::charles.jester@revature.com::f75cea3c-e151-4c95-9152-34449bede018" providerId="AD" clId="Web-{C4938FC7-3088-BC48-ECC2-ED4AA382598D}" dt="2023-05-09T14:44:41.931" v="1359"/>
          <ac:spMkLst>
            <pc:docMk/>
            <pc:sldMk cId="1749204533" sldId="312"/>
            <ac:spMk id="130" creationId="{417649E3-161C-3697-F271-AD09BE98CD6B}"/>
          </ac:spMkLst>
        </pc:spChg>
        <pc:spChg chg="add">
          <ac:chgData name="Charles Jester" userId="S::charles.jester@revature.com::f75cea3c-e151-4c95-9152-34449bede018" providerId="AD" clId="Web-{C4938FC7-3088-BC48-ECC2-ED4AA382598D}" dt="2023-05-09T14:44:41.946" v="1360"/>
          <ac:spMkLst>
            <pc:docMk/>
            <pc:sldMk cId="1749204533" sldId="312"/>
            <ac:spMk id="132" creationId="{B781229D-3DA8-EE6E-1643-BA6EF97D3DED}"/>
          </ac:spMkLst>
        </pc:spChg>
        <pc:grpChg chg="del">
          <ac:chgData name="Charles Jester" userId="S::charles.jester@revature.com::f75cea3c-e151-4c95-9152-34449bede018" providerId="AD" clId="Web-{C4938FC7-3088-BC48-ECC2-ED4AA382598D}" dt="2023-05-09T04:54:58.718" v="345"/>
          <ac:grpSpMkLst>
            <pc:docMk/>
            <pc:sldMk cId="1749204533" sldId="312"/>
            <ac:grpSpMk id="2" creationId="{00000000-0000-0000-0000-000000000000}"/>
          </ac:grpSpMkLst>
        </pc:grpChg>
        <pc:grpChg chg="del">
          <ac:chgData name="Charles Jester" userId="S::charles.jester@revature.com::f75cea3c-e151-4c95-9152-34449bede018" providerId="AD" clId="Web-{C4938FC7-3088-BC48-ECC2-ED4AA382598D}" dt="2023-05-09T04:54:56.968" v="344"/>
          <ac:grpSpMkLst>
            <pc:docMk/>
            <pc:sldMk cId="1749204533" sldId="312"/>
            <ac:grpSpMk id="3" creationId="{00000000-0000-0000-0000-000000000000}"/>
          </ac:grpSpMkLst>
        </pc:grpChg>
        <pc:grpChg chg="add del mod">
          <ac:chgData name="Charles Jester" userId="S::charles.jester@revature.com::f75cea3c-e151-4c95-9152-34449bede018" providerId="AD" clId="Web-{C4938FC7-3088-BC48-ECC2-ED4AA382598D}" dt="2023-05-09T14:43:51.789" v="1287"/>
          <ac:grpSpMkLst>
            <pc:docMk/>
            <pc:sldMk cId="1749204533" sldId="312"/>
            <ac:grpSpMk id="11" creationId="{EB3CB1C7-CB86-9307-3EC4-C1BA4A2C1137}"/>
          </ac:grpSpMkLst>
        </pc:grpChg>
        <pc:grpChg chg="del">
          <ac:chgData name="Charles Jester" userId="S::charles.jester@revature.com::f75cea3c-e151-4c95-9152-34449bede018" providerId="AD" clId="Web-{C4938FC7-3088-BC48-ECC2-ED4AA382598D}" dt="2023-05-09T04:54:56.952" v="343"/>
          <ac:grpSpMkLst>
            <pc:docMk/>
            <pc:sldMk cId="1749204533" sldId="312"/>
            <ac:grpSpMk id="14" creationId="{00000000-0000-0000-0000-000000000000}"/>
          </ac:grpSpMkLst>
        </pc:grpChg>
        <pc:grpChg chg="del">
          <ac:chgData name="Charles Jester" userId="S::charles.jester@revature.com::f75cea3c-e151-4c95-9152-34449bede018" providerId="AD" clId="Web-{C4938FC7-3088-BC48-ECC2-ED4AA382598D}" dt="2023-05-09T04:54:56.952" v="342"/>
          <ac:grpSpMkLst>
            <pc:docMk/>
            <pc:sldMk cId="1749204533" sldId="312"/>
            <ac:grpSpMk id="19" creationId="{00000000-0000-0000-0000-000000000000}"/>
          </ac:grpSpMkLst>
        </pc:grpChg>
        <pc:grpChg chg="add del">
          <ac:chgData name="Charles Jester" userId="S::charles.jester@revature.com::f75cea3c-e151-4c95-9152-34449bede018" providerId="AD" clId="Web-{C4938FC7-3088-BC48-ECC2-ED4AA382598D}" dt="2023-05-09T14:44:28.618" v="1336"/>
          <ac:grpSpMkLst>
            <pc:docMk/>
            <pc:sldMk cId="1749204533" sldId="312"/>
            <ac:grpSpMk id="21" creationId="{FD70A550-9479-AAB1-A02E-912A43AE5210}"/>
          </ac:grpSpMkLst>
        </pc:grpChg>
        <pc:grpChg chg="add">
          <ac:chgData name="Charles Jester" userId="S::charles.jester@revature.com::f75cea3c-e151-4c95-9152-34449bede018" providerId="AD" clId="Web-{C4938FC7-3088-BC48-ECC2-ED4AA382598D}" dt="2023-05-09T14:44:41.696" v="1340"/>
          <ac:grpSpMkLst>
            <pc:docMk/>
            <pc:sldMk cId="1749204533" sldId="312"/>
            <ac:grpSpMk id="92" creationId="{61D7BF5E-470E-9FB9-4DE9-E9FCA169A59B}"/>
          </ac:grpSpMkLst>
        </pc:grpChg>
        <pc:picChg chg="add del mod">
          <ac:chgData name="Charles Jester" userId="S::charles.jester@revature.com::f75cea3c-e151-4c95-9152-34449bede018" providerId="AD" clId="Web-{C4938FC7-3088-BC48-ECC2-ED4AA382598D}" dt="2023-05-09T14:21:56.898" v="1102"/>
          <ac:picMkLst>
            <pc:docMk/>
            <pc:sldMk cId="1749204533" sldId="312"/>
            <ac:picMk id="4" creationId="{5EA9AE1A-5F38-F8B1-2CED-B425CD274324}"/>
          </ac:picMkLst>
        </pc:picChg>
        <pc:cxnChg chg="mod">
          <ac:chgData name="Charles Jester" userId="S::charles.jester@revature.com::f75cea3c-e151-4c95-9152-34449bede018" providerId="AD" clId="Web-{C4938FC7-3088-BC48-ECC2-ED4AA382598D}" dt="2023-05-09T04:54:56.968" v="344"/>
          <ac:cxnSpMkLst>
            <pc:docMk/>
            <pc:sldMk cId="1749204533" sldId="312"/>
            <ac:cxnSpMk id="907" creationId="{00000000-0000-0000-0000-000000000000}"/>
          </ac:cxnSpMkLst>
        </pc:cxnChg>
        <pc:cxnChg chg="mod">
          <ac:chgData name="Charles Jester" userId="S::charles.jester@revature.com::f75cea3c-e151-4c95-9152-34449bede018" providerId="AD" clId="Web-{C4938FC7-3088-BC48-ECC2-ED4AA382598D}" dt="2023-05-09T04:54:58.718" v="345"/>
          <ac:cxnSpMkLst>
            <pc:docMk/>
            <pc:sldMk cId="1749204533" sldId="312"/>
            <ac:cxnSpMk id="913" creationId="{00000000-0000-0000-0000-000000000000}"/>
          </ac:cxnSpMkLst>
        </pc:cxnChg>
      </pc:sldChg>
      <pc:sldChg chg="del">
        <pc:chgData name="Charles Jester" userId="S::charles.jester@revature.com::f75cea3c-e151-4c95-9152-34449bede018" providerId="AD" clId="Web-{C4938FC7-3088-BC48-ECC2-ED4AA382598D}" dt="2023-05-09T15:04:40.647" v="1509"/>
        <pc:sldMkLst>
          <pc:docMk/>
          <pc:sldMk cId="4260197088" sldId="314"/>
        </pc:sldMkLst>
      </pc:sldChg>
      <pc:sldChg chg="del">
        <pc:chgData name="Charles Jester" userId="S::charles.jester@revature.com::f75cea3c-e151-4c95-9152-34449bede018" providerId="AD" clId="Web-{C4938FC7-3088-BC48-ECC2-ED4AA382598D}" dt="2023-05-08T18:16:46.576" v="30"/>
        <pc:sldMkLst>
          <pc:docMk/>
          <pc:sldMk cId="1817623260" sldId="315"/>
        </pc:sldMkLst>
      </pc:sldChg>
      <pc:sldChg chg="del">
        <pc:chgData name="Charles Jester" userId="S::charles.jester@revature.com::f75cea3c-e151-4c95-9152-34449bede018" providerId="AD" clId="Web-{C4938FC7-3088-BC48-ECC2-ED4AA382598D}" dt="2023-05-08T18:16:55.576" v="33"/>
        <pc:sldMkLst>
          <pc:docMk/>
          <pc:sldMk cId="165465917" sldId="316"/>
        </pc:sldMkLst>
      </pc:sldChg>
      <pc:sldChg chg="del">
        <pc:chgData name="Charles Jester" userId="S::charles.jester@revature.com::f75cea3c-e151-4c95-9152-34449bede018" providerId="AD" clId="Web-{C4938FC7-3088-BC48-ECC2-ED4AA382598D}" dt="2023-05-08T18:15:58.200" v="26"/>
        <pc:sldMkLst>
          <pc:docMk/>
          <pc:sldMk cId="2218205944" sldId="317"/>
        </pc:sldMkLst>
      </pc:sldChg>
      <pc:sldChg chg="del">
        <pc:chgData name="Charles Jester" userId="S::charles.jester@revature.com::f75cea3c-e151-4c95-9152-34449bede018" providerId="AD" clId="Web-{C4938FC7-3088-BC48-ECC2-ED4AA382598D}" dt="2023-05-08T18:17:10.514" v="41"/>
        <pc:sldMkLst>
          <pc:docMk/>
          <pc:sldMk cId="3256479877" sldId="318"/>
        </pc:sldMkLst>
      </pc:sldChg>
      <pc:sldChg chg="del">
        <pc:chgData name="Charles Jester" userId="S::charles.jester@revature.com::f75cea3c-e151-4c95-9152-34449bede018" providerId="AD" clId="Web-{C4938FC7-3088-BC48-ECC2-ED4AA382598D}" dt="2023-05-08T18:14:20.885" v="6"/>
        <pc:sldMkLst>
          <pc:docMk/>
          <pc:sldMk cId="908375230" sldId="319"/>
        </pc:sldMkLst>
      </pc:sldChg>
      <pc:sldChg chg="del">
        <pc:chgData name="Charles Jester" userId="S::charles.jester@revature.com::f75cea3c-e151-4c95-9152-34449bede018" providerId="AD" clId="Web-{C4938FC7-3088-BC48-ECC2-ED4AA382598D}" dt="2023-05-08T18:14:23.557" v="7"/>
        <pc:sldMkLst>
          <pc:docMk/>
          <pc:sldMk cId="1475381338" sldId="321"/>
        </pc:sldMkLst>
      </pc:sldChg>
      <pc:sldChg chg="del">
        <pc:chgData name="Charles Jester" userId="S::charles.jester@revature.com::f75cea3c-e151-4c95-9152-34449bede018" providerId="AD" clId="Web-{C4938FC7-3088-BC48-ECC2-ED4AA382598D}" dt="2023-05-08T18:17:10.514" v="40"/>
        <pc:sldMkLst>
          <pc:docMk/>
          <pc:sldMk cId="1126445983" sldId="322"/>
        </pc:sldMkLst>
      </pc:sldChg>
      <pc:sldChg chg="del">
        <pc:chgData name="Charles Jester" userId="S::charles.jester@revature.com::f75cea3c-e151-4c95-9152-34449bede018" providerId="AD" clId="Web-{C4938FC7-3088-BC48-ECC2-ED4AA382598D}" dt="2023-05-08T18:17:10.498" v="39"/>
        <pc:sldMkLst>
          <pc:docMk/>
          <pc:sldMk cId="2697679444" sldId="323"/>
        </pc:sldMkLst>
      </pc:sldChg>
      <pc:sldChg chg="del">
        <pc:chgData name="Charles Jester" userId="S::charles.jester@revature.com::f75cea3c-e151-4c95-9152-34449bede018" providerId="AD" clId="Web-{C4938FC7-3088-BC48-ECC2-ED4AA382598D}" dt="2023-05-08T18:17:10.498" v="38"/>
        <pc:sldMkLst>
          <pc:docMk/>
          <pc:sldMk cId="2468611237" sldId="325"/>
        </pc:sldMkLst>
      </pc:sldChg>
      <pc:sldChg chg="del">
        <pc:chgData name="Charles Jester" userId="S::charles.jester@revature.com::f75cea3c-e151-4c95-9152-34449bede018" providerId="AD" clId="Web-{C4938FC7-3088-BC48-ECC2-ED4AA382598D}" dt="2023-05-08T18:17:10.483" v="37"/>
        <pc:sldMkLst>
          <pc:docMk/>
          <pc:sldMk cId="3626239707" sldId="326"/>
        </pc:sldMkLst>
      </pc:sldChg>
      <pc:sldChg chg="del">
        <pc:chgData name="Charles Jester" userId="S::charles.jester@revature.com::f75cea3c-e151-4c95-9152-34449bede018" providerId="AD" clId="Web-{C4938FC7-3088-BC48-ECC2-ED4AA382598D}" dt="2023-05-08T18:17:10.467" v="36"/>
        <pc:sldMkLst>
          <pc:docMk/>
          <pc:sldMk cId="855922050" sldId="327"/>
        </pc:sldMkLst>
      </pc:sldChg>
      <pc:sldChg chg="del">
        <pc:chgData name="Charles Jester" userId="S::charles.jester@revature.com::f75cea3c-e151-4c95-9152-34449bede018" providerId="AD" clId="Web-{C4938FC7-3088-BC48-ECC2-ED4AA382598D}" dt="2023-05-08T18:17:10.389" v="35"/>
        <pc:sldMkLst>
          <pc:docMk/>
          <pc:sldMk cId="2266677675" sldId="328"/>
        </pc:sldMkLst>
      </pc:sldChg>
      <pc:sldChg chg="del">
        <pc:chgData name="Charles Jester" userId="S::charles.jester@revature.com::f75cea3c-e151-4c95-9152-34449bede018" providerId="AD" clId="Web-{C4938FC7-3088-BC48-ECC2-ED4AA382598D}" dt="2023-05-08T18:17:10.326" v="34"/>
        <pc:sldMkLst>
          <pc:docMk/>
          <pc:sldMk cId="4276322368" sldId="329"/>
        </pc:sldMkLst>
      </pc:sldChg>
      <pc:sldChg chg="del">
        <pc:chgData name="Charles Jester" userId="S::charles.jester@revature.com::f75cea3c-e151-4c95-9152-34449bede018" providerId="AD" clId="Web-{C4938FC7-3088-BC48-ECC2-ED4AA382598D}" dt="2023-05-09T04:39:25.053" v="337"/>
        <pc:sldMkLst>
          <pc:docMk/>
          <pc:sldMk cId="1236712671" sldId="330"/>
        </pc:sldMkLst>
      </pc:sldChg>
      <pc:sldChg chg="del">
        <pc:chgData name="Charles Jester" userId="S::charles.jester@revature.com::f75cea3c-e151-4c95-9152-34449bede018" providerId="AD" clId="Web-{C4938FC7-3088-BC48-ECC2-ED4AA382598D}" dt="2023-05-08T18:17:24.342" v="70"/>
        <pc:sldMkLst>
          <pc:docMk/>
          <pc:sldMk cId="3804745738" sldId="331"/>
        </pc:sldMkLst>
      </pc:sldChg>
      <pc:sldChg chg="del">
        <pc:chgData name="Charles Jester" userId="S::charles.jester@revature.com::f75cea3c-e151-4c95-9152-34449bede018" providerId="AD" clId="Web-{C4938FC7-3088-BC48-ECC2-ED4AA382598D}" dt="2023-05-08T18:17:24.342" v="69"/>
        <pc:sldMkLst>
          <pc:docMk/>
          <pc:sldMk cId="2775467314" sldId="332"/>
        </pc:sldMkLst>
      </pc:sldChg>
      <pc:sldChg chg="del">
        <pc:chgData name="Charles Jester" userId="S::charles.jester@revature.com::f75cea3c-e151-4c95-9152-34449bede018" providerId="AD" clId="Web-{C4938FC7-3088-BC48-ECC2-ED4AA382598D}" dt="2023-05-08T18:17:24.327" v="68"/>
        <pc:sldMkLst>
          <pc:docMk/>
          <pc:sldMk cId="2269731876" sldId="333"/>
        </pc:sldMkLst>
      </pc:sldChg>
      <pc:sldChg chg="del">
        <pc:chgData name="Charles Jester" userId="S::charles.jester@revature.com::f75cea3c-e151-4c95-9152-34449bede018" providerId="AD" clId="Web-{C4938FC7-3088-BC48-ECC2-ED4AA382598D}" dt="2023-05-08T18:17:24.327" v="67"/>
        <pc:sldMkLst>
          <pc:docMk/>
          <pc:sldMk cId="947411872" sldId="334"/>
        </pc:sldMkLst>
      </pc:sldChg>
      <pc:sldChg chg="del">
        <pc:chgData name="Charles Jester" userId="S::charles.jester@revature.com::f75cea3c-e151-4c95-9152-34449bede018" providerId="AD" clId="Web-{C4938FC7-3088-BC48-ECC2-ED4AA382598D}" dt="2023-05-08T18:17:24.327" v="66"/>
        <pc:sldMkLst>
          <pc:docMk/>
          <pc:sldMk cId="1191112308" sldId="335"/>
        </pc:sldMkLst>
      </pc:sldChg>
      <pc:sldChg chg="del">
        <pc:chgData name="Charles Jester" userId="S::charles.jester@revature.com::f75cea3c-e151-4c95-9152-34449bede018" providerId="AD" clId="Web-{C4938FC7-3088-BC48-ECC2-ED4AA382598D}" dt="2023-05-09T15:04:40.600" v="1507"/>
        <pc:sldMkLst>
          <pc:docMk/>
          <pc:sldMk cId="643406913" sldId="336"/>
        </pc:sldMkLst>
      </pc:sldChg>
      <pc:sldChg chg="del">
        <pc:chgData name="Charles Jester" userId="S::charles.jester@revature.com::f75cea3c-e151-4c95-9152-34449bede018" providerId="AD" clId="Web-{C4938FC7-3088-BC48-ECC2-ED4AA382598D}" dt="2023-05-09T15:04:40.491" v="1505"/>
        <pc:sldMkLst>
          <pc:docMk/>
          <pc:sldMk cId="108856369" sldId="337"/>
        </pc:sldMkLst>
      </pc:sldChg>
      <pc:sldChg chg="del">
        <pc:chgData name="Charles Jester" userId="S::charles.jester@revature.com::f75cea3c-e151-4c95-9152-34449bede018" providerId="AD" clId="Web-{C4938FC7-3088-BC48-ECC2-ED4AA382598D}" dt="2023-05-08T18:17:34.155" v="73"/>
        <pc:sldMkLst>
          <pc:docMk/>
          <pc:sldMk cId="3676738006" sldId="338"/>
        </pc:sldMkLst>
      </pc:sldChg>
      <pc:sldChg chg="del">
        <pc:chgData name="Charles Jester" userId="S::charles.jester@revature.com::f75cea3c-e151-4c95-9152-34449bede018" providerId="AD" clId="Web-{C4938FC7-3088-BC48-ECC2-ED4AA382598D}" dt="2023-05-09T15:04:40.538" v="1506"/>
        <pc:sldMkLst>
          <pc:docMk/>
          <pc:sldMk cId="3697649323" sldId="339"/>
        </pc:sldMkLst>
      </pc:sldChg>
      <pc:sldChg chg="del">
        <pc:chgData name="Charles Jester" userId="S::charles.jester@revature.com::f75cea3c-e151-4c95-9152-34449bede018" providerId="AD" clId="Web-{C4938FC7-3088-BC48-ECC2-ED4AA382598D}" dt="2023-05-09T15:04:40.397" v="1503"/>
        <pc:sldMkLst>
          <pc:docMk/>
          <pc:sldMk cId="3704975866" sldId="340"/>
        </pc:sldMkLst>
      </pc:sldChg>
      <pc:sldChg chg="del">
        <pc:chgData name="Charles Jester" userId="S::charles.jester@revature.com::f75cea3c-e151-4c95-9152-34449bede018" providerId="AD" clId="Web-{C4938FC7-3088-BC48-ECC2-ED4AA382598D}" dt="2023-05-09T15:04:40.444" v="1504"/>
        <pc:sldMkLst>
          <pc:docMk/>
          <pc:sldMk cId="3940542054" sldId="341"/>
        </pc:sldMkLst>
      </pc:sldChg>
      <pc:sldChg chg="del">
        <pc:chgData name="Charles Jester" userId="S::charles.jester@revature.com::f75cea3c-e151-4c95-9152-34449bede018" providerId="AD" clId="Web-{C4938FC7-3088-BC48-ECC2-ED4AA382598D}" dt="2023-05-09T15:04:40.303" v="1501"/>
        <pc:sldMkLst>
          <pc:docMk/>
          <pc:sldMk cId="3735730871" sldId="342"/>
        </pc:sldMkLst>
      </pc:sldChg>
      <pc:sldChg chg="del">
        <pc:chgData name="Charles Jester" userId="S::charles.jester@revature.com::f75cea3c-e151-4c95-9152-34449bede018" providerId="AD" clId="Web-{C4938FC7-3088-BC48-ECC2-ED4AA382598D}" dt="2023-05-09T15:04:40.350" v="1502"/>
        <pc:sldMkLst>
          <pc:docMk/>
          <pc:sldMk cId="159601685" sldId="343"/>
        </pc:sldMkLst>
      </pc:sldChg>
      <pc:sldChg chg="del">
        <pc:chgData name="Charles Jester" userId="S::charles.jester@revature.com::f75cea3c-e151-4c95-9152-34449bede018" providerId="AD" clId="Web-{C4938FC7-3088-BC48-ECC2-ED4AA382598D}" dt="2023-05-09T15:04:40.209" v="1499"/>
        <pc:sldMkLst>
          <pc:docMk/>
          <pc:sldMk cId="765140497" sldId="344"/>
        </pc:sldMkLst>
      </pc:sldChg>
      <pc:sldChg chg="del">
        <pc:chgData name="Charles Jester" userId="S::charles.jester@revature.com::f75cea3c-e151-4c95-9152-34449bede018" providerId="AD" clId="Web-{C4938FC7-3088-BC48-ECC2-ED4AA382598D}" dt="2023-05-09T15:04:40.272" v="1500"/>
        <pc:sldMkLst>
          <pc:docMk/>
          <pc:sldMk cId="1962310480" sldId="345"/>
        </pc:sldMkLst>
      </pc:sldChg>
      <pc:sldChg chg="del">
        <pc:chgData name="Charles Jester" userId="S::charles.jester@revature.com::f75cea3c-e151-4c95-9152-34449bede018" providerId="AD" clId="Web-{C4938FC7-3088-BC48-ECC2-ED4AA382598D}" dt="2023-05-08T18:15:58.184" v="25"/>
        <pc:sldMkLst>
          <pc:docMk/>
          <pc:sldMk cId="2562572440" sldId="346"/>
        </pc:sldMkLst>
      </pc:sldChg>
      <pc:sldChg chg="del">
        <pc:chgData name="Charles Jester" userId="S::charles.jester@revature.com::f75cea3c-e151-4c95-9152-34449bede018" providerId="AD" clId="Web-{C4938FC7-3088-BC48-ECC2-ED4AA382598D}" dt="2023-05-08T18:15:58.184" v="24"/>
        <pc:sldMkLst>
          <pc:docMk/>
          <pc:sldMk cId="4185850267" sldId="347"/>
        </pc:sldMkLst>
      </pc:sldChg>
      <pc:sldChg chg="del">
        <pc:chgData name="Charles Jester" userId="S::charles.jester@revature.com::f75cea3c-e151-4c95-9152-34449bede018" providerId="AD" clId="Web-{C4938FC7-3088-BC48-ECC2-ED4AA382598D}" dt="2023-05-08T18:15:58.168" v="23"/>
        <pc:sldMkLst>
          <pc:docMk/>
          <pc:sldMk cId="1886110662" sldId="348"/>
        </pc:sldMkLst>
      </pc:sldChg>
      <pc:sldChg chg="del">
        <pc:chgData name="Charles Jester" userId="S::charles.jester@revature.com::f75cea3c-e151-4c95-9152-34449bede018" providerId="AD" clId="Web-{C4938FC7-3088-BC48-ECC2-ED4AA382598D}" dt="2023-05-08T18:17:24.311" v="63"/>
        <pc:sldMkLst>
          <pc:docMk/>
          <pc:sldMk cId="2235593684" sldId="349"/>
        </pc:sldMkLst>
      </pc:sldChg>
      <pc:sldChg chg="del">
        <pc:chgData name="Charles Jester" userId="S::charles.jester@revature.com::f75cea3c-e151-4c95-9152-34449bede018" providerId="AD" clId="Web-{C4938FC7-3088-BC48-ECC2-ED4AA382598D}" dt="2023-05-08T18:17:24.295" v="60"/>
        <pc:sldMkLst>
          <pc:docMk/>
          <pc:sldMk cId="4294638998" sldId="350"/>
        </pc:sldMkLst>
      </pc:sldChg>
      <pc:sldChg chg="del">
        <pc:chgData name="Charles Jester" userId="S::charles.jester@revature.com::f75cea3c-e151-4c95-9152-34449bede018" providerId="AD" clId="Web-{C4938FC7-3088-BC48-ECC2-ED4AA382598D}" dt="2023-05-08T18:17:24.311" v="61"/>
        <pc:sldMkLst>
          <pc:docMk/>
          <pc:sldMk cId="1935485546" sldId="352"/>
        </pc:sldMkLst>
      </pc:sldChg>
      <pc:sldChg chg="del">
        <pc:chgData name="Charles Jester" userId="S::charles.jester@revature.com::f75cea3c-e151-4c95-9152-34449bede018" providerId="AD" clId="Web-{C4938FC7-3088-BC48-ECC2-ED4AA382598D}" dt="2023-05-08T18:17:24.311" v="64"/>
        <pc:sldMkLst>
          <pc:docMk/>
          <pc:sldMk cId="2961909079" sldId="353"/>
        </pc:sldMkLst>
      </pc:sldChg>
      <pc:sldChg chg="del">
        <pc:chgData name="Charles Jester" userId="S::charles.jester@revature.com::f75cea3c-e151-4c95-9152-34449bede018" providerId="AD" clId="Web-{C4938FC7-3088-BC48-ECC2-ED4AA382598D}" dt="2023-05-08T18:17:24.311" v="65"/>
        <pc:sldMkLst>
          <pc:docMk/>
          <pc:sldMk cId="1311579098" sldId="355"/>
        </pc:sldMkLst>
      </pc:sldChg>
      <pc:sldChg chg="del">
        <pc:chgData name="Charles Jester" userId="S::charles.jester@revature.com::f75cea3c-e151-4c95-9152-34449bede018" providerId="AD" clId="Web-{C4938FC7-3088-BC48-ECC2-ED4AA382598D}" dt="2023-05-08T18:16:55.576" v="32"/>
        <pc:sldMkLst>
          <pc:docMk/>
          <pc:sldMk cId="59848245" sldId="357"/>
        </pc:sldMkLst>
      </pc:sldChg>
      <pc:sldChg chg="del">
        <pc:chgData name="Charles Jester" userId="S::charles.jester@revature.com::f75cea3c-e151-4c95-9152-34449bede018" providerId="AD" clId="Web-{C4938FC7-3088-BC48-ECC2-ED4AA382598D}" dt="2023-05-08T18:17:24.295" v="59"/>
        <pc:sldMkLst>
          <pc:docMk/>
          <pc:sldMk cId="3197494097" sldId="359"/>
        </pc:sldMkLst>
      </pc:sldChg>
      <pc:sldChg chg="del">
        <pc:chgData name="Charles Jester" userId="S::charles.jester@revature.com::f75cea3c-e151-4c95-9152-34449bede018" providerId="AD" clId="Web-{C4938FC7-3088-BC48-ECC2-ED4AA382598D}" dt="2023-05-08T18:16:55.560" v="31"/>
        <pc:sldMkLst>
          <pc:docMk/>
          <pc:sldMk cId="260146556" sldId="360"/>
        </pc:sldMkLst>
      </pc:sldChg>
      <pc:sldChg chg="del">
        <pc:chgData name="Charles Jester" userId="S::charles.jester@revature.com::f75cea3c-e151-4c95-9152-34449bede018" providerId="AD" clId="Web-{C4938FC7-3088-BC48-ECC2-ED4AA382598D}" dt="2023-05-08T18:15:50.965" v="16"/>
        <pc:sldMkLst>
          <pc:docMk/>
          <pc:sldMk cId="2268758706" sldId="361"/>
        </pc:sldMkLst>
      </pc:sldChg>
      <pc:sldChg chg="del">
        <pc:chgData name="Charles Jester" userId="S::charles.jester@revature.com::f75cea3c-e151-4c95-9152-34449bede018" providerId="AD" clId="Web-{C4938FC7-3088-BC48-ECC2-ED4AA382598D}" dt="2023-05-08T18:17:10.561" v="47"/>
        <pc:sldMkLst>
          <pc:docMk/>
          <pc:sldMk cId="1059417660" sldId="362"/>
        </pc:sldMkLst>
      </pc:sldChg>
      <pc:sldChg chg="del">
        <pc:chgData name="Charles Jester" userId="S::charles.jester@revature.com::f75cea3c-e151-4c95-9152-34449bede018" providerId="AD" clId="Web-{C4938FC7-3088-BC48-ECC2-ED4AA382598D}" dt="2023-05-08T18:16:06.403" v="29"/>
        <pc:sldMkLst>
          <pc:docMk/>
          <pc:sldMk cId="3888238591" sldId="363"/>
        </pc:sldMkLst>
      </pc:sldChg>
      <pc:sldChg chg="del">
        <pc:chgData name="Charles Jester" userId="S::charles.jester@revature.com::f75cea3c-e151-4c95-9152-34449bede018" providerId="AD" clId="Web-{C4938FC7-3088-BC48-ECC2-ED4AA382598D}" dt="2023-05-08T18:16:06.387" v="28"/>
        <pc:sldMkLst>
          <pc:docMk/>
          <pc:sldMk cId="3655872038" sldId="364"/>
        </pc:sldMkLst>
      </pc:sldChg>
      <pc:sldChg chg="del">
        <pc:chgData name="Charles Jester" userId="S::charles.jester@revature.com::f75cea3c-e151-4c95-9152-34449bede018" providerId="AD" clId="Web-{C4938FC7-3088-BC48-ECC2-ED4AA382598D}" dt="2023-05-08T18:16:06.387" v="27"/>
        <pc:sldMkLst>
          <pc:docMk/>
          <pc:sldMk cId="3030135025" sldId="365"/>
        </pc:sldMkLst>
      </pc:sldChg>
      <pc:sldChg chg="del">
        <pc:chgData name="Charles Jester" userId="S::charles.jester@revature.com::f75cea3c-e151-4c95-9152-34449bede018" providerId="AD" clId="Web-{C4938FC7-3088-BC48-ECC2-ED4AA382598D}" dt="2023-05-08T18:17:10.561" v="48"/>
        <pc:sldMkLst>
          <pc:docMk/>
          <pc:sldMk cId="730902044" sldId="366"/>
        </pc:sldMkLst>
      </pc:sldChg>
      <pc:sldChg chg="del">
        <pc:chgData name="Charles Jester" userId="S::charles.jester@revature.com::f75cea3c-e151-4c95-9152-34449bede018" providerId="AD" clId="Web-{C4938FC7-3088-BC48-ECC2-ED4AA382598D}" dt="2023-05-08T18:17:24.280" v="58"/>
        <pc:sldMkLst>
          <pc:docMk/>
          <pc:sldMk cId="1865323949" sldId="367"/>
        </pc:sldMkLst>
      </pc:sldChg>
      <pc:sldChg chg="del">
        <pc:chgData name="Charles Jester" userId="S::charles.jester@revature.com::f75cea3c-e151-4c95-9152-34449bede018" providerId="AD" clId="Web-{C4938FC7-3088-BC48-ECC2-ED4AA382598D}" dt="2023-05-08T18:17:32.139" v="72"/>
        <pc:sldMkLst>
          <pc:docMk/>
          <pc:sldMk cId="2007268783" sldId="368"/>
        </pc:sldMkLst>
      </pc:sldChg>
      <pc:sldChg chg="del">
        <pc:chgData name="Charles Jester" userId="S::charles.jester@revature.com::f75cea3c-e151-4c95-9152-34449bede018" providerId="AD" clId="Web-{C4938FC7-3088-BC48-ECC2-ED4AA382598D}" dt="2023-05-08T18:17:29.155" v="71"/>
        <pc:sldMkLst>
          <pc:docMk/>
          <pc:sldMk cId="1050479263" sldId="369"/>
        </pc:sldMkLst>
      </pc:sldChg>
      <pc:sldChg chg="del">
        <pc:chgData name="Charles Jester" userId="S::charles.jester@revature.com::f75cea3c-e151-4c95-9152-34449bede018" providerId="AD" clId="Web-{C4938FC7-3088-BC48-ECC2-ED4AA382598D}" dt="2023-05-08T18:14:45.448" v="14"/>
        <pc:sldMkLst>
          <pc:docMk/>
          <pc:sldMk cId="3869185885" sldId="370"/>
        </pc:sldMkLst>
      </pc:sldChg>
      <pc:sldChg chg="del">
        <pc:chgData name="Charles Jester" userId="S::charles.jester@revature.com::f75cea3c-e151-4c95-9152-34449bede018" providerId="AD" clId="Web-{C4938FC7-3088-BC48-ECC2-ED4AA382598D}" dt="2023-05-08T17:18:36.454" v="0"/>
        <pc:sldMkLst>
          <pc:docMk/>
          <pc:sldMk cId="0" sldId="372"/>
        </pc:sldMkLst>
      </pc:sldChg>
      <pc:sldChg chg="del">
        <pc:chgData name="Charles Jester" userId="S::charles.jester@revature.com::f75cea3c-e151-4c95-9152-34449bede018" providerId="AD" clId="Web-{C4938FC7-3088-BC48-ECC2-ED4AA382598D}" dt="2023-05-08T18:17:24.311" v="62"/>
        <pc:sldMkLst>
          <pc:docMk/>
          <pc:sldMk cId="4258291447" sldId="394"/>
        </pc:sldMkLst>
      </pc:sldChg>
      <pc:sldChg chg="addSp delSp modSp">
        <pc:chgData name="Charles Jester" userId="S::charles.jester@revature.com::f75cea3c-e151-4c95-9152-34449bede018" providerId="AD" clId="Web-{C4938FC7-3088-BC48-ECC2-ED4AA382598D}" dt="2023-05-09T14:49:34.110" v="1376" actId="1076"/>
        <pc:sldMkLst>
          <pc:docMk/>
          <pc:sldMk cId="1182323659" sldId="398"/>
        </pc:sldMkLst>
        <pc:spChg chg="mod">
          <ac:chgData name="Charles Jester" userId="S::charles.jester@revature.com::f75cea3c-e151-4c95-9152-34449bede018" providerId="AD" clId="Web-{C4938FC7-3088-BC48-ECC2-ED4AA382598D}" dt="2023-05-08T18:38:50.401" v="151" actId="20577"/>
          <ac:spMkLst>
            <pc:docMk/>
            <pc:sldMk cId="1182323659" sldId="398"/>
            <ac:spMk id="5" creationId="{00000000-0000-0000-0000-000000000000}"/>
          </ac:spMkLst>
        </pc:spChg>
        <pc:spChg chg="mod">
          <ac:chgData name="Charles Jester" userId="S::charles.jester@revature.com::f75cea3c-e151-4c95-9152-34449bede018" providerId="AD" clId="Web-{C4938FC7-3088-BC48-ECC2-ED4AA382598D}" dt="2023-05-08T18:37:13.804" v="137" actId="14100"/>
          <ac:spMkLst>
            <pc:docMk/>
            <pc:sldMk cId="1182323659" sldId="398"/>
            <ac:spMk id="23" creationId="{62E9B6E1-7420-4F5C-A89A-7C6EAEF8CB63}"/>
          </ac:spMkLst>
        </pc:spChg>
        <pc:spChg chg="mod">
          <ac:chgData name="Charles Jester" userId="S::charles.jester@revature.com::f75cea3c-e151-4c95-9152-34449bede018" providerId="AD" clId="Web-{C4938FC7-3088-BC48-ECC2-ED4AA382598D}" dt="2023-05-09T05:51:02.369" v="1015" actId="20577"/>
          <ac:spMkLst>
            <pc:docMk/>
            <pc:sldMk cId="1182323659" sldId="398"/>
            <ac:spMk id="40" creationId="{8F0E10C9-E34C-418A-9D97-348164150FB1}"/>
          </ac:spMkLst>
        </pc:spChg>
        <pc:spChg chg="mod">
          <ac:chgData name="Charles Jester" userId="S::charles.jester@revature.com::f75cea3c-e151-4c95-9152-34449bede018" providerId="AD" clId="Web-{C4938FC7-3088-BC48-ECC2-ED4AA382598D}" dt="2023-05-08T18:38:36.932" v="150" actId="20577"/>
          <ac:spMkLst>
            <pc:docMk/>
            <pc:sldMk cId="1182323659" sldId="398"/>
            <ac:spMk id="45" creationId="{ED202FBA-1855-4291-8F3D-D382BE959925}"/>
          </ac:spMkLst>
        </pc:spChg>
        <pc:spChg chg="mod">
          <ac:chgData name="Charles Jester" userId="S::charles.jester@revature.com::f75cea3c-e151-4c95-9152-34449bede018" providerId="AD" clId="Web-{C4938FC7-3088-BC48-ECC2-ED4AA382598D}" dt="2023-05-08T18:37:31.398" v="141" actId="1076"/>
          <ac:spMkLst>
            <pc:docMk/>
            <pc:sldMk cId="1182323659" sldId="398"/>
            <ac:spMk id="47" creationId="{CA81778A-3A05-4D09-A65A-ECCF266087B0}"/>
          </ac:spMkLst>
        </pc:spChg>
        <pc:grpChg chg="mod">
          <ac:chgData name="Charles Jester" userId="S::charles.jester@revature.com::f75cea3c-e151-4c95-9152-34449bede018" providerId="AD" clId="Web-{C4938FC7-3088-BC48-ECC2-ED4AA382598D}" dt="2023-05-09T14:49:34.110" v="1376" actId="1076"/>
          <ac:grpSpMkLst>
            <pc:docMk/>
            <pc:sldMk cId="1182323659" sldId="398"/>
            <ac:grpSpMk id="26" creationId="{1862D3A7-7D5C-4CB5-850E-7CDA713837C0}"/>
          </ac:grpSpMkLst>
        </pc:grpChg>
        <pc:grpChg chg="add del mod">
          <ac:chgData name="Charles Jester" userId="S::charles.jester@revature.com::f75cea3c-e151-4c95-9152-34449bede018" providerId="AD" clId="Web-{C4938FC7-3088-BC48-ECC2-ED4AA382598D}" dt="2023-05-08T18:38:03.696" v="144" actId="1076"/>
          <ac:grpSpMkLst>
            <pc:docMk/>
            <pc:sldMk cId="1182323659" sldId="398"/>
            <ac:grpSpMk id="43" creationId="{FD69BFD3-72F5-4696-A4B5-D10D702C9EB9}"/>
          </ac:grpSpMkLst>
        </pc:grpChg>
        <pc:grpChg chg="add del">
          <ac:chgData name="Charles Jester" userId="S::charles.jester@revature.com::f75cea3c-e151-4c95-9152-34449bede018" providerId="AD" clId="Web-{C4938FC7-3088-BC48-ECC2-ED4AA382598D}" dt="2023-05-08T18:36:57.757" v="106"/>
          <ac:grpSpMkLst>
            <pc:docMk/>
            <pc:sldMk cId="1182323659" sldId="398"/>
            <ac:grpSpMk id="48" creationId="{08CEA3DE-9145-494E-86A9-7A7A8592416D}"/>
          </ac:grpSpMkLst>
        </pc:grpChg>
      </pc:sldChg>
      <pc:sldChg chg="del">
        <pc:chgData name="Charles Jester" userId="S::charles.jester@revature.com::f75cea3c-e151-4c95-9152-34449bede018" providerId="AD" clId="Web-{C4938FC7-3088-BC48-ECC2-ED4AA382598D}" dt="2023-05-08T17:18:59.753" v="2"/>
        <pc:sldMkLst>
          <pc:docMk/>
          <pc:sldMk cId="973107673" sldId="404"/>
        </pc:sldMkLst>
      </pc:sldChg>
      <pc:sldChg chg="del">
        <pc:chgData name="Charles Jester" userId="S::charles.jester@revature.com::f75cea3c-e151-4c95-9152-34449bede018" providerId="AD" clId="Web-{C4938FC7-3088-BC48-ECC2-ED4AA382598D}" dt="2023-05-09T15:04:40.647" v="1508"/>
        <pc:sldMkLst>
          <pc:docMk/>
          <pc:sldMk cId="2742430841" sldId="405"/>
        </pc:sldMkLst>
      </pc:sldChg>
      <pc:sldChg chg="delSp modSp modNotes">
        <pc:chgData name="Charles Jester" userId="S::charles.jester@revature.com::f75cea3c-e151-4c95-9152-34449bede018" providerId="AD" clId="Web-{C4938FC7-3088-BC48-ECC2-ED4AA382598D}" dt="2023-05-09T14:48:04.264" v="1373"/>
        <pc:sldMkLst>
          <pc:docMk/>
          <pc:sldMk cId="2679005221" sldId="406"/>
        </pc:sldMkLst>
        <pc:spChg chg="mod">
          <ac:chgData name="Charles Jester" userId="S::charles.jester@revature.com::f75cea3c-e151-4c95-9152-34449bede018" providerId="AD" clId="Web-{C4938FC7-3088-BC48-ECC2-ED4AA382598D}" dt="2023-05-08T18:35:34.911" v="83" actId="20577"/>
          <ac:spMkLst>
            <pc:docMk/>
            <pc:sldMk cId="2679005221" sldId="406"/>
            <ac:spMk id="2" creationId="{49061427-3FEB-B646-AA5F-55ABE602A8CD}"/>
          </ac:spMkLst>
        </pc:spChg>
        <pc:spChg chg="del">
          <ac:chgData name="Charles Jester" userId="S::charles.jester@revature.com::f75cea3c-e151-4c95-9152-34449bede018" providerId="AD" clId="Web-{C4938FC7-3088-BC48-ECC2-ED4AA382598D}" dt="2023-05-08T18:35:52.068" v="85"/>
          <ac:spMkLst>
            <pc:docMk/>
            <pc:sldMk cId="2679005221" sldId="406"/>
            <ac:spMk id="3" creationId="{B20758AF-9E10-E142-A46D-F19BF79912B5}"/>
          </ac:spMkLst>
        </pc:spChg>
        <pc:spChg chg="del">
          <ac:chgData name="Charles Jester" userId="S::charles.jester@revature.com::f75cea3c-e151-4c95-9152-34449bede018" providerId="AD" clId="Web-{C4938FC7-3088-BC48-ECC2-ED4AA382598D}" dt="2023-05-08T18:35:46.364" v="84"/>
          <ac:spMkLst>
            <pc:docMk/>
            <pc:sldMk cId="2679005221" sldId="406"/>
            <ac:spMk id="4" creationId="{7021F45A-ED6C-4F4E-9F18-20B3CB81BB83}"/>
          </ac:spMkLst>
        </pc:spChg>
      </pc:sldChg>
      <pc:sldChg chg="del">
        <pc:chgData name="Charles Jester" userId="S::charles.jester@revature.com::f75cea3c-e151-4c95-9152-34449bede018" providerId="AD" clId="Web-{C4938FC7-3088-BC48-ECC2-ED4AA382598D}" dt="2023-05-08T18:36:03.458" v="86"/>
        <pc:sldMkLst>
          <pc:docMk/>
          <pc:sldMk cId="2182027031" sldId="2134805866"/>
        </pc:sldMkLst>
      </pc:sldChg>
      <pc:sldChg chg="add del replId">
        <pc:chgData name="Charles Jester" userId="S::charles.jester@revature.com::f75cea3c-e151-4c95-9152-34449bede018" providerId="AD" clId="Web-{C4938FC7-3088-BC48-ECC2-ED4AA382598D}" dt="2023-05-09T15:04:40.647" v="1510"/>
        <pc:sldMkLst>
          <pc:docMk/>
          <pc:sldMk cId="4083798353" sldId="2134805867"/>
        </pc:sldMkLst>
      </pc:sldChg>
      <pc:sldChg chg="modSp add ord replId">
        <pc:chgData name="Charles Jester" userId="S::charles.jester@revature.com::f75cea3c-e151-4c95-9152-34449bede018" providerId="AD" clId="Web-{C4938FC7-3088-BC48-ECC2-ED4AA382598D}" dt="2023-05-09T05:03:19.185" v="432" actId="20577"/>
        <pc:sldMkLst>
          <pc:docMk/>
          <pc:sldMk cId="879483025" sldId="2134805868"/>
        </pc:sldMkLst>
        <pc:spChg chg="mod">
          <ac:chgData name="Charles Jester" userId="S::charles.jester@revature.com::f75cea3c-e151-4c95-9152-34449bede018" providerId="AD" clId="Web-{C4938FC7-3088-BC48-ECC2-ED4AA382598D}" dt="2023-05-09T05:03:19.185" v="432" actId="20577"/>
          <ac:spMkLst>
            <pc:docMk/>
            <pc:sldMk cId="879483025" sldId="2134805868"/>
            <ac:spMk id="2" creationId="{7D9E0F4D-47BB-584F-8148-CEEF4AE6DDFE}"/>
          </ac:spMkLst>
        </pc:spChg>
        <pc:picChg chg="mod">
          <ac:chgData name="Charles Jester" userId="S::charles.jester@revature.com::f75cea3c-e151-4c95-9152-34449bede018" providerId="AD" clId="Web-{C4938FC7-3088-BC48-ECC2-ED4AA382598D}" dt="2023-05-09T04:37:49.595" v="330" actId="1076"/>
          <ac:picMkLst>
            <pc:docMk/>
            <pc:sldMk cId="879483025" sldId="2134805868"/>
            <ac:picMk id="3" creationId="{05355144-DEB7-9F40-811B-307E8F83B933}"/>
          </ac:picMkLst>
        </pc:picChg>
      </pc:sldChg>
      <pc:sldChg chg="delSp modSp add replId">
        <pc:chgData name="Charles Jester" userId="S::charles.jester@revature.com::f75cea3c-e151-4c95-9152-34449bede018" providerId="AD" clId="Web-{C4938FC7-3088-BC48-ECC2-ED4AA382598D}" dt="2023-05-09T04:38:08.455" v="335"/>
        <pc:sldMkLst>
          <pc:docMk/>
          <pc:sldMk cId="1220276933" sldId="2134805869"/>
        </pc:sldMkLst>
        <pc:spChg chg="mod">
          <ac:chgData name="Charles Jester" userId="S::charles.jester@revature.com::f75cea3c-e151-4c95-9152-34449bede018" providerId="AD" clId="Web-{C4938FC7-3088-BC48-ECC2-ED4AA382598D}" dt="2023-05-09T03:47:48.511" v="320" actId="20577"/>
          <ac:spMkLst>
            <pc:docMk/>
            <pc:sldMk cId="1220276933" sldId="2134805869"/>
            <ac:spMk id="2" creationId="{7D9E0F4D-47BB-584F-8148-CEEF4AE6DDFE}"/>
          </ac:spMkLst>
        </pc:spChg>
        <pc:picChg chg="del mod">
          <ac:chgData name="Charles Jester" userId="S::charles.jester@revature.com::f75cea3c-e151-4c95-9152-34449bede018" providerId="AD" clId="Web-{C4938FC7-3088-BC48-ECC2-ED4AA382598D}" dt="2023-05-09T04:38:08.455" v="335"/>
          <ac:picMkLst>
            <pc:docMk/>
            <pc:sldMk cId="1220276933" sldId="2134805869"/>
            <ac:picMk id="3" creationId="{05355144-DEB7-9F40-811B-307E8F83B933}"/>
          </ac:picMkLst>
        </pc:picChg>
      </pc:sldChg>
      <pc:sldChg chg="addSp modSp add replId modTransition addAnim modAnim modNotes">
        <pc:chgData name="Charles Jester" userId="S::charles.jester@revature.com::f75cea3c-e151-4c95-9152-34449bede018" providerId="AD" clId="Web-{C4938FC7-3088-BC48-ECC2-ED4AA382598D}" dt="2023-05-09T15:17:19.525" v="1725"/>
        <pc:sldMkLst>
          <pc:docMk/>
          <pc:sldMk cId="3642711974" sldId="2134805870"/>
        </pc:sldMkLst>
        <pc:spChg chg="add mod">
          <ac:chgData name="Charles Jester" userId="S::charles.jester@revature.com::f75cea3c-e151-4c95-9152-34449bede018" providerId="AD" clId="Web-{C4938FC7-3088-BC48-ECC2-ED4AA382598D}" dt="2023-05-09T14:45:15.103" v="1369"/>
          <ac:spMkLst>
            <pc:docMk/>
            <pc:sldMk cId="3642711974" sldId="2134805870"/>
            <ac:spMk id="3" creationId="{7128BC49-1BB8-B2A9-344C-624F39D5AA60}"/>
          </ac:spMkLst>
        </pc:spChg>
        <pc:spChg chg="mod">
          <ac:chgData name="Charles Jester" userId="S::charles.jester@revature.com::f75cea3c-e151-4c95-9152-34449bede018" providerId="AD" clId="Web-{C4938FC7-3088-BC48-ECC2-ED4AA382598D}" dt="2023-05-09T05:44:28.002" v="946" actId="20577"/>
          <ac:spMkLst>
            <pc:docMk/>
            <pc:sldMk cId="3642711974" sldId="2134805870"/>
            <ac:spMk id="4" creationId="{D9F1BA23-666D-C22A-D169-3A649E7E45B2}"/>
          </ac:spMkLst>
        </pc:spChg>
        <pc:spChg chg="add mod">
          <ac:chgData name="Charles Jester" userId="S::charles.jester@revature.com::f75cea3c-e151-4c95-9152-34449bede018" providerId="AD" clId="Web-{C4938FC7-3088-BC48-ECC2-ED4AA382598D}" dt="2023-05-09T14:45:17.369" v="1370"/>
          <ac:spMkLst>
            <pc:docMk/>
            <pc:sldMk cId="3642711974" sldId="2134805870"/>
            <ac:spMk id="5" creationId="{D7AA8AE2-4A45-5F23-5C5D-6D98F3758378}"/>
          </ac:spMkLst>
        </pc:spChg>
        <pc:spChg chg="mod">
          <ac:chgData name="Charles Jester" userId="S::charles.jester@revature.com::f75cea3c-e151-4c95-9152-34449bede018" providerId="AD" clId="Web-{C4938FC7-3088-BC48-ECC2-ED4AA382598D}" dt="2023-05-09T05:40:16.159" v="844" actId="20577"/>
          <ac:spMkLst>
            <pc:docMk/>
            <pc:sldMk cId="3642711974" sldId="2134805870"/>
            <ac:spMk id="8" creationId="{C49D816A-E782-EE93-3182-259053D79726}"/>
          </ac:spMkLst>
        </pc:spChg>
      </pc:sldChg>
      <pc:sldChg chg="add del ord replId">
        <pc:chgData name="Charles Jester" userId="S::charles.jester@revature.com::f75cea3c-e151-4c95-9152-34449bede018" providerId="AD" clId="Web-{C4938FC7-3088-BC48-ECC2-ED4AA382598D}" dt="2023-05-09T14:52:46.239" v="1383"/>
        <pc:sldMkLst>
          <pc:docMk/>
          <pc:sldMk cId="597705692" sldId="2134805871"/>
        </pc:sldMkLst>
      </pc:sldChg>
      <pc:sldChg chg="delSp add del replId modTransition">
        <pc:chgData name="Charles Jester" userId="S::charles.jester@revature.com::f75cea3c-e151-4c95-9152-34449bede018" providerId="AD" clId="Web-{C4938FC7-3088-BC48-ECC2-ED4AA382598D}" dt="2023-05-09T14:44:49.275" v="1368"/>
        <pc:sldMkLst>
          <pc:docMk/>
          <pc:sldMk cId="2349813901" sldId="2134805871"/>
        </pc:sldMkLst>
        <pc:spChg chg="del">
          <ac:chgData name="Charles Jester" userId="S::charles.jester@revature.com::f75cea3c-e151-4c95-9152-34449bede018" providerId="AD" clId="Web-{C4938FC7-3088-BC48-ECC2-ED4AA382598D}" dt="2023-05-09T14:22:18.883" v="1113"/>
          <ac:spMkLst>
            <pc:docMk/>
            <pc:sldMk cId="2349813901" sldId="2134805871"/>
            <ac:spMk id="25" creationId="{A5556CEB-9BF5-FE12-C560-6F671E19307C}"/>
          </ac:spMkLst>
        </pc:spChg>
        <pc:spChg chg="del">
          <ac:chgData name="Charles Jester" userId="S::charles.jester@revature.com::f75cea3c-e151-4c95-9152-34449bede018" providerId="AD" clId="Web-{C4938FC7-3088-BC48-ECC2-ED4AA382598D}" dt="2023-05-09T14:22:13.383" v="1112"/>
          <ac:spMkLst>
            <pc:docMk/>
            <pc:sldMk cId="2349813901" sldId="2134805871"/>
            <ac:spMk id="26" creationId="{EBE46C19-99A6-4A44-AEF2-56A03FB0B573}"/>
          </ac:spMkLst>
        </pc:spChg>
        <pc:spChg chg="del">
          <ac:chgData name="Charles Jester" userId="S::charles.jester@revature.com::f75cea3c-e151-4c95-9152-34449bede018" providerId="AD" clId="Web-{C4938FC7-3088-BC48-ECC2-ED4AA382598D}" dt="2023-05-09T14:22:33.383" v="1119"/>
          <ac:spMkLst>
            <pc:docMk/>
            <pc:sldMk cId="2349813901" sldId="2134805871"/>
            <ac:spMk id="28" creationId="{5B967D0A-7921-1F1F-1565-E753C2FFFE43}"/>
          </ac:spMkLst>
        </pc:spChg>
        <pc:spChg chg="del">
          <ac:chgData name="Charles Jester" userId="S::charles.jester@revature.com::f75cea3c-e151-4c95-9152-34449bede018" providerId="AD" clId="Web-{C4938FC7-3088-BC48-ECC2-ED4AA382598D}" dt="2023-05-09T14:22:25.039" v="1115"/>
          <ac:spMkLst>
            <pc:docMk/>
            <pc:sldMk cId="2349813901" sldId="2134805871"/>
            <ac:spMk id="29" creationId="{66ABBFAE-55B6-F73B-42AF-235E3FC01973}"/>
          </ac:spMkLst>
        </pc:spChg>
        <pc:spChg chg="del">
          <ac:chgData name="Charles Jester" userId="S::charles.jester@revature.com::f75cea3c-e151-4c95-9152-34449bede018" providerId="AD" clId="Web-{C4938FC7-3088-BC48-ECC2-ED4AA382598D}" dt="2023-05-09T14:22:26.602" v="1116"/>
          <ac:spMkLst>
            <pc:docMk/>
            <pc:sldMk cId="2349813901" sldId="2134805871"/>
            <ac:spMk id="30" creationId="{3BEB6616-392A-30C8-59D7-7AE751D0EDD1}"/>
          </ac:spMkLst>
        </pc:spChg>
        <pc:spChg chg="del">
          <ac:chgData name="Charles Jester" userId="S::charles.jester@revature.com::f75cea3c-e151-4c95-9152-34449bede018" providerId="AD" clId="Web-{C4938FC7-3088-BC48-ECC2-ED4AA382598D}" dt="2023-05-09T14:22:28.352" v="1118"/>
          <ac:spMkLst>
            <pc:docMk/>
            <pc:sldMk cId="2349813901" sldId="2134805871"/>
            <ac:spMk id="31" creationId="{74464CA3-1691-6D1B-0FB8-FE1BBE559E7D}"/>
          </ac:spMkLst>
        </pc:spChg>
        <pc:spChg chg="del">
          <ac:chgData name="Charles Jester" userId="S::charles.jester@revature.com::f75cea3c-e151-4c95-9152-34449bede018" providerId="AD" clId="Web-{C4938FC7-3088-BC48-ECC2-ED4AA382598D}" dt="2023-05-09T14:22:27.524" v="1117"/>
          <ac:spMkLst>
            <pc:docMk/>
            <pc:sldMk cId="2349813901" sldId="2134805871"/>
            <ac:spMk id="32" creationId="{46481466-F64D-0F35-1C26-27286A43A9AC}"/>
          </ac:spMkLst>
        </pc:spChg>
        <pc:spChg chg="del">
          <ac:chgData name="Charles Jester" userId="S::charles.jester@revature.com::f75cea3c-e151-4c95-9152-34449bede018" providerId="AD" clId="Web-{C4938FC7-3088-BC48-ECC2-ED4AA382598D}" dt="2023-05-09T14:22:13.383" v="1111"/>
          <ac:spMkLst>
            <pc:docMk/>
            <pc:sldMk cId="2349813901" sldId="2134805871"/>
            <ac:spMk id="34" creationId="{20555D34-6416-E886-16C6-D24FE3D9734C}"/>
          </ac:spMkLst>
        </pc:spChg>
        <pc:spChg chg="del">
          <ac:chgData name="Charles Jester" userId="S::charles.jester@revature.com::f75cea3c-e151-4c95-9152-34449bede018" providerId="AD" clId="Web-{C4938FC7-3088-BC48-ECC2-ED4AA382598D}" dt="2023-05-09T14:22:13.383" v="1110"/>
          <ac:spMkLst>
            <pc:docMk/>
            <pc:sldMk cId="2349813901" sldId="2134805871"/>
            <ac:spMk id="35" creationId="{FF0E7AB1-F756-5294-53D4-6E2C5D92559F}"/>
          </ac:spMkLst>
        </pc:spChg>
        <pc:spChg chg="del">
          <ac:chgData name="Charles Jester" userId="S::charles.jester@revature.com::f75cea3c-e151-4c95-9152-34449bede018" providerId="AD" clId="Web-{C4938FC7-3088-BC48-ECC2-ED4AA382598D}" dt="2023-05-09T14:22:13.383" v="1109"/>
          <ac:spMkLst>
            <pc:docMk/>
            <pc:sldMk cId="2349813901" sldId="2134805871"/>
            <ac:spMk id="36" creationId="{30E143BF-A30A-0573-4059-3EB4BEACA9D7}"/>
          </ac:spMkLst>
        </pc:spChg>
        <pc:spChg chg="del">
          <ac:chgData name="Charles Jester" userId="S::charles.jester@revature.com::f75cea3c-e151-4c95-9152-34449bede018" providerId="AD" clId="Web-{C4938FC7-3088-BC48-ECC2-ED4AA382598D}" dt="2023-05-09T14:22:13.383" v="1108"/>
          <ac:spMkLst>
            <pc:docMk/>
            <pc:sldMk cId="2349813901" sldId="2134805871"/>
            <ac:spMk id="37" creationId="{DBBE7661-2057-FE4B-803E-2909D7234217}"/>
          </ac:spMkLst>
        </pc:spChg>
        <pc:spChg chg="del">
          <ac:chgData name="Charles Jester" userId="S::charles.jester@revature.com::f75cea3c-e151-4c95-9152-34449bede018" providerId="AD" clId="Web-{C4938FC7-3088-BC48-ECC2-ED4AA382598D}" dt="2023-05-09T14:22:13.383" v="1107"/>
          <ac:spMkLst>
            <pc:docMk/>
            <pc:sldMk cId="2349813901" sldId="2134805871"/>
            <ac:spMk id="38" creationId="{42893259-BB92-6D79-8B75-F3FCEC44043E}"/>
          </ac:spMkLst>
        </pc:spChg>
        <pc:spChg chg="del">
          <ac:chgData name="Charles Jester" userId="S::charles.jester@revature.com::f75cea3c-e151-4c95-9152-34449bede018" providerId="AD" clId="Web-{C4938FC7-3088-BC48-ECC2-ED4AA382598D}" dt="2023-05-09T14:22:13.383" v="1106"/>
          <ac:spMkLst>
            <pc:docMk/>
            <pc:sldMk cId="2349813901" sldId="2134805871"/>
            <ac:spMk id="40" creationId="{5089FB22-0098-291F-C580-B755DF9E796B}"/>
          </ac:spMkLst>
        </pc:spChg>
        <pc:spChg chg="del">
          <ac:chgData name="Charles Jester" userId="S::charles.jester@revature.com::f75cea3c-e151-4c95-9152-34449bede018" providerId="AD" clId="Web-{C4938FC7-3088-BC48-ECC2-ED4AA382598D}" dt="2023-05-09T14:22:13.383" v="1105"/>
          <ac:spMkLst>
            <pc:docMk/>
            <pc:sldMk cId="2349813901" sldId="2134805871"/>
            <ac:spMk id="41" creationId="{195CF207-48EE-9DDF-3814-B46D56726132}"/>
          </ac:spMkLst>
        </pc:spChg>
        <pc:spChg chg="del">
          <ac:chgData name="Charles Jester" userId="S::charles.jester@revature.com::f75cea3c-e151-4c95-9152-34449bede018" providerId="AD" clId="Web-{C4938FC7-3088-BC48-ECC2-ED4AA382598D}" dt="2023-05-09T14:22:13.383" v="1104"/>
          <ac:spMkLst>
            <pc:docMk/>
            <pc:sldMk cId="2349813901" sldId="2134805871"/>
            <ac:spMk id="44" creationId="{3AF9B57B-9854-D31F-E9F1-059DBE7C5FFB}"/>
          </ac:spMkLst>
        </pc:spChg>
        <pc:spChg chg="del">
          <ac:chgData name="Charles Jester" userId="S::charles.jester@revature.com::f75cea3c-e151-4c95-9152-34449bede018" providerId="AD" clId="Web-{C4938FC7-3088-BC48-ECC2-ED4AA382598D}" dt="2023-05-09T14:22:13.383" v="1103"/>
          <ac:spMkLst>
            <pc:docMk/>
            <pc:sldMk cId="2349813901" sldId="2134805871"/>
            <ac:spMk id="45" creationId="{5F884255-3455-12D4-D6AA-0D8686A730FC}"/>
          </ac:spMkLst>
        </pc:spChg>
        <pc:picChg chg="del">
          <ac:chgData name="Charles Jester" userId="S::charles.jester@revature.com::f75cea3c-e151-4c95-9152-34449bede018" providerId="AD" clId="Web-{C4938FC7-3088-BC48-ECC2-ED4AA382598D}" dt="2023-05-09T14:22:23.227" v="1114"/>
          <ac:picMkLst>
            <pc:docMk/>
            <pc:sldMk cId="2349813901" sldId="2134805871"/>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4"/>
        <pc:sldMkLst>
          <pc:docMk/>
          <pc:sldMk cId="3807319701" sldId="2134805871"/>
        </pc:sldMkLst>
        <pc:spChg chg="mod">
          <ac:chgData name="Charles Jester" userId="S::charles.jester@revature.com::f75cea3c-e151-4c95-9152-34449bede018" providerId="AD" clId="Web-{C4938FC7-3088-BC48-ECC2-ED4AA382598D}" dt="2023-05-09T14:16:22.406" v="1025" actId="20577"/>
          <ac:spMkLst>
            <pc:docMk/>
            <pc:sldMk cId="3807319701" sldId="2134805871"/>
            <ac:spMk id="6" creationId="{CAE5AF5F-6E9B-2817-B2AE-F94BD7ADC02B}"/>
          </ac:spMkLst>
        </pc:spChg>
      </pc:sldChg>
      <pc:sldChg chg="delSp modSp add del replId modTransition">
        <pc:chgData name="Charles Jester" userId="S::charles.jester@revature.com::f75cea3c-e151-4c95-9152-34449bede018" providerId="AD" clId="Web-{C4938FC7-3088-BC48-ECC2-ED4AA382598D}" dt="2023-05-09T14:44:49.259" v="1367"/>
        <pc:sldMkLst>
          <pc:docMk/>
          <pc:sldMk cId="893874671" sldId="2134805872"/>
        </pc:sldMkLst>
        <pc:spChg chg="mod">
          <ac:chgData name="Charles Jester" userId="S::charles.jester@revature.com::f75cea3c-e151-4c95-9152-34449bede018" providerId="AD" clId="Web-{C4938FC7-3088-BC48-ECC2-ED4AA382598D}" dt="2023-05-09T14:23:05.806" v="1123" actId="1076"/>
          <ac:spMkLst>
            <pc:docMk/>
            <pc:sldMk cId="893874671" sldId="2134805872"/>
            <ac:spMk id="12" creationId="{00000000-0000-0000-0000-000000000000}"/>
          </ac:spMkLst>
        </pc:spChg>
        <pc:spChg chg="del">
          <ac:chgData name="Charles Jester" userId="S::charles.jester@revature.com::f75cea3c-e151-4c95-9152-34449bede018" providerId="AD" clId="Web-{C4938FC7-3088-BC48-ECC2-ED4AA382598D}" dt="2023-05-09T14:23:20.978" v="1137"/>
          <ac:spMkLst>
            <pc:docMk/>
            <pc:sldMk cId="893874671" sldId="2134805872"/>
            <ac:spMk id="25" creationId="{A5556CEB-9BF5-FE12-C560-6F671E19307C}"/>
          </ac:spMkLst>
        </pc:spChg>
        <pc:spChg chg="del">
          <ac:chgData name="Charles Jester" userId="S::charles.jester@revature.com::f75cea3c-e151-4c95-9152-34449bede018" providerId="AD" clId="Web-{C4938FC7-3088-BC48-ECC2-ED4AA382598D}" dt="2023-05-09T14:23:20.978" v="1136"/>
          <ac:spMkLst>
            <pc:docMk/>
            <pc:sldMk cId="893874671" sldId="2134805872"/>
            <ac:spMk id="26" creationId="{EBE46C19-99A6-4A44-AEF2-56A03FB0B573}"/>
          </ac:spMkLst>
        </pc:spChg>
        <pc:spChg chg="del">
          <ac:chgData name="Charles Jester" userId="S::charles.jester@revature.com::f75cea3c-e151-4c95-9152-34449bede018" providerId="AD" clId="Web-{C4938FC7-3088-BC48-ECC2-ED4AA382598D}" dt="2023-05-09T14:23:20.978" v="1135"/>
          <ac:spMkLst>
            <pc:docMk/>
            <pc:sldMk cId="893874671" sldId="2134805872"/>
            <ac:spMk id="29" creationId="{66ABBFAE-55B6-F73B-42AF-235E3FC01973}"/>
          </ac:spMkLst>
        </pc:spChg>
        <pc:spChg chg="del">
          <ac:chgData name="Charles Jester" userId="S::charles.jester@revature.com::f75cea3c-e151-4c95-9152-34449bede018" providerId="AD" clId="Web-{C4938FC7-3088-BC48-ECC2-ED4AA382598D}" dt="2023-05-09T14:23:20.978" v="1134"/>
          <ac:spMkLst>
            <pc:docMk/>
            <pc:sldMk cId="893874671" sldId="2134805872"/>
            <ac:spMk id="30" creationId="{3BEB6616-392A-30C8-59D7-7AE751D0EDD1}"/>
          </ac:spMkLst>
        </pc:spChg>
        <pc:spChg chg="del">
          <ac:chgData name="Charles Jester" userId="S::charles.jester@revature.com::f75cea3c-e151-4c95-9152-34449bede018" providerId="AD" clId="Web-{C4938FC7-3088-BC48-ECC2-ED4AA382598D}" dt="2023-05-09T14:23:20.978" v="1133"/>
          <ac:spMkLst>
            <pc:docMk/>
            <pc:sldMk cId="893874671" sldId="2134805872"/>
            <ac:spMk id="31" creationId="{74464CA3-1691-6D1B-0FB8-FE1BBE559E7D}"/>
          </ac:spMkLst>
        </pc:spChg>
        <pc:spChg chg="del">
          <ac:chgData name="Charles Jester" userId="S::charles.jester@revature.com::f75cea3c-e151-4c95-9152-34449bede018" providerId="AD" clId="Web-{C4938FC7-3088-BC48-ECC2-ED4AA382598D}" dt="2023-05-09T14:23:20.978" v="1132"/>
          <ac:spMkLst>
            <pc:docMk/>
            <pc:sldMk cId="893874671" sldId="2134805872"/>
            <ac:spMk id="32" creationId="{46481466-F64D-0F35-1C26-27286A43A9AC}"/>
          </ac:spMkLst>
        </pc:spChg>
        <pc:spChg chg="del">
          <ac:chgData name="Charles Jester" userId="S::charles.jester@revature.com::f75cea3c-e151-4c95-9152-34449bede018" providerId="AD" clId="Web-{C4938FC7-3088-BC48-ECC2-ED4AA382598D}" dt="2023-05-09T14:23:20.978" v="1131"/>
          <ac:spMkLst>
            <pc:docMk/>
            <pc:sldMk cId="893874671" sldId="2134805872"/>
            <ac:spMk id="34" creationId="{20555D34-6416-E886-16C6-D24FE3D9734C}"/>
          </ac:spMkLst>
        </pc:spChg>
        <pc:spChg chg="del">
          <ac:chgData name="Charles Jester" userId="S::charles.jester@revature.com::f75cea3c-e151-4c95-9152-34449bede018" providerId="AD" clId="Web-{C4938FC7-3088-BC48-ECC2-ED4AA382598D}" dt="2023-05-09T14:23:20.978" v="1130"/>
          <ac:spMkLst>
            <pc:docMk/>
            <pc:sldMk cId="893874671" sldId="2134805872"/>
            <ac:spMk id="35" creationId="{FF0E7AB1-F756-5294-53D4-6E2C5D92559F}"/>
          </ac:spMkLst>
        </pc:spChg>
        <pc:spChg chg="del">
          <ac:chgData name="Charles Jester" userId="S::charles.jester@revature.com::f75cea3c-e151-4c95-9152-34449bede018" providerId="AD" clId="Web-{C4938FC7-3088-BC48-ECC2-ED4AA382598D}" dt="2023-05-09T14:23:20.978" v="1129"/>
          <ac:spMkLst>
            <pc:docMk/>
            <pc:sldMk cId="893874671" sldId="2134805872"/>
            <ac:spMk id="36" creationId="{30E143BF-A30A-0573-4059-3EB4BEACA9D7}"/>
          </ac:spMkLst>
        </pc:spChg>
        <pc:spChg chg="del">
          <ac:chgData name="Charles Jester" userId="S::charles.jester@revature.com::f75cea3c-e151-4c95-9152-34449bede018" providerId="AD" clId="Web-{C4938FC7-3088-BC48-ECC2-ED4AA382598D}" dt="2023-05-09T14:23:20.978" v="1128"/>
          <ac:spMkLst>
            <pc:docMk/>
            <pc:sldMk cId="893874671" sldId="2134805872"/>
            <ac:spMk id="37" creationId="{DBBE7661-2057-FE4B-803E-2909D7234217}"/>
          </ac:spMkLst>
        </pc:spChg>
        <pc:spChg chg="del">
          <ac:chgData name="Charles Jester" userId="S::charles.jester@revature.com::f75cea3c-e151-4c95-9152-34449bede018" providerId="AD" clId="Web-{C4938FC7-3088-BC48-ECC2-ED4AA382598D}" dt="2023-05-09T14:23:20.978" v="1127"/>
          <ac:spMkLst>
            <pc:docMk/>
            <pc:sldMk cId="893874671" sldId="2134805872"/>
            <ac:spMk id="38" creationId="{42893259-BB92-6D79-8B75-F3FCEC44043E}"/>
          </ac:spMkLst>
        </pc:spChg>
        <pc:spChg chg="del">
          <ac:chgData name="Charles Jester" userId="S::charles.jester@revature.com::f75cea3c-e151-4c95-9152-34449bede018" providerId="AD" clId="Web-{C4938FC7-3088-BC48-ECC2-ED4AA382598D}" dt="2023-05-09T14:23:20.978" v="1126"/>
          <ac:spMkLst>
            <pc:docMk/>
            <pc:sldMk cId="893874671" sldId="2134805872"/>
            <ac:spMk id="40" creationId="{5089FB22-0098-291F-C580-B755DF9E796B}"/>
          </ac:spMkLst>
        </pc:spChg>
        <pc:spChg chg="del">
          <ac:chgData name="Charles Jester" userId="S::charles.jester@revature.com::f75cea3c-e151-4c95-9152-34449bede018" providerId="AD" clId="Web-{C4938FC7-3088-BC48-ECC2-ED4AA382598D}" dt="2023-05-09T14:23:23.587" v="1138"/>
          <ac:spMkLst>
            <pc:docMk/>
            <pc:sldMk cId="893874671" sldId="2134805872"/>
            <ac:spMk id="41" creationId="{195CF207-48EE-9DDF-3814-B46D56726132}"/>
          </ac:spMkLst>
        </pc:spChg>
        <pc:spChg chg="del">
          <ac:chgData name="Charles Jester" userId="S::charles.jester@revature.com::f75cea3c-e151-4c95-9152-34449bede018" providerId="AD" clId="Web-{C4938FC7-3088-BC48-ECC2-ED4AA382598D}" dt="2023-05-09T14:23:20.978" v="1125"/>
          <ac:spMkLst>
            <pc:docMk/>
            <pc:sldMk cId="893874671" sldId="2134805872"/>
            <ac:spMk id="44" creationId="{3AF9B57B-9854-D31F-E9F1-059DBE7C5FFB}"/>
          </ac:spMkLst>
        </pc:spChg>
        <pc:spChg chg="del">
          <ac:chgData name="Charles Jester" userId="S::charles.jester@revature.com::f75cea3c-e151-4c95-9152-34449bede018" providerId="AD" clId="Web-{C4938FC7-3088-BC48-ECC2-ED4AA382598D}" dt="2023-05-09T14:23:20.978" v="1124"/>
          <ac:spMkLst>
            <pc:docMk/>
            <pc:sldMk cId="893874671" sldId="2134805872"/>
            <ac:spMk id="45" creationId="{5F884255-3455-12D4-D6AA-0D8686A730FC}"/>
          </ac:spMkLst>
        </pc:spChg>
        <pc:picChg chg="del">
          <ac:chgData name="Charles Jester" userId="S::charles.jester@revature.com::f75cea3c-e151-4c95-9152-34449bede018" providerId="AD" clId="Web-{C4938FC7-3088-BC48-ECC2-ED4AA382598D}" dt="2023-05-09T14:22:38.071" v="1120"/>
          <ac:picMkLst>
            <pc:docMk/>
            <pc:sldMk cId="893874671" sldId="2134805872"/>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3"/>
        <pc:sldMkLst>
          <pc:docMk/>
          <pc:sldMk cId="1909449654" sldId="2134805872"/>
        </pc:sldMkLst>
        <pc:spChg chg="mod">
          <ac:chgData name="Charles Jester" userId="S::charles.jester@revature.com::f75cea3c-e151-4c95-9152-34449bede018" providerId="AD" clId="Web-{C4938FC7-3088-BC48-ECC2-ED4AA382598D}" dt="2023-05-09T14:16:31.203" v="1027" actId="20577"/>
          <ac:spMkLst>
            <pc:docMk/>
            <pc:sldMk cId="1909449654" sldId="2134805872"/>
            <ac:spMk id="6" creationId="{CAE5AF5F-6E9B-2817-B2AE-F94BD7ADC02B}"/>
          </ac:spMkLst>
        </pc:spChg>
      </pc:sldChg>
      <pc:sldChg chg="add del replId">
        <pc:chgData name="Charles Jester" userId="S::charles.jester@revature.com::f75cea3c-e151-4c95-9152-34449bede018" providerId="AD" clId="Web-{C4938FC7-3088-BC48-ECC2-ED4AA382598D}" dt="2023-05-09T14:52:49.114" v="1384"/>
        <pc:sldMkLst>
          <pc:docMk/>
          <pc:sldMk cId="3332240794" sldId="2134805872"/>
        </pc:sldMkLst>
      </pc:sldChg>
      <pc:sldChg chg="delSp modSp add del replId modTransition">
        <pc:chgData name="Charles Jester" userId="S::charles.jester@revature.com::f75cea3c-e151-4c95-9152-34449bede018" providerId="AD" clId="Web-{C4938FC7-3088-BC48-ECC2-ED4AA382598D}" dt="2023-05-09T14:44:49.259" v="1366"/>
        <pc:sldMkLst>
          <pc:docMk/>
          <pc:sldMk cId="915931632" sldId="2134805873"/>
        </pc:sldMkLst>
        <pc:spChg chg="mod">
          <ac:chgData name="Charles Jester" userId="S::charles.jester@revature.com::f75cea3c-e151-4c95-9152-34449bede018" providerId="AD" clId="Web-{C4938FC7-3088-BC48-ECC2-ED4AA382598D}" dt="2023-05-09T14:25:18.465" v="1146" actId="1076"/>
          <ac:spMkLst>
            <pc:docMk/>
            <pc:sldMk cId="915931632" sldId="2134805873"/>
            <ac:spMk id="24" creationId="{F16B3C87-8D01-7E4F-2BCF-B681CF109319}"/>
          </ac:spMkLst>
        </pc:spChg>
        <pc:spChg chg="del">
          <ac:chgData name="Charles Jester" userId="S::charles.jester@revature.com::f75cea3c-e151-4c95-9152-34449bede018" providerId="AD" clId="Web-{C4938FC7-3088-BC48-ECC2-ED4AA382598D}" dt="2023-05-09T14:25:10.918" v="1140"/>
          <ac:spMkLst>
            <pc:docMk/>
            <pc:sldMk cId="915931632" sldId="2134805873"/>
            <ac:spMk id="25" creationId="{A5556CEB-9BF5-FE12-C560-6F671E19307C}"/>
          </ac:spMkLst>
        </pc:spChg>
        <pc:spChg chg="del">
          <ac:chgData name="Charles Jester" userId="S::charles.jester@revature.com::f75cea3c-e151-4c95-9152-34449bede018" providerId="AD" clId="Web-{C4938FC7-3088-BC48-ECC2-ED4AA382598D}" dt="2023-05-09T14:25:10.918" v="1139"/>
          <ac:spMkLst>
            <pc:docMk/>
            <pc:sldMk cId="915931632" sldId="2134805873"/>
            <ac:spMk id="26" creationId="{EBE46C19-99A6-4A44-AEF2-56A03FB0B573}"/>
          </ac:spMkLst>
        </pc:spChg>
        <pc:spChg chg="del">
          <ac:chgData name="Charles Jester" userId="S::charles.jester@revature.com::f75cea3c-e151-4c95-9152-34449bede018" providerId="AD" clId="Web-{C4938FC7-3088-BC48-ECC2-ED4AA382598D}" dt="2023-05-09T14:25:30.012" v="1156"/>
          <ac:spMkLst>
            <pc:docMk/>
            <pc:sldMk cId="915931632" sldId="2134805873"/>
            <ac:spMk id="31" creationId="{74464CA3-1691-6D1B-0FB8-FE1BBE559E7D}"/>
          </ac:spMkLst>
        </pc:spChg>
        <pc:spChg chg="del">
          <ac:chgData name="Charles Jester" userId="S::charles.jester@revature.com::f75cea3c-e151-4c95-9152-34449bede018" providerId="AD" clId="Web-{C4938FC7-3088-BC48-ECC2-ED4AA382598D}" dt="2023-05-09T14:25:30.012" v="1155"/>
          <ac:spMkLst>
            <pc:docMk/>
            <pc:sldMk cId="915931632" sldId="2134805873"/>
            <ac:spMk id="32" creationId="{46481466-F64D-0F35-1C26-27286A43A9AC}"/>
          </ac:spMkLst>
        </pc:spChg>
        <pc:spChg chg="del">
          <ac:chgData name="Charles Jester" userId="S::charles.jester@revature.com::f75cea3c-e151-4c95-9152-34449bede018" providerId="AD" clId="Web-{C4938FC7-3088-BC48-ECC2-ED4AA382598D}" dt="2023-05-09T14:25:30.012" v="1154"/>
          <ac:spMkLst>
            <pc:docMk/>
            <pc:sldMk cId="915931632" sldId="2134805873"/>
            <ac:spMk id="34" creationId="{20555D34-6416-E886-16C6-D24FE3D9734C}"/>
          </ac:spMkLst>
        </pc:spChg>
        <pc:spChg chg="del">
          <ac:chgData name="Charles Jester" userId="S::charles.jester@revature.com::f75cea3c-e151-4c95-9152-34449bede018" providerId="AD" clId="Web-{C4938FC7-3088-BC48-ECC2-ED4AA382598D}" dt="2023-05-09T14:25:33.106" v="1157"/>
          <ac:spMkLst>
            <pc:docMk/>
            <pc:sldMk cId="915931632" sldId="2134805873"/>
            <ac:spMk id="35" creationId="{FF0E7AB1-F756-5294-53D4-6E2C5D92559F}"/>
          </ac:spMkLst>
        </pc:spChg>
        <pc:spChg chg="del">
          <ac:chgData name="Charles Jester" userId="S::charles.jester@revature.com::f75cea3c-e151-4c95-9152-34449bede018" providerId="AD" clId="Web-{C4938FC7-3088-BC48-ECC2-ED4AA382598D}" dt="2023-05-09T14:25:30.012" v="1153"/>
          <ac:spMkLst>
            <pc:docMk/>
            <pc:sldMk cId="915931632" sldId="2134805873"/>
            <ac:spMk id="36" creationId="{30E143BF-A30A-0573-4059-3EB4BEACA9D7}"/>
          </ac:spMkLst>
        </pc:spChg>
        <pc:spChg chg="del">
          <ac:chgData name="Charles Jester" userId="S::charles.jester@revature.com::f75cea3c-e151-4c95-9152-34449bede018" providerId="AD" clId="Web-{C4938FC7-3088-BC48-ECC2-ED4AA382598D}" dt="2023-05-09T14:25:30.012" v="1152"/>
          <ac:spMkLst>
            <pc:docMk/>
            <pc:sldMk cId="915931632" sldId="2134805873"/>
            <ac:spMk id="37" creationId="{DBBE7661-2057-FE4B-803E-2909D7234217}"/>
          </ac:spMkLst>
        </pc:spChg>
        <pc:spChg chg="del">
          <ac:chgData name="Charles Jester" userId="S::charles.jester@revature.com::f75cea3c-e151-4c95-9152-34449bede018" providerId="AD" clId="Web-{C4938FC7-3088-BC48-ECC2-ED4AA382598D}" dt="2023-05-09T14:25:30.012" v="1151"/>
          <ac:spMkLst>
            <pc:docMk/>
            <pc:sldMk cId="915931632" sldId="2134805873"/>
            <ac:spMk id="38" creationId="{42893259-BB92-6D79-8B75-F3FCEC44043E}"/>
          </ac:spMkLst>
        </pc:spChg>
        <pc:spChg chg="del">
          <ac:chgData name="Charles Jester" userId="S::charles.jester@revature.com::f75cea3c-e151-4c95-9152-34449bede018" providerId="AD" clId="Web-{C4938FC7-3088-BC48-ECC2-ED4AA382598D}" dt="2023-05-09T14:25:30.012" v="1150"/>
          <ac:spMkLst>
            <pc:docMk/>
            <pc:sldMk cId="915931632" sldId="2134805873"/>
            <ac:spMk id="40" creationId="{5089FB22-0098-291F-C580-B755DF9E796B}"/>
          </ac:spMkLst>
        </pc:spChg>
        <pc:spChg chg="del mod">
          <ac:chgData name="Charles Jester" userId="S::charles.jester@revature.com::f75cea3c-e151-4c95-9152-34449bede018" providerId="AD" clId="Web-{C4938FC7-3088-BC48-ECC2-ED4AA382598D}" dt="2023-05-09T14:25:30.012" v="1149"/>
          <ac:spMkLst>
            <pc:docMk/>
            <pc:sldMk cId="915931632" sldId="2134805873"/>
            <ac:spMk id="41" creationId="{195CF207-48EE-9DDF-3814-B46D56726132}"/>
          </ac:spMkLst>
        </pc:spChg>
        <pc:spChg chg="del mod">
          <ac:chgData name="Charles Jester" userId="S::charles.jester@revature.com::f75cea3c-e151-4c95-9152-34449bede018" providerId="AD" clId="Web-{C4938FC7-3088-BC48-ECC2-ED4AA382598D}" dt="2023-05-09T14:25:30.012" v="1148"/>
          <ac:spMkLst>
            <pc:docMk/>
            <pc:sldMk cId="915931632" sldId="2134805873"/>
            <ac:spMk id="44" creationId="{3AF9B57B-9854-D31F-E9F1-059DBE7C5FFB}"/>
          </ac:spMkLst>
        </pc:spChg>
        <pc:spChg chg="del">
          <ac:chgData name="Charles Jester" userId="S::charles.jester@revature.com::f75cea3c-e151-4c95-9152-34449bede018" providerId="AD" clId="Web-{C4938FC7-3088-BC48-ECC2-ED4AA382598D}" dt="2023-05-09T14:25:30.012" v="1147"/>
          <ac:spMkLst>
            <pc:docMk/>
            <pc:sldMk cId="915931632" sldId="2134805873"/>
            <ac:spMk id="45" creationId="{5F884255-3455-12D4-D6AA-0D8686A730FC}"/>
          </ac:spMkLst>
        </pc:spChg>
        <pc:picChg chg="del">
          <ac:chgData name="Charles Jester" userId="S::charles.jester@revature.com::f75cea3c-e151-4c95-9152-34449bede018" providerId="AD" clId="Web-{C4938FC7-3088-BC48-ECC2-ED4AA382598D}" dt="2023-05-09T14:26:16.826" v="1167"/>
          <ac:picMkLst>
            <pc:docMk/>
            <pc:sldMk cId="915931632" sldId="2134805873"/>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2"/>
        <pc:sldMkLst>
          <pc:docMk/>
          <pc:sldMk cId="1702049523" sldId="2134805873"/>
        </pc:sldMkLst>
        <pc:spChg chg="mod">
          <ac:chgData name="Charles Jester" userId="S::charles.jester@revature.com::f75cea3c-e151-4c95-9152-34449bede018" providerId="AD" clId="Web-{C4938FC7-3088-BC48-ECC2-ED4AA382598D}" dt="2023-05-09T14:16:38.875" v="1029" actId="20577"/>
          <ac:spMkLst>
            <pc:docMk/>
            <pc:sldMk cId="1702049523" sldId="2134805873"/>
            <ac:spMk id="6" creationId="{CAE5AF5F-6E9B-2817-B2AE-F94BD7ADC02B}"/>
          </ac:spMkLst>
        </pc:spChg>
      </pc:sldChg>
      <pc:sldChg chg="modSp add ord replId">
        <pc:chgData name="Charles Jester" userId="S::charles.jester@revature.com::f75cea3c-e151-4c95-9152-34449bede018" providerId="AD" clId="Web-{C4938FC7-3088-BC48-ECC2-ED4AA382598D}" dt="2023-05-09T15:57:47.252" v="1824" actId="20577"/>
        <pc:sldMkLst>
          <pc:docMk/>
          <pc:sldMk cId="3638003459" sldId="2134805873"/>
        </pc:sldMkLst>
        <pc:spChg chg="mod">
          <ac:chgData name="Charles Jester" userId="S::charles.jester@revature.com::f75cea3c-e151-4c95-9152-34449bede018" providerId="AD" clId="Web-{C4938FC7-3088-BC48-ECC2-ED4AA382598D}" dt="2023-05-09T14:53:06.380" v="1400" actId="20577"/>
          <ac:spMkLst>
            <pc:docMk/>
            <pc:sldMk cId="3638003459" sldId="2134805873"/>
            <ac:spMk id="3" creationId="{7128BC49-1BB8-B2A9-344C-624F39D5AA60}"/>
          </ac:spMkLst>
        </pc:spChg>
        <pc:spChg chg="mod">
          <ac:chgData name="Charles Jester" userId="S::charles.jester@revature.com::f75cea3c-e151-4c95-9152-34449bede018" providerId="AD" clId="Web-{C4938FC7-3088-BC48-ECC2-ED4AA382598D}" dt="2023-05-09T15:57:47.252" v="1824" actId="20577"/>
          <ac:spMkLst>
            <pc:docMk/>
            <pc:sldMk cId="3638003459" sldId="2134805873"/>
            <ac:spMk id="5" creationId="{D7AA8AE2-4A45-5F23-5C5D-6D98F3758378}"/>
          </ac:spMkLst>
        </pc:spChg>
        <pc:spChg chg="mod">
          <ac:chgData name="Charles Jester" userId="S::charles.jester@revature.com::f75cea3c-e151-4c95-9152-34449bede018" providerId="AD" clId="Web-{C4938FC7-3088-BC48-ECC2-ED4AA382598D}" dt="2023-05-09T15:52:23.494" v="1812" actId="20577"/>
          <ac:spMkLst>
            <pc:docMk/>
            <pc:sldMk cId="3638003459" sldId="2134805873"/>
            <ac:spMk id="8" creationId="{C49D816A-E782-EE93-3182-259053D79726}"/>
          </ac:spMkLst>
        </pc:spChg>
      </pc:sldChg>
      <pc:sldChg chg="addSp delSp modSp add del replId modTransition">
        <pc:chgData name="Charles Jester" userId="S::charles.jester@revature.com::f75cea3c-e151-4c95-9152-34449bede018" providerId="AD" clId="Web-{C4938FC7-3088-BC48-ECC2-ED4AA382598D}" dt="2023-05-09T14:44:49.259" v="1365"/>
        <pc:sldMkLst>
          <pc:docMk/>
          <pc:sldMk cId="1432023546" sldId="2134805874"/>
        </pc:sldMkLst>
        <pc:spChg chg="add del">
          <ac:chgData name="Charles Jester" userId="S::charles.jester@revature.com::f75cea3c-e151-4c95-9152-34449bede018" providerId="AD" clId="Web-{C4938FC7-3088-BC48-ECC2-ED4AA382598D}" dt="2023-05-09T14:25:54.591" v="1165"/>
          <ac:spMkLst>
            <pc:docMk/>
            <pc:sldMk cId="1432023546" sldId="2134805874"/>
            <ac:spMk id="32" creationId="{46481466-F64D-0F35-1C26-27286A43A9AC}"/>
          </ac:spMkLst>
        </pc:spChg>
        <pc:spChg chg="add del">
          <ac:chgData name="Charles Jester" userId="S::charles.jester@revature.com::f75cea3c-e151-4c95-9152-34449bede018" providerId="AD" clId="Web-{C4938FC7-3088-BC48-ECC2-ED4AA382598D}" dt="2023-05-09T14:26:20.201" v="1168"/>
          <ac:spMkLst>
            <pc:docMk/>
            <pc:sldMk cId="1432023546" sldId="2134805874"/>
            <ac:spMk id="34" creationId="{20555D34-6416-E886-16C6-D24FE3D9734C}"/>
          </ac:spMkLst>
        </pc:spChg>
        <pc:spChg chg="add del">
          <ac:chgData name="Charles Jester" userId="S::charles.jester@revature.com::f75cea3c-e151-4c95-9152-34449bede018" providerId="AD" clId="Web-{C4938FC7-3088-BC48-ECC2-ED4AA382598D}" dt="2023-05-09T14:26:24.514" v="1170"/>
          <ac:spMkLst>
            <pc:docMk/>
            <pc:sldMk cId="1432023546" sldId="2134805874"/>
            <ac:spMk id="35" creationId="{FF0E7AB1-F756-5294-53D4-6E2C5D92559F}"/>
          </ac:spMkLst>
        </pc:spChg>
        <pc:spChg chg="del mod">
          <ac:chgData name="Charles Jester" userId="S::charles.jester@revature.com::f75cea3c-e151-4c95-9152-34449bede018" providerId="AD" clId="Web-{C4938FC7-3088-BC48-ECC2-ED4AA382598D}" dt="2023-05-09T14:26:30.951" v="1173"/>
          <ac:spMkLst>
            <pc:docMk/>
            <pc:sldMk cId="1432023546" sldId="2134805874"/>
            <ac:spMk id="36" creationId="{30E143BF-A30A-0573-4059-3EB4BEACA9D7}"/>
          </ac:spMkLst>
        </pc:spChg>
        <pc:spChg chg="add del">
          <ac:chgData name="Charles Jester" userId="S::charles.jester@revature.com::f75cea3c-e151-4c95-9152-34449bede018" providerId="AD" clId="Web-{C4938FC7-3088-BC48-ECC2-ED4AA382598D}" dt="2023-05-09T14:26:21.873" v="1169"/>
          <ac:spMkLst>
            <pc:docMk/>
            <pc:sldMk cId="1432023546" sldId="2134805874"/>
            <ac:spMk id="37" creationId="{DBBE7661-2057-FE4B-803E-2909D7234217}"/>
          </ac:spMkLst>
        </pc:spChg>
        <pc:spChg chg="del">
          <ac:chgData name="Charles Jester" userId="S::charles.jester@revature.com::f75cea3c-e151-4c95-9152-34449bede018" providerId="AD" clId="Web-{C4938FC7-3088-BC48-ECC2-ED4AA382598D}" dt="2023-05-09T14:26:32.264" v="1174"/>
          <ac:spMkLst>
            <pc:docMk/>
            <pc:sldMk cId="1432023546" sldId="2134805874"/>
            <ac:spMk id="38" creationId="{42893259-BB92-6D79-8B75-F3FCEC44043E}"/>
          </ac:spMkLst>
        </pc:spChg>
        <pc:spChg chg="del">
          <ac:chgData name="Charles Jester" userId="S::charles.jester@revature.com::f75cea3c-e151-4c95-9152-34449bede018" providerId="AD" clId="Web-{C4938FC7-3088-BC48-ECC2-ED4AA382598D}" dt="2023-05-09T14:26:37.811" v="1176"/>
          <ac:spMkLst>
            <pc:docMk/>
            <pc:sldMk cId="1432023546" sldId="2134805874"/>
            <ac:spMk id="40" creationId="{5089FB22-0098-291F-C580-B755DF9E796B}"/>
          </ac:spMkLst>
        </pc:spChg>
        <pc:spChg chg="del">
          <ac:chgData name="Charles Jester" userId="S::charles.jester@revature.com::f75cea3c-e151-4c95-9152-34449bede018" providerId="AD" clId="Web-{C4938FC7-3088-BC48-ECC2-ED4AA382598D}" dt="2023-05-09T14:26:41.342" v="1178"/>
          <ac:spMkLst>
            <pc:docMk/>
            <pc:sldMk cId="1432023546" sldId="2134805874"/>
            <ac:spMk id="41" creationId="{195CF207-48EE-9DDF-3814-B46D56726132}"/>
          </ac:spMkLst>
        </pc:spChg>
        <pc:spChg chg="del">
          <ac:chgData name="Charles Jester" userId="S::charles.jester@revature.com::f75cea3c-e151-4c95-9152-34449bede018" providerId="AD" clId="Web-{C4938FC7-3088-BC48-ECC2-ED4AA382598D}" dt="2023-05-09T14:26:39.483" v="1177"/>
          <ac:spMkLst>
            <pc:docMk/>
            <pc:sldMk cId="1432023546" sldId="2134805874"/>
            <ac:spMk id="44" creationId="{3AF9B57B-9854-D31F-E9F1-059DBE7C5FFB}"/>
          </ac:spMkLst>
        </pc:spChg>
        <pc:spChg chg="del">
          <ac:chgData name="Charles Jester" userId="S::charles.jester@revature.com::f75cea3c-e151-4c95-9152-34449bede018" providerId="AD" clId="Web-{C4938FC7-3088-BC48-ECC2-ED4AA382598D}" dt="2023-05-09T14:26:33.389" v="1175"/>
          <ac:spMkLst>
            <pc:docMk/>
            <pc:sldMk cId="1432023546" sldId="2134805874"/>
            <ac:spMk id="45" creationId="{5F884255-3455-12D4-D6AA-0D8686A730FC}"/>
          </ac:spMkLst>
        </pc:spChg>
        <pc:picChg chg="del">
          <ac:chgData name="Charles Jester" userId="S::charles.jester@revature.com::f75cea3c-e151-4c95-9152-34449bede018" providerId="AD" clId="Web-{C4938FC7-3088-BC48-ECC2-ED4AA382598D}" dt="2023-05-09T14:26:14.263" v="1166"/>
          <ac:picMkLst>
            <pc:docMk/>
            <pc:sldMk cId="1432023546" sldId="2134805874"/>
            <ac:picMk id="4" creationId="{5EA9AE1A-5F38-F8B1-2CED-B425CD274324}"/>
          </ac:picMkLst>
        </pc:picChg>
      </pc:sldChg>
      <pc:sldChg chg="modSp add replId">
        <pc:chgData name="Charles Jester" userId="S::charles.jester@revature.com::f75cea3c-e151-4c95-9152-34449bede018" providerId="AD" clId="Web-{C4938FC7-3088-BC48-ECC2-ED4AA382598D}" dt="2023-05-09T15:21:12.796" v="1810" actId="20577"/>
        <pc:sldMkLst>
          <pc:docMk/>
          <pc:sldMk cId="2338120084" sldId="2134805874"/>
        </pc:sldMkLst>
        <pc:spChg chg="mod">
          <ac:chgData name="Charles Jester" userId="S::charles.jester@revature.com::f75cea3c-e151-4c95-9152-34449bede018" providerId="AD" clId="Web-{C4938FC7-3088-BC48-ECC2-ED4AA382598D}" dt="2023-05-09T15:20:32.420" v="1785" actId="20577"/>
          <ac:spMkLst>
            <pc:docMk/>
            <pc:sldMk cId="2338120084" sldId="2134805874"/>
            <ac:spMk id="83" creationId="{E9D63118-3232-1B33-9C2C-4A7658873546}"/>
          </ac:spMkLst>
        </pc:spChg>
        <pc:spChg chg="mod">
          <ac:chgData name="Charles Jester" userId="S::charles.jester@revature.com::f75cea3c-e151-4c95-9152-34449bede018" providerId="AD" clId="Web-{C4938FC7-3088-BC48-ECC2-ED4AA382598D}" dt="2023-05-09T15:18:13.073" v="1748" actId="1076"/>
          <ac:spMkLst>
            <pc:docMk/>
            <pc:sldMk cId="2338120084" sldId="2134805874"/>
            <ac:spMk id="94" creationId="{279263AF-2C77-80DE-4E2E-F5FE73858571}"/>
          </ac:spMkLst>
        </pc:spChg>
        <pc:spChg chg="mod">
          <ac:chgData name="Charles Jester" userId="S::charles.jester@revature.com::f75cea3c-e151-4c95-9152-34449bede018" providerId="AD" clId="Web-{C4938FC7-3088-BC48-ECC2-ED4AA382598D}" dt="2023-05-09T15:18:54.386" v="1767"/>
          <ac:spMkLst>
            <pc:docMk/>
            <pc:sldMk cId="2338120084" sldId="2134805874"/>
            <ac:spMk id="102" creationId="{A7C3D5ED-0C3A-ED6C-952A-5C1B3D5F49E0}"/>
          </ac:spMkLst>
        </pc:spChg>
        <pc:spChg chg="mod">
          <ac:chgData name="Charles Jester" userId="S::charles.jester@revature.com::f75cea3c-e151-4c95-9152-34449bede018" providerId="AD" clId="Web-{C4938FC7-3088-BC48-ECC2-ED4AA382598D}" dt="2023-05-09T15:20:59.561" v="1805" actId="20577"/>
          <ac:spMkLst>
            <pc:docMk/>
            <pc:sldMk cId="2338120084" sldId="2134805874"/>
            <ac:spMk id="108" creationId="{A10FD01A-BECA-F37F-C533-F9F6C49F6480}"/>
          </ac:spMkLst>
        </pc:spChg>
        <pc:spChg chg="mod">
          <ac:chgData name="Charles Jester" userId="S::charles.jester@revature.com::f75cea3c-e151-4c95-9152-34449bede018" providerId="AD" clId="Web-{C4938FC7-3088-BC48-ECC2-ED4AA382598D}" dt="2023-05-09T15:21:12.796" v="1810" actId="20577"/>
          <ac:spMkLst>
            <pc:docMk/>
            <pc:sldMk cId="2338120084" sldId="2134805874"/>
            <ac:spMk id="112" creationId="{2745927D-FD65-BFFA-1743-E6F3E54BC1FB}"/>
          </ac:spMkLst>
        </pc:spChg>
        <pc:spChg chg="mod">
          <ac:chgData name="Charles Jester" userId="S::charles.jester@revature.com::f75cea3c-e151-4c95-9152-34449bede018" providerId="AD" clId="Web-{C4938FC7-3088-BC48-ECC2-ED4AA382598D}" dt="2023-05-09T15:19:16.668" v="1769" actId="20577"/>
          <ac:spMkLst>
            <pc:docMk/>
            <pc:sldMk cId="2338120084" sldId="2134805874"/>
            <ac:spMk id="122" creationId="{56D57C3F-3ABC-ED11-40FD-DF75F02889E8}"/>
          </ac:spMkLst>
        </pc:spChg>
        <pc:spChg chg="mod">
          <ac:chgData name="Charles Jester" userId="S::charles.jester@revature.com::f75cea3c-e151-4c95-9152-34449bede018" providerId="AD" clId="Web-{C4938FC7-3088-BC48-ECC2-ED4AA382598D}" dt="2023-05-09T15:18:28.401" v="1751" actId="20577"/>
          <ac:spMkLst>
            <pc:docMk/>
            <pc:sldMk cId="2338120084" sldId="2134805874"/>
            <ac:spMk id="132" creationId="{B781229D-3DA8-EE6E-1643-BA6EF97D3DED}"/>
          </ac:spMkLst>
        </pc:spChg>
      </pc:sldChg>
      <pc:sldChg chg="modSp add del replId">
        <pc:chgData name="Charles Jester" userId="S::charles.jester@revature.com::f75cea3c-e151-4c95-9152-34449bede018" providerId="AD" clId="Web-{C4938FC7-3088-BC48-ECC2-ED4AA382598D}" dt="2023-05-09T14:18:46.925" v="1061"/>
        <pc:sldMkLst>
          <pc:docMk/>
          <pc:sldMk cId="3257021599" sldId="2134805874"/>
        </pc:sldMkLst>
        <pc:spChg chg="mod">
          <ac:chgData name="Charles Jester" userId="S::charles.jester@revature.com::f75cea3c-e151-4c95-9152-34449bede018" providerId="AD" clId="Web-{C4938FC7-3088-BC48-ECC2-ED4AA382598D}" dt="2023-05-09T14:18:09.580" v="1048" actId="20577"/>
          <ac:spMkLst>
            <pc:docMk/>
            <pc:sldMk cId="3257021599" sldId="2134805874"/>
            <ac:spMk id="6" creationId="{CAE5AF5F-6E9B-2817-B2AE-F94BD7ADC02B}"/>
          </ac:spMkLst>
        </pc:spChg>
      </pc:sldChg>
      <pc:sldChg chg="add del replId">
        <pc:chgData name="Charles Jester" userId="S::charles.jester@revature.com::f75cea3c-e151-4c95-9152-34449bede018" providerId="AD" clId="Web-{C4938FC7-3088-BC48-ECC2-ED4AA382598D}" dt="2023-05-09T14:17:02.797" v="1033"/>
        <pc:sldMkLst>
          <pc:docMk/>
          <pc:sldMk cId="461263167" sldId="2134805875"/>
        </pc:sldMkLst>
      </pc:sldChg>
      <pc:sldChg chg="delSp add del replId modTransition">
        <pc:chgData name="Charles Jester" userId="S::charles.jester@revature.com::f75cea3c-e151-4c95-9152-34449bede018" providerId="AD" clId="Web-{C4938FC7-3088-BC48-ECC2-ED4AA382598D}" dt="2023-05-09T14:44:49.259" v="1364"/>
        <pc:sldMkLst>
          <pc:docMk/>
          <pc:sldMk cId="1909361180" sldId="2134805875"/>
        </pc:sldMkLst>
        <pc:spChg chg="del">
          <ac:chgData name="Charles Jester" userId="S::charles.jester@revature.com::f75cea3c-e151-4c95-9152-34449bede018" providerId="AD" clId="Web-{C4938FC7-3088-BC48-ECC2-ED4AA382598D}" dt="2023-05-09T14:27:43.391" v="1184"/>
          <ac:spMkLst>
            <pc:docMk/>
            <pc:sldMk cId="1909361180" sldId="2134805875"/>
            <ac:spMk id="25" creationId="{A5556CEB-9BF5-FE12-C560-6F671E19307C}"/>
          </ac:spMkLst>
        </pc:spChg>
        <pc:spChg chg="del">
          <ac:chgData name="Charles Jester" userId="S::charles.jester@revature.com::f75cea3c-e151-4c95-9152-34449bede018" providerId="AD" clId="Web-{C4938FC7-3088-BC48-ECC2-ED4AA382598D}" dt="2023-05-09T14:27:45.281" v="1185"/>
          <ac:spMkLst>
            <pc:docMk/>
            <pc:sldMk cId="1909361180" sldId="2134805875"/>
            <ac:spMk id="26" creationId="{EBE46C19-99A6-4A44-AEF2-56A03FB0B573}"/>
          </ac:spMkLst>
        </pc:spChg>
        <pc:spChg chg="del">
          <ac:chgData name="Charles Jester" userId="S::charles.jester@revature.com::f75cea3c-e151-4c95-9152-34449bede018" providerId="AD" clId="Web-{C4938FC7-3088-BC48-ECC2-ED4AA382598D}" dt="2023-05-09T14:26:46.795" v="1179"/>
          <ac:spMkLst>
            <pc:docMk/>
            <pc:sldMk cId="1909361180" sldId="2134805875"/>
            <ac:spMk id="38" creationId="{42893259-BB92-6D79-8B75-F3FCEC44043E}"/>
          </ac:spMkLst>
        </pc:spChg>
        <pc:spChg chg="del">
          <ac:chgData name="Charles Jester" userId="S::charles.jester@revature.com::f75cea3c-e151-4c95-9152-34449bede018" providerId="AD" clId="Web-{C4938FC7-3088-BC48-ECC2-ED4AA382598D}" dt="2023-05-09T14:26:50.139" v="1181"/>
          <ac:spMkLst>
            <pc:docMk/>
            <pc:sldMk cId="1909361180" sldId="2134805875"/>
            <ac:spMk id="40" creationId="{5089FB22-0098-291F-C580-B755DF9E796B}"/>
          </ac:spMkLst>
        </pc:spChg>
        <pc:spChg chg="del">
          <ac:chgData name="Charles Jester" userId="S::charles.jester@revature.com::f75cea3c-e151-4c95-9152-34449bede018" providerId="AD" clId="Web-{C4938FC7-3088-BC48-ECC2-ED4AA382598D}" dt="2023-05-09T14:26:53.514" v="1183"/>
          <ac:spMkLst>
            <pc:docMk/>
            <pc:sldMk cId="1909361180" sldId="2134805875"/>
            <ac:spMk id="41" creationId="{195CF207-48EE-9DDF-3814-B46D56726132}"/>
          </ac:spMkLst>
        </pc:spChg>
        <pc:spChg chg="del">
          <ac:chgData name="Charles Jester" userId="S::charles.jester@revature.com::f75cea3c-e151-4c95-9152-34449bede018" providerId="AD" clId="Web-{C4938FC7-3088-BC48-ECC2-ED4AA382598D}" dt="2023-05-09T14:26:51.827" v="1182"/>
          <ac:spMkLst>
            <pc:docMk/>
            <pc:sldMk cId="1909361180" sldId="2134805875"/>
            <ac:spMk id="44" creationId="{3AF9B57B-9854-D31F-E9F1-059DBE7C5FFB}"/>
          </ac:spMkLst>
        </pc:spChg>
        <pc:spChg chg="del">
          <ac:chgData name="Charles Jester" userId="S::charles.jester@revature.com::f75cea3c-e151-4c95-9152-34449bede018" providerId="AD" clId="Web-{C4938FC7-3088-BC48-ECC2-ED4AA382598D}" dt="2023-05-09T14:26:48.436" v="1180"/>
          <ac:spMkLst>
            <pc:docMk/>
            <pc:sldMk cId="1909361180" sldId="2134805875"/>
            <ac:spMk id="45" creationId="{5F884255-3455-12D4-D6AA-0D8686A730FC}"/>
          </ac:spMkLst>
        </pc:spChg>
      </pc:sldChg>
      <pc:sldChg chg="add del replId">
        <pc:chgData name="Charles Jester" userId="S::charles.jester@revature.com::f75cea3c-e151-4c95-9152-34449bede018" providerId="AD" clId="Web-{C4938FC7-3088-BC48-ECC2-ED4AA382598D}" dt="2023-05-09T14:18:11.439" v="1049"/>
        <pc:sldMkLst>
          <pc:docMk/>
          <pc:sldMk cId="3111110252" sldId="2134805875"/>
        </pc:sldMkLst>
      </pc:sldChg>
      <pc:sldChg chg="add del replId">
        <pc:chgData name="Charles Jester" userId="S::charles.jester@revature.com::f75cea3c-e151-4c95-9152-34449bede018" providerId="AD" clId="Web-{C4938FC7-3088-BC48-ECC2-ED4AA382598D}" dt="2023-05-09T14:17:02.797" v="1032"/>
        <pc:sldMkLst>
          <pc:docMk/>
          <pc:sldMk cId="724561020" sldId="2134805876"/>
        </pc:sldMkLst>
      </pc:sldChg>
      <pc:sldChg chg="delSp modSp add del replId modTransition">
        <pc:chgData name="Charles Jester" userId="S::charles.jester@revature.com::f75cea3c-e151-4c95-9152-34449bede018" providerId="AD" clId="Web-{C4938FC7-3088-BC48-ECC2-ED4AA382598D}" dt="2023-05-09T14:44:49.259" v="1363"/>
        <pc:sldMkLst>
          <pc:docMk/>
          <pc:sldMk cId="4167994171" sldId="2134805876"/>
        </pc:sldMkLst>
        <pc:spChg chg="del">
          <ac:chgData name="Charles Jester" userId="S::charles.jester@revature.com::f75cea3c-e151-4c95-9152-34449bede018" providerId="AD" clId="Web-{C4938FC7-3088-BC48-ECC2-ED4AA382598D}" dt="2023-05-09T14:28:37.267" v="1191"/>
          <ac:spMkLst>
            <pc:docMk/>
            <pc:sldMk cId="4167994171" sldId="2134805876"/>
            <ac:spMk id="25" creationId="{A5556CEB-9BF5-FE12-C560-6F671E19307C}"/>
          </ac:spMkLst>
        </pc:spChg>
        <pc:spChg chg="del">
          <ac:chgData name="Charles Jester" userId="S::charles.jester@revature.com::f75cea3c-e151-4c95-9152-34449bede018" providerId="AD" clId="Web-{C4938FC7-3088-BC48-ECC2-ED4AA382598D}" dt="2023-05-09T14:28:38.376" v="1192"/>
          <ac:spMkLst>
            <pc:docMk/>
            <pc:sldMk cId="4167994171" sldId="2134805876"/>
            <ac:spMk id="26" creationId="{EBE46C19-99A6-4A44-AEF2-56A03FB0B573}"/>
          </ac:spMkLst>
        </pc:spChg>
        <pc:spChg chg="del mod">
          <ac:chgData name="Charles Jester" userId="S::charles.jester@revature.com::f75cea3c-e151-4c95-9152-34449bede018" providerId="AD" clId="Web-{C4938FC7-3088-BC48-ECC2-ED4AA382598D}" dt="2023-05-09T14:28:04.266" v="1189"/>
          <ac:spMkLst>
            <pc:docMk/>
            <pc:sldMk cId="4167994171" sldId="2134805876"/>
            <ac:spMk id="41" creationId="{195CF207-48EE-9DDF-3814-B46D56726132}"/>
          </ac:spMkLst>
        </pc:spChg>
        <pc:spChg chg="del">
          <ac:chgData name="Charles Jester" userId="S::charles.jester@revature.com::f75cea3c-e151-4c95-9152-34449bede018" providerId="AD" clId="Web-{C4938FC7-3088-BC48-ECC2-ED4AA382598D}" dt="2023-05-09T14:28:05.719" v="1190"/>
          <ac:spMkLst>
            <pc:docMk/>
            <pc:sldMk cId="4167994171" sldId="2134805876"/>
            <ac:spMk id="44" creationId="{3AF9B57B-9854-D31F-E9F1-059DBE7C5FFB}"/>
          </ac:spMkLst>
        </pc:spChg>
        <pc:picChg chg="del">
          <ac:chgData name="Charles Jester" userId="S::charles.jester@revature.com::f75cea3c-e151-4c95-9152-34449bede018" providerId="AD" clId="Web-{C4938FC7-3088-BC48-ECC2-ED4AA382598D}" dt="2023-05-09T14:28:02.563" v="1188"/>
          <ac:picMkLst>
            <pc:docMk/>
            <pc:sldMk cId="4167994171" sldId="2134805876"/>
            <ac:picMk id="4" creationId="{5EA9AE1A-5F38-F8B1-2CED-B425CD274324}"/>
          </ac:picMkLst>
        </pc:picChg>
      </pc:sldChg>
      <pc:sldChg chg="delSp add del replId modTransition">
        <pc:chgData name="Charles Jester" userId="S::charles.jester@revature.com::f75cea3c-e151-4c95-9152-34449bede018" providerId="AD" clId="Web-{C4938FC7-3088-BC48-ECC2-ED4AA382598D}" dt="2023-05-09T14:44:49.259" v="1362"/>
        <pc:sldMkLst>
          <pc:docMk/>
          <pc:sldMk cId="2669697849" sldId="2134805877"/>
        </pc:sldMkLst>
        <pc:spChg chg="del">
          <ac:chgData name="Charles Jester" userId="S::charles.jester@revature.com::f75cea3c-e151-4c95-9152-34449bede018" providerId="AD" clId="Web-{C4938FC7-3088-BC48-ECC2-ED4AA382598D}" dt="2023-05-09T14:28:47.048" v="1194"/>
          <ac:spMkLst>
            <pc:docMk/>
            <pc:sldMk cId="2669697849" sldId="2134805877"/>
            <ac:spMk id="25" creationId="{A5556CEB-9BF5-FE12-C560-6F671E19307C}"/>
          </ac:spMkLst>
        </pc:spChg>
        <pc:spChg chg="del">
          <ac:chgData name="Charles Jester" userId="S::charles.jester@revature.com::f75cea3c-e151-4c95-9152-34449bede018" providerId="AD" clId="Web-{C4938FC7-3088-BC48-ECC2-ED4AA382598D}" dt="2023-05-09T14:28:45.251" v="1193"/>
          <ac:spMkLst>
            <pc:docMk/>
            <pc:sldMk cId="2669697849" sldId="2134805877"/>
            <ac:spMk id="26" creationId="{EBE46C19-99A6-4A44-AEF2-56A03FB0B573}"/>
          </ac:spMkLst>
        </pc:spChg>
        <pc:picChg chg="del">
          <ac:chgData name="Charles Jester" userId="S::charles.jester@revature.com::f75cea3c-e151-4c95-9152-34449bede018" providerId="AD" clId="Web-{C4938FC7-3088-BC48-ECC2-ED4AA382598D}" dt="2023-05-09T14:28:52.470" v="1195"/>
          <ac:picMkLst>
            <pc:docMk/>
            <pc:sldMk cId="2669697849" sldId="2134805877"/>
            <ac:picMk id="4" creationId="{5EA9AE1A-5F38-F8B1-2CED-B425CD274324}"/>
          </ac:picMkLst>
        </pc:picChg>
      </pc:sldChg>
      <pc:sldChg chg="addSp delSp modSp add del replId modTransition addAnim delAnim modAnim">
        <pc:chgData name="Charles Jester" userId="S::charles.jester@revature.com::f75cea3c-e151-4c95-9152-34449bede018" providerId="AD" clId="Web-{C4938FC7-3088-BC48-ECC2-ED4AA382598D}" dt="2023-05-09T14:44:49.243" v="1361"/>
        <pc:sldMkLst>
          <pc:docMk/>
          <pc:sldMk cId="17139282" sldId="2134805878"/>
        </pc:sldMkLst>
        <pc:spChg chg="mod">
          <ac:chgData name="Charles Jester" userId="S::charles.jester@revature.com::f75cea3c-e151-4c95-9152-34449bede018" providerId="AD" clId="Web-{C4938FC7-3088-BC48-ECC2-ED4AA382598D}" dt="2023-05-09T14:40:32.784" v="1239" actId="1076"/>
          <ac:spMkLst>
            <pc:docMk/>
            <pc:sldMk cId="17139282" sldId="2134805878"/>
            <ac:spMk id="26" creationId="{EBE46C19-99A6-4A44-AEF2-56A03FB0B573}"/>
          </ac:spMkLst>
        </pc:spChg>
        <pc:spChg chg="mod">
          <ac:chgData name="Charles Jester" userId="S::charles.jester@revature.com::f75cea3c-e151-4c95-9152-34449bede018" providerId="AD" clId="Web-{C4938FC7-3088-BC48-ECC2-ED4AA382598D}" dt="2023-05-09T14:43:34.929" v="1285" actId="1076"/>
          <ac:spMkLst>
            <pc:docMk/>
            <pc:sldMk cId="17139282" sldId="2134805878"/>
            <ac:spMk id="41" creationId="{195CF207-48EE-9DDF-3814-B46D56726132}"/>
          </ac:spMkLst>
        </pc:spChg>
        <pc:grpChg chg="add">
          <ac:chgData name="Charles Jester" userId="S::charles.jester@revature.com::f75cea3c-e151-4c95-9152-34449bede018" providerId="AD" clId="Web-{C4938FC7-3088-BC48-ECC2-ED4AA382598D}" dt="2023-05-09T14:41:49.067" v="1262"/>
          <ac:grpSpMkLst>
            <pc:docMk/>
            <pc:sldMk cId="17139282" sldId="2134805878"/>
            <ac:grpSpMk id="2" creationId="{310EA4AD-DF40-0688-1A14-7E655CA2C474}"/>
          </ac:grpSpMkLst>
        </pc:grpChg>
        <pc:picChg chg="del">
          <ac:chgData name="Charles Jester" userId="S::charles.jester@revature.com::f75cea3c-e151-4c95-9152-34449bede018" providerId="AD" clId="Web-{C4938FC7-3088-BC48-ECC2-ED4AA382598D}" dt="2023-05-09T14:29:51.206" v="1196"/>
          <ac:picMkLst>
            <pc:docMk/>
            <pc:sldMk cId="17139282" sldId="2134805878"/>
            <ac:picMk id="4" creationId="{5EA9AE1A-5F38-F8B1-2CED-B425CD274324}"/>
          </ac:picMkLst>
        </pc:picChg>
      </pc:sldChg>
      <pc:sldChg chg="delSp add del replId">
        <pc:chgData name="Charles Jester" userId="S::charles.jester@revature.com::f75cea3c-e151-4c95-9152-34449bede018" providerId="AD" clId="Web-{C4938FC7-3088-BC48-ECC2-ED4AA382598D}" dt="2023-05-09T14:29:57.441" v="1197"/>
        <pc:sldMkLst>
          <pc:docMk/>
          <pc:sldMk cId="127036361" sldId="2134805879"/>
        </pc:sldMkLst>
        <pc:picChg chg="del">
          <ac:chgData name="Charles Jester" userId="S::charles.jester@revature.com::f75cea3c-e151-4c95-9152-34449bede018" providerId="AD" clId="Web-{C4938FC7-3088-BC48-ECC2-ED4AA382598D}" dt="2023-05-09T14:22:43.524" v="1121"/>
          <ac:picMkLst>
            <pc:docMk/>
            <pc:sldMk cId="127036361" sldId="2134805879"/>
            <ac:picMk id="4" creationId="{5EA9AE1A-5F38-F8B1-2CED-B425CD274324}"/>
          </ac:picMkLst>
        </pc:picChg>
      </pc:sldChg>
    </pc:docChg>
  </pc:docChgLst>
  <pc:docChgLst>
    <pc:chgData name="Christian Campagnuolo" userId="1abf8b24-e226-4350-ae1d-a11891f5e9e2" providerId="ADAL" clId="{5A439199-73B8-264E-8C6B-289490E3B7E8}"/>
    <pc:docChg chg="undo custSel modSld">
      <pc:chgData name="Christian Campagnuolo" userId="1abf8b24-e226-4350-ae1d-a11891f5e9e2" providerId="ADAL" clId="{5A439199-73B8-264E-8C6B-289490E3B7E8}" dt="2022-08-23T20:46:34.266" v="121" actId="208"/>
      <pc:docMkLst>
        <pc:docMk/>
      </pc:docMkLst>
      <pc:sldChg chg="modSp mod">
        <pc:chgData name="Christian Campagnuolo" userId="1abf8b24-e226-4350-ae1d-a11891f5e9e2" providerId="ADAL" clId="{5A439199-73B8-264E-8C6B-289490E3B7E8}" dt="2022-08-23T20:44:54.283" v="115" actId="208"/>
        <pc:sldMkLst>
          <pc:docMk/>
          <pc:sldMk cId="1588267624" sldId="264"/>
        </pc:sldMkLst>
        <pc:spChg chg="mod">
          <ac:chgData name="Christian Campagnuolo" userId="1abf8b24-e226-4350-ae1d-a11891f5e9e2" providerId="ADAL" clId="{5A439199-73B8-264E-8C6B-289490E3B7E8}" dt="2022-08-23T18:21:52.878" v="17" actId="207"/>
          <ac:spMkLst>
            <pc:docMk/>
            <pc:sldMk cId="1588267624" sldId="264"/>
            <ac:spMk id="26" creationId="{00000000-0000-0000-0000-000000000000}"/>
          </ac:spMkLst>
        </pc:spChg>
        <pc:spChg chg="mod">
          <ac:chgData name="Christian Campagnuolo" userId="1abf8b24-e226-4350-ae1d-a11891f5e9e2" providerId="ADAL" clId="{5A439199-73B8-264E-8C6B-289490E3B7E8}" dt="2022-08-23T18:21:59.356" v="18" actId="207"/>
          <ac:spMkLst>
            <pc:docMk/>
            <pc:sldMk cId="1588267624" sldId="264"/>
            <ac:spMk id="29" creationId="{00000000-0000-0000-0000-000000000000}"/>
          </ac:spMkLst>
        </pc:spChg>
        <pc:spChg chg="mod">
          <ac:chgData name="Christian Campagnuolo" userId="1abf8b24-e226-4350-ae1d-a11891f5e9e2" providerId="ADAL" clId="{5A439199-73B8-264E-8C6B-289490E3B7E8}" dt="2022-08-23T18:22:06.259" v="19" actId="207"/>
          <ac:spMkLst>
            <pc:docMk/>
            <pc:sldMk cId="1588267624" sldId="264"/>
            <ac:spMk id="32" creationId="{00000000-0000-0000-0000-000000000000}"/>
          </ac:spMkLst>
        </pc:spChg>
        <pc:spChg chg="mod">
          <ac:chgData name="Christian Campagnuolo" userId="1abf8b24-e226-4350-ae1d-a11891f5e9e2" providerId="ADAL" clId="{5A439199-73B8-264E-8C6B-289490E3B7E8}" dt="2022-08-23T18:22:13.664" v="20" actId="207"/>
          <ac:spMkLst>
            <pc:docMk/>
            <pc:sldMk cId="1588267624" sldId="264"/>
            <ac:spMk id="45" creationId="{00000000-0000-0000-0000-000000000000}"/>
          </ac:spMkLst>
        </pc:spChg>
        <pc:cxnChg chg="mod">
          <ac:chgData name="Christian Campagnuolo" userId="1abf8b24-e226-4350-ae1d-a11891f5e9e2" providerId="ADAL" clId="{5A439199-73B8-264E-8C6B-289490E3B7E8}" dt="2022-08-23T20:44:38.702" v="112" actId="208"/>
          <ac:cxnSpMkLst>
            <pc:docMk/>
            <pc:sldMk cId="1588267624" sldId="264"/>
            <ac:cxnSpMk id="52" creationId="{00000000-0000-0000-0000-000000000000}"/>
          </ac:cxnSpMkLst>
        </pc:cxnChg>
        <pc:cxnChg chg="mod">
          <ac:chgData name="Christian Campagnuolo" userId="1abf8b24-e226-4350-ae1d-a11891f5e9e2" providerId="ADAL" clId="{5A439199-73B8-264E-8C6B-289490E3B7E8}" dt="2022-08-23T20:44:43.962" v="113" actId="208"/>
          <ac:cxnSpMkLst>
            <pc:docMk/>
            <pc:sldMk cId="1588267624" sldId="264"/>
            <ac:cxnSpMk id="53" creationId="{00000000-0000-0000-0000-000000000000}"/>
          </ac:cxnSpMkLst>
        </pc:cxnChg>
        <pc:cxnChg chg="mod">
          <ac:chgData name="Christian Campagnuolo" userId="1abf8b24-e226-4350-ae1d-a11891f5e9e2" providerId="ADAL" clId="{5A439199-73B8-264E-8C6B-289490E3B7E8}" dt="2022-08-23T20:44:49.965" v="114" actId="208"/>
          <ac:cxnSpMkLst>
            <pc:docMk/>
            <pc:sldMk cId="1588267624" sldId="264"/>
            <ac:cxnSpMk id="54" creationId="{00000000-0000-0000-0000-000000000000}"/>
          </ac:cxnSpMkLst>
        </pc:cxnChg>
        <pc:cxnChg chg="mod">
          <ac:chgData name="Christian Campagnuolo" userId="1abf8b24-e226-4350-ae1d-a11891f5e9e2" providerId="ADAL" clId="{5A439199-73B8-264E-8C6B-289490E3B7E8}" dt="2022-08-23T20:44:54.283" v="115" actId="208"/>
          <ac:cxnSpMkLst>
            <pc:docMk/>
            <pc:sldMk cId="1588267624" sldId="264"/>
            <ac:cxnSpMk id="55" creationId="{00000000-0000-0000-0000-000000000000}"/>
          </ac:cxnSpMkLst>
        </pc:cxnChg>
      </pc:sldChg>
      <pc:sldChg chg="modSp">
        <pc:chgData name="Christian Campagnuolo" userId="1abf8b24-e226-4350-ae1d-a11891f5e9e2" providerId="ADAL" clId="{5A439199-73B8-264E-8C6B-289490E3B7E8}" dt="2022-08-23T18:34:53.145" v="85"/>
        <pc:sldMkLst>
          <pc:docMk/>
          <pc:sldMk cId="2908811639" sldId="275"/>
        </pc:sldMkLst>
        <pc:graphicFrameChg chg="mod">
          <ac:chgData name="Christian Campagnuolo" userId="1abf8b24-e226-4350-ae1d-a11891f5e9e2" providerId="ADAL" clId="{5A439199-73B8-264E-8C6B-289490E3B7E8}" dt="2022-08-23T18:34:53.145" v="85"/>
          <ac:graphicFrameMkLst>
            <pc:docMk/>
            <pc:sldMk cId="2908811639" sldId="275"/>
            <ac:graphicFrameMk id="33" creationId="{00000000-0000-0000-0000-000000000000}"/>
          </ac:graphicFrameMkLst>
        </pc:graphicFrameChg>
      </pc:sldChg>
      <pc:sldChg chg="modSp mod">
        <pc:chgData name="Christian Campagnuolo" userId="1abf8b24-e226-4350-ae1d-a11891f5e9e2" providerId="ADAL" clId="{5A439199-73B8-264E-8C6B-289490E3B7E8}" dt="2022-08-23T18:25:17.255" v="33" actId="207"/>
        <pc:sldMkLst>
          <pc:docMk/>
          <pc:sldMk cId="3691697579" sldId="284"/>
        </pc:sldMkLst>
        <pc:spChg chg="mod">
          <ac:chgData name="Christian Campagnuolo" userId="1abf8b24-e226-4350-ae1d-a11891f5e9e2" providerId="ADAL" clId="{5A439199-73B8-264E-8C6B-289490E3B7E8}" dt="2022-08-23T18:24:39.218" v="26" actId="207"/>
          <ac:spMkLst>
            <pc:docMk/>
            <pc:sldMk cId="3691697579" sldId="284"/>
            <ac:spMk id="54" creationId="{00000000-0000-0000-0000-000000000000}"/>
          </ac:spMkLst>
        </pc:spChg>
        <pc:spChg chg="mod">
          <ac:chgData name="Christian Campagnuolo" userId="1abf8b24-e226-4350-ae1d-a11891f5e9e2" providerId="ADAL" clId="{5A439199-73B8-264E-8C6B-289490E3B7E8}" dt="2022-08-23T18:24:48.540" v="28" actId="207"/>
          <ac:spMkLst>
            <pc:docMk/>
            <pc:sldMk cId="3691697579" sldId="284"/>
            <ac:spMk id="57" creationId="{00000000-0000-0000-0000-000000000000}"/>
          </ac:spMkLst>
        </pc:spChg>
        <pc:spChg chg="mod">
          <ac:chgData name="Christian Campagnuolo" userId="1abf8b24-e226-4350-ae1d-a11891f5e9e2" providerId="ADAL" clId="{5A439199-73B8-264E-8C6B-289490E3B7E8}" dt="2022-08-23T18:24:55.015" v="29" actId="207"/>
          <ac:spMkLst>
            <pc:docMk/>
            <pc:sldMk cId="3691697579" sldId="284"/>
            <ac:spMk id="60" creationId="{00000000-0000-0000-0000-000000000000}"/>
          </ac:spMkLst>
        </pc:spChg>
        <pc:spChg chg="mod">
          <ac:chgData name="Christian Campagnuolo" userId="1abf8b24-e226-4350-ae1d-a11891f5e9e2" providerId="ADAL" clId="{5A439199-73B8-264E-8C6B-289490E3B7E8}" dt="2022-08-23T18:25:05.282" v="31" actId="207"/>
          <ac:spMkLst>
            <pc:docMk/>
            <pc:sldMk cId="3691697579" sldId="284"/>
            <ac:spMk id="63" creationId="{00000000-0000-0000-0000-000000000000}"/>
          </ac:spMkLst>
        </pc:spChg>
        <pc:spChg chg="mod">
          <ac:chgData name="Christian Campagnuolo" userId="1abf8b24-e226-4350-ae1d-a11891f5e9e2" providerId="ADAL" clId="{5A439199-73B8-264E-8C6B-289490E3B7E8}" dt="2022-08-23T18:25:17.255" v="33" actId="207"/>
          <ac:spMkLst>
            <pc:docMk/>
            <pc:sldMk cId="3691697579" sldId="284"/>
            <ac:spMk id="66" creationId="{00000000-0000-0000-0000-000000000000}"/>
          </ac:spMkLst>
        </pc:spChg>
      </pc:sldChg>
      <pc:sldChg chg="modSp mod">
        <pc:chgData name="Christian Campagnuolo" userId="1abf8b24-e226-4350-ae1d-a11891f5e9e2" providerId="ADAL" clId="{5A439199-73B8-264E-8C6B-289490E3B7E8}" dt="2022-08-23T18:21:06.049" v="13" actId="207"/>
        <pc:sldMkLst>
          <pc:docMk/>
          <pc:sldMk cId="3591954798" sldId="285"/>
        </pc:sldMkLst>
        <pc:spChg chg="mod">
          <ac:chgData name="Christian Campagnuolo" userId="1abf8b24-e226-4350-ae1d-a11891f5e9e2" providerId="ADAL" clId="{5A439199-73B8-264E-8C6B-289490E3B7E8}" dt="2022-08-23T18:20:58.619" v="12" actId="207"/>
          <ac:spMkLst>
            <pc:docMk/>
            <pc:sldMk cId="3591954798" sldId="285"/>
            <ac:spMk id="24" creationId="{00000000-0000-0000-0000-000000000000}"/>
          </ac:spMkLst>
        </pc:spChg>
        <pc:spChg chg="mod">
          <ac:chgData name="Christian Campagnuolo" userId="1abf8b24-e226-4350-ae1d-a11891f5e9e2" providerId="ADAL" clId="{5A439199-73B8-264E-8C6B-289490E3B7E8}" dt="2022-08-23T18:19:56.577" v="3" actId="207"/>
          <ac:spMkLst>
            <pc:docMk/>
            <pc:sldMk cId="3591954798" sldId="285"/>
            <ac:spMk id="38" creationId="{00000000-0000-0000-0000-000000000000}"/>
          </ac:spMkLst>
        </pc:spChg>
        <pc:spChg chg="mod">
          <ac:chgData name="Christian Campagnuolo" userId="1abf8b24-e226-4350-ae1d-a11891f5e9e2" providerId="ADAL" clId="{5A439199-73B8-264E-8C6B-289490E3B7E8}" dt="2022-08-23T18:20:33.864" v="8" actId="207"/>
          <ac:spMkLst>
            <pc:docMk/>
            <pc:sldMk cId="3591954798" sldId="285"/>
            <ac:spMk id="40" creationId="{00000000-0000-0000-0000-000000000000}"/>
          </ac:spMkLst>
        </pc:spChg>
        <pc:spChg chg="mod">
          <ac:chgData name="Christian Campagnuolo" userId="1abf8b24-e226-4350-ae1d-a11891f5e9e2" providerId="ADAL" clId="{5A439199-73B8-264E-8C6B-289490E3B7E8}" dt="2022-08-23T18:20:47.443" v="10" actId="207"/>
          <ac:spMkLst>
            <pc:docMk/>
            <pc:sldMk cId="3591954798" sldId="285"/>
            <ac:spMk id="41" creationId="{00000000-0000-0000-0000-000000000000}"/>
          </ac:spMkLst>
        </pc:spChg>
        <pc:spChg chg="mod">
          <ac:chgData name="Christian Campagnuolo" userId="1abf8b24-e226-4350-ae1d-a11891f5e9e2" providerId="ADAL" clId="{5A439199-73B8-264E-8C6B-289490E3B7E8}" dt="2022-08-23T18:20:09.338" v="5" actId="207"/>
          <ac:spMkLst>
            <pc:docMk/>
            <pc:sldMk cId="3591954798" sldId="285"/>
            <ac:spMk id="48" creationId="{00000000-0000-0000-0000-000000000000}"/>
          </ac:spMkLst>
        </pc:spChg>
        <pc:spChg chg="mod">
          <ac:chgData name="Christian Campagnuolo" userId="1abf8b24-e226-4350-ae1d-a11891f5e9e2" providerId="ADAL" clId="{5A439199-73B8-264E-8C6B-289490E3B7E8}" dt="2022-08-23T18:21:06.049" v="13" actId="207"/>
          <ac:spMkLst>
            <pc:docMk/>
            <pc:sldMk cId="3591954798" sldId="285"/>
            <ac:spMk id="50" creationId="{00000000-0000-0000-0000-000000000000}"/>
          </ac:spMkLst>
        </pc:spChg>
        <pc:cxnChg chg="mod">
          <ac:chgData name="Christian Campagnuolo" userId="1abf8b24-e226-4350-ae1d-a11891f5e9e2" providerId="ADAL" clId="{5A439199-73B8-264E-8C6B-289490E3B7E8}" dt="2022-08-23T18:20:01.774" v="4" actId="208"/>
          <ac:cxnSpMkLst>
            <pc:docMk/>
            <pc:sldMk cId="3591954798" sldId="285"/>
            <ac:cxnSpMk id="53" creationId="{00000000-0000-0000-0000-000000000000}"/>
          </ac:cxnSpMkLst>
        </pc:cxnChg>
        <pc:cxnChg chg="mod">
          <ac:chgData name="Christian Campagnuolo" userId="1abf8b24-e226-4350-ae1d-a11891f5e9e2" providerId="ADAL" clId="{5A439199-73B8-264E-8C6B-289490E3B7E8}" dt="2022-08-23T18:20:19.106" v="7" actId="208"/>
          <ac:cxnSpMkLst>
            <pc:docMk/>
            <pc:sldMk cId="3591954798" sldId="285"/>
            <ac:cxnSpMk id="59" creationId="{00000000-0000-0000-0000-000000000000}"/>
          </ac:cxnSpMkLst>
        </pc:cxnChg>
      </pc:sldChg>
      <pc:sldChg chg="modSp mod">
        <pc:chgData name="Christian Campagnuolo" userId="1abf8b24-e226-4350-ae1d-a11891f5e9e2" providerId="ADAL" clId="{5A439199-73B8-264E-8C6B-289490E3B7E8}" dt="2022-08-23T20:42:07.401" v="93" actId="208"/>
        <pc:sldMkLst>
          <pc:docMk/>
          <pc:sldMk cId="2821917638" sldId="286"/>
        </pc:sldMkLst>
        <pc:cxnChg chg="mod">
          <ac:chgData name="Christian Campagnuolo" userId="1abf8b24-e226-4350-ae1d-a11891f5e9e2" providerId="ADAL" clId="{5A439199-73B8-264E-8C6B-289490E3B7E8}" dt="2022-08-23T20:41:50.219" v="90" actId="208"/>
          <ac:cxnSpMkLst>
            <pc:docMk/>
            <pc:sldMk cId="2821917638" sldId="286"/>
            <ac:cxnSpMk id="40" creationId="{00000000-0000-0000-0000-000000000000}"/>
          </ac:cxnSpMkLst>
        </pc:cxnChg>
        <pc:cxnChg chg="mod">
          <ac:chgData name="Christian Campagnuolo" userId="1abf8b24-e226-4350-ae1d-a11891f5e9e2" providerId="ADAL" clId="{5A439199-73B8-264E-8C6B-289490E3B7E8}" dt="2022-08-23T20:41:55.819" v="91" actId="208"/>
          <ac:cxnSpMkLst>
            <pc:docMk/>
            <pc:sldMk cId="2821917638" sldId="286"/>
            <ac:cxnSpMk id="41" creationId="{00000000-0000-0000-0000-000000000000}"/>
          </ac:cxnSpMkLst>
        </pc:cxnChg>
        <pc:cxnChg chg="mod">
          <ac:chgData name="Christian Campagnuolo" userId="1abf8b24-e226-4350-ae1d-a11891f5e9e2" providerId="ADAL" clId="{5A439199-73B8-264E-8C6B-289490E3B7E8}" dt="2022-08-23T20:42:01.561" v="92" actId="208"/>
          <ac:cxnSpMkLst>
            <pc:docMk/>
            <pc:sldMk cId="2821917638" sldId="286"/>
            <ac:cxnSpMk id="42" creationId="{00000000-0000-0000-0000-000000000000}"/>
          </ac:cxnSpMkLst>
        </pc:cxnChg>
        <pc:cxnChg chg="mod">
          <ac:chgData name="Christian Campagnuolo" userId="1abf8b24-e226-4350-ae1d-a11891f5e9e2" providerId="ADAL" clId="{5A439199-73B8-264E-8C6B-289490E3B7E8}" dt="2022-08-23T20:42:07.401" v="93" actId="208"/>
          <ac:cxnSpMkLst>
            <pc:docMk/>
            <pc:sldMk cId="2821917638" sldId="286"/>
            <ac:cxnSpMk id="43" creationId="{00000000-0000-0000-0000-000000000000}"/>
          </ac:cxnSpMkLst>
        </pc:cxnChg>
      </pc:sldChg>
      <pc:sldChg chg="modSp mod">
        <pc:chgData name="Christian Campagnuolo" userId="1abf8b24-e226-4350-ae1d-a11891f5e9e2" providerId="ADAL" clId="{5A439199-73B8-264E-8C6B-289490E3B7E8}" dt="2022-08-23T20:44:18.045" v="111" actId="208"/>
        <pc:sldMkLst>
          <pc:docMk/>
          <pc:sldMk cId="1547284950" sldId="289"/>
        </pc:sldMkLst>
        <pc:spChg chg="mod">
          <ac:chgData name="Christian Campagnuolo" userId="1abf8b24-e226-4350-ae1d-a11891f5e9e2" providerId="ADAL" clId="{5A439199-73B8-264E-8C6B-289490E3B7E8}" dt="2022-08-23T20:42:21.889" v="94" actId="207"/>
          <ac:spMkLst>
            <pc:docMk/>
            <pc:sldMk cId="1547284950" sldId="289"/>
            <ac:spMk id="93" creationId="{00000000-0000-0000-0000-000000000000}"/>
          </ac:spMkLst>
        </pc:spChg>
        <pc:spChg chg="mod">
          <ac:chgData name="Christian Campagnuolo" userId="1abf8b24-e226-4350-ae1d-a11891f5e9e2" providerId="ADAL" clId="{5A439199-73B8-264E-8C6B-289490E3B7E8}" dt="2022-08-23T20:43:22.760" v="103" actId="207"/>
          <ac:spMkLst>
            <pc:docMk/>
            <pc:sldMk cId="1547284950" sldId="289"/>
            <ac:spMk id="97" creationId="{00000000-0000-0000-0000-000000000000}"/>
          </ac:spMkLst>
        </pc:spChg>
        <pc:spChg chg="mod">
          <ac:chgData name="Christian Campagnuolo" userId="1abf8b24-e226-4350-ae1d-a11891f5e9e2" providerId="ADAL" clId="{5A439199-73B8-264E-8C6B-289490E3B7E8}" dt="2022-08-23T20:43:32.431" v="104" actId="207"/>
          <ac:spMkLst>
            <pc:docMk/>
            <pc:sldMk cId="1547284950" sldId="289"/>
            <ac:spMk id="101" creationId="{00000000-0000-0000-0000-000000000000}"/>
          </ac:spMkLst>
        </pc:spChg>
        <pc:spChg chg="mod">
          <ac:chgData name="Christian Campagnuolo" userId="1abf8b24-e226-4350-ae1d-a11891f5e9e2" providerId="ADAL" clId="{5A439199-73B8-264E-8C6B-289490E3B7E8}" dt="2022-08-23T20:43:48.063" v="106" actId="207"/>
          <ac:spMkLst>
            <pc:docMk/>
            <pc:sldMk cId="1547284950" sldId="289"/>
            <ac:spMk id="105" creationId="{00000000-0000-0000-0000-000000000000}"/>
          </ac:spMkLst>
        </pc:spChg>
        <pc:spChg chg="mod">
          <ac:chgData name="Christian Campagnuolo" userId="1abf8b24-e226-4350-ae1d-a11891f5e9e2" providerId="ADAL" clId="{5A439199-73B8-264E-8C6B-289490E3B7E8}" dt="2022-08-23T20:44:12.606" v="110" actId="207"/>
          <ac:spMkLst>
            <pc:docMk/>
            <pc:sldMk cId="1547284950" sldId="289"/>
            <ac:spMk id="109" creationId="{00000000-0000-0000-0000-000000000000}"/>
          </ac:spMkLst>
        </pc:spChg>
        <pc:cxnChg chg="mod">
          <ac:chgData name="Christian Campagnuolo" userId="1abf8b24-e226-4350-ae1d-a11891f5e9e2" providerId="ADAL" clId="{5A439199-73B8-264E-8C6B-289490E3B7E8}" dt="2022-08-23T20:42:37.967" v="95" actId="208"/>
          <ac:cxnSpMkLst>
            <pc:docMk/>
            <pc:sldMk cId="1547284950" sldId="289"/>
            <ac:cxnSpMk id="65" creationId="{00000000-0000-0000-0000-000000000000}"/>
          </ac:cxnSpMkLst>
        </pc:cxnChg>
        <pc:cxnChg chg="mod">
          <ac:chgData name="Christian Campagnuolo" userId="1abf8b24-e226-4350-ae1d-a11891f5e9e2" providerId="ADAL" clId="{5A439199-73B8-264E-8C6B-289490E3B7E8}" dt="2022-08-23T20:42:43.802" v="96" actId="208"/>
          <ac:cxnSpMkLst>
            <pc:docMk/>
            <pc:sldMk cId="1547284950" sldId="289"/>
            <ac:cxnSpMk id="85" creationId="{00000000-0000-0000-0000-000000000000}"/>
          </ac:cxnSpMkLst>
        </pc:cxnChg>
        <pc:cxnChg chg="mod">
          <ac:chgData name="Christian Campagnuolo" userId="1abf8b24-e226-4350-ae1d-a11891f5e9e2" providerId="ADAL" clId="{5A439199-73B8-264E-8C6B-289490E3B7E8}" dt="2022-08-23T20:42:50.018" v="97" actId="208"/>
          <ac:cxnSpMkLst>
            <pc:docMk/>
            <pc:sldMk cId="1547284950" sldId="289"/>
            <ac:cxnSpMk id="86" creationId="{00000000-0000-0000-0000-000000000000}"/>
          </ac:cxnSpMkLst>
        </pc:cxnChg>
        <pc:cxnChg chg="mod">
          <ac:chgData name="Christian Campagnuolo" userId="1abf8b24-e226-4350-ae1d-a11891f5e9e2" providerId="ADAL" clId="{5A439199-73B8-264E-8C6B-289490E3B7E8}" dt="2022-08-23T20:42:54.787" v="98" actId="208"/>
          <ac:cxnSpMkLst>
            <pc:docMk/>
            <pc:sldMk cId="1547284950" sldId="289"/>
            <ac:cxnSpMk id="87" creationId="{00000000-0000-0000-0000-000000000000}"/>
          </ac:cxnSpMkLst>
        </pc:cxnChg>
        <pc:cxnChg chg="mod">
          <ac:chgData name="Christian Campagnuolo" userId="1abf8b24-e226-4350-ae1d-a11891f5e9e2" providerId="ADAL" clId="{5A439199-73B8-264E-8C6B-289490E3B7E8}" dt="2022-08-23T20:43:07.467" v="99" actId="208"/>
          <ac:cxnSpMkLst>
            <pc:docMk/>
            <pc:sldMk cId="1547284950" sldId="289"/>
            <ac:cxnSpMk id="95" creationId="{00000000-0000-0000-0000-000000000000}"/>
          </ac:cxnSpMkLst>
        </pc:cxnChg>
        <pc:cxnChg chg="mod">
          <ac:chgData name="Christian Campagnuolo" userId="1abf8b24-e226-4350-ae1d-a11891f5e9e2" providerId="ADAL" clId="{5A439199-73B8-264E-8C6B-289490E3B7E8}" dt="2022-08-23T20:43:13.862" v="100" actId="208"/>
          <ac:cxnSpMkLst>
            <pc:docMk/>
            <pc:sldMk cId="1547284950" sldId="289"/>
            <ac:cxnSpMk id="99" creationId="{00000000-0000-0000-0000-000000000000}"/>
          </ac:cxnSpMkLst>
        </pc:cxnChg>
        <pc:cxnChg chg="mod">
          <ac:chgData name="Christian Campagnuolo" userId="1abf8b24-e226-4350-ae1d-a11891f5e9e2" providerId="ADAL" clId="{5A439199-73B8-264E-8C6B-289490E3B7E8}" dt="2022-08-23T20:43:37.938" v="105" actId="208"/>
          <ac:cxnSpMkLst>
            <pc:docMk/>
            <pc:sldMk cId="1547284950" sldId="289"/>
            <ac:cxnSpMk id="103" creationId="{00000000-0000-0000-0000-000000000000}"/>
          </ac:cxnSpMkLst>
        </pc:cxnChg>
        <pc:cxnChg chg="mod">
          <ac:chgData name="Christian Campagnuolo" userId="1abf8b24-e226-4350-ae1d-a11891f5e9e2" providerId="ADAL" clId="{5A439199-73B8-264E-8C6B-289490E3B7E8}" dt="2022-08-23T20:43:56.104" v="107" actId="208"/>
          <ac:cxnSpMkLst>
            <pc:docMk/>
            <pc:sldMk cId="1547284950" sldId="289"/>
            <ac:cxnSpMk id="107" creationId="{00000000-0000-0000-0000-000000000000}"/>
          </ac:cxnSpMkLst>
        </pc:cxnChg>
        <pc:cxnChg chg="mod">
          <ac:chgData name="Christian Campagnuolo" userId="1abf8b24-e226-4350-ae1d-a11891f5e9e2" providerId="ADAL" clId="{5A439199-73B8-264E-8C6B-289490E3B7E8}" dt="2022-08-23T20:44:18.045" v="111" actId="208"/>
          <ac:cxnSpMkLst>
            <pc:docMk/>
            <pc:sldMk cId="1547284950" sldId="289"/>
            <ac:cxnSpMk id="111" creationId="{00000000-0000-0000-0000-000000000000}"/>
          </ac:cxnSpMkLst>
        </pc:cxnChg>
      </pc:sldChg>
      <pc:sldChg chg="modSp mod">
        <pc:chgData name="Christian Campagnuolo" userId="1abf8b24-e226-4350-ae1d-a11891f5e9e2" providerId="ADAL" clId="{5A439199-73B8-264E-8C6B-289490E3B7E8}" dt="2022-08-23T20:45:59.249" v="120" actId="208"/>
        <pc:sldMkLst>
          <pc:docMk/>
          <pc:sldMk cId="4052677206" sldId="299"/>
        </pc:sldMkLst>
        <pc:cxnChg chg="mod">
          <ac:chgData name="Christian Campagnuolo" userId="1abf8b24-e226-4350-ae1d-a11891f5e9e2" providerId="ADAL" clId="{5A439199-73B8-264E-8C6B-289490E3B7E8}" dt="2022-08-23T20:45:59.249" v="120" actId="208"/>
          <ac:cxnSpMkLst>
            <pc:docMk/>
            <pc:sldMk cId="4052677206" sldId="299"/>
            <ac:cxnSpMk id="49" creationId="{00000000-0000-0000-0000-000000000000}"/>
          </ac:cxnSpMkLst>
        </pc:cxnChg>
      </pc:sldChg>
      <pc:sldChg chg="modSp mod">
        <pc:chgData name="Christian Campagnuolo" userId="1abf8b24-e226-4350-ae1d-a11891f5e9e2" providerId="ADAL" clId="{5A439199-73B8-264E-8C6B-289490E3B7E8}" dt="2022-08-23T20:45:10.669" v="116" actId="208"/>
        <pc:sldMkLst>
          <pc:docMk/>
          <pc:sldMk cId="1749204533" sldId="312"/>
        </pc:sldMkLst>
        <pc:cxnChg chg="mod">
          <ac:chgData name="Christian Campagnuolo" userId="1abf8b24-e226-4350-ae1d-a11891f5e9e2" providerId="ADAL" clId="{5A439199-73B8-264E-8C6B-289490E3B7E8}" dt="2022-08-23T20:45:10.669" v="116" actId="208"/>
          <ac:cxnSpMkLst>
            <pc:docMk/>
            <pc:sldMk cId="1749204533" sldId="312"/>
            <ac:cxnSpMk id="907" creationId="{00000000-0000-0000-0000-000000000000}"/>
          </ac:cxnSpMkLst>
        </pc:cxnChg>
      </pc:sldChg>
      <pc:sldChg chg="modSp mod">
        <pc:chgData name="Christian Campagnuolo" userId="1abf8b24-e226-4350-ae1d-a11891f5e9e2" providerId="ADAL" clId="{5A439199-73B8-264E-8C6B-289490E3B7E8}" dt="2022-08-23T18:22:53.812" v="23" actId="208"/>
        <pc:sldMkLst>
          <pc:docMk/>
          <pc:sldMk cId="4260197088" sldId="314"/>
        </pc:sldMkLst>
        <pc:cxnChg chg="mod">
          <ac:chgData name="Christian Campagnuolo" userId="1abf8b24-e226-4350-ae1d-a11891f5e9e2" providerId="ADAL" clId="{5A439199-73B8-264E-8C6B-289490E3B7E8}" dt="2022-08-23T18:22:49.057" v="22" actId="208"/>
          <ac:cxnSpMkLst>
            <pc:docMk/>
            <pc:sldMk cId="4260197088" sldId="314"/>
            <ac:cxnSpMk id="30" creationId="{00000000-0000-0000-0000-000000000000}"/>
          </ac:cxnSpMkLst>
        </pc:cxnChg>
        <pc:cxnChg chg="mod">
          <ac:chgData name="Christian Campagnuolo" userId="1abf8b24-e226-4350-ae1d-a11891f5e9e2" providerId="ADAL" clId="{5A439199-73B8-264E-8C6B-289490E3B7E8}" dt="2022-08-23T18:22:53.812" v="23" actId="208"/>
          <ac:cxnSpMkLst>
            <pc:docMk/>
            <pc:sldMk cId="4260197088" sldId="314"/>
            <ac:cxnSpMk id="32" creationId="{00000000-0000-0000-0000-000000000000}"/>
          </ac:cxnSpMkLst>
        </pc:cxnChg>
      </pc:sldChg>
      <pc:sldChg chg="modSp mod">
        <pc:chgData name="Christian Campagnuolo" userId="1abf8b24-e226-4350-ae1d-a11891f5e9e2" providerId="ADAL" clId="{5A439199-73B8-264E-8C6B-289490E3B7E8}" dt="2022-08-23T18:27:21.703" v="47" actId="208"/>
        <pc:sldMkLst>
          <pc:docMk/>
          <pc:sldMk cId="908375230" sldId="319"/>
        </pc:sldMkLst>
        <pc:cxnChg chg="mod">
          <ac:chgData name="Christian Campagnuolo" userId="1abf8b24-e226-4350-ae1d-a11891f5e9e2" providerId="ADAL" clId="{5A439199-73B8-264E-8C6B-289490E3B7E8}" dt="2022-08-23T18:27:17.114" v="46" actId="208"/>
          <ac:cxnSpMkLst>
            <pc:docMk/>
            <pc:sldMk cId="908375230" sldId="319"/>
            <ac:cxnSpMk id="74" creationId="{00000000-0000-0000-0000-000000000000}"/>
          </ac:cxnSpMkLst>
        </pc:cxnChg>
        <pc:cxnChg chg="mod">
          <ac:chgData name="Christian Campagnuolo" userId="1abf8b24-e226-4350-ae1d-a11891f5e9e2" providerId="ADAL" clId="{5A439199-73B8-264E-8C6B-289490E3B7E8}" dt="2022-08-23T18:27:21.703" v="47" actId="208"/>
          <ac:cxnSpMkLst>
            <pc:docMk/>
            <pc:sldMk cId="908375230" sldId="319"/>
            <ac:cxnSpMk id="84" creationId="{00000000-0000-0000-0000-000000000000}"/>
          </ac:cxnSpMkLst>
        </pc:cxnChg>
      </pc:sldChg>
      <pc:sldChg chg="modSp mod">
        <pc:chgData name="Christian Campagnuolo" userId="1abf8b24-e226-4350-ae1d-a11891f5e9e2" providerId="ADAL" clId="{5A439199-73B8-264E-8C6B-289490E3B7E8}" dt="2022-08-23T20:46:34.266" v="121" actId="208"/>
        <pc:sldMkLst>
          <pc:docMk/>
          <pc:sldMk cId="3626239707" sldId="326"/>
        </pc:sldMkLst>
        <pc:spChg chg="mod">
          <ac:chgData name="Christian Campagnuolo" userId="1abf8b24-e226-4350-ae1d-a11891f5e9e2" providerId="ADAL" clId="{5A439199-73B8-264E-8C6B-289490E3B7E8}" dt="2022-08-23T18:32:46.986" v="80" actId="207"/>
          <ac:spMkLst>
            <pc:docMk/>
            <pc:sldMk cId="3626239707" sldId="326"/>
            <ac:spMk id="42" creationId="{00000000-0000-0000-0000-000000000000}"/>
          </ac:spMkLst>
        </pc:spChg>
        <pc:spChg chg="mod">
          <ac:chgData name="Christian Campagnuolo" userId="1abf8b24-e226-4350-ae1d-a11891f5e9e2" providerId="ADAL" clId="{5A439199-73B8-264E-8C6B-289490E3B7E8}" dt="2022-08-23T18:32:43.926" v="79" actId="207"/>
          <ac:spMkLst>
            <pc:docMk/>
            <pc:sldMk cId="3626239707" sldId="326"/>
            <ac:spMk id="118" creationId="{00000000-0000-0000-0000-000000000000}"/>
          </ac:spMkLst>
        </pc:spChg>
        <pc:cxnChg chg="mod">
          <ac:chgData name="Christian Campagnuolo" userId="1abf8b24-e226-4350-ae1d-a11891f5e9e2" providerId="ADAL" clId="{5A439199-73B8-264E-8C6B-289490E3B7E8}" dt="2022-08-23T20:46:34.266" v="121" actId="208"/>
          <ac:cxnSpMkLst>
            <pc:docMk/>
            <pc:sldMk cId="3626239707" sldId="326"/>
            <ac:cxnSpMk id="61" creationId="{00000000-0000-0000-0000-000000000000}"/>
          </ac:cxnSpMkLst>
        </pc:cxnChg>
        <pc:cxnChg chg="mod">
          <ac:chgData name="Christian Campagnuolo" userId="1abf8b24-e226-4350-ae1d-a11891f5e9e2" providerId="ADAL" clId="{5A439199-73B8-264E-8C6B-289490E3B7E8}" dt="2022-08-23T18:32:33.158" v="78" actId="208"/>
          <ac:cxnSpMkLst>
            <pc:docMk/>
            <pc:sldMk cId="3626239707" sldId="326"/>
            <ac:cxnSpMk id="109" creationId="{00000000-0000-0000-0000-000000000000}"/>
          </ac:cxnSpMkLst>
        </pc:cxnChg>
      </pc:sldChg>
      <pc:sldChg chg="modSp mod">
        <pc:chgData name="Christian Campagnuolo" userId="1abf8b24-e226-4350-ae1d-a11891f5e9e2" providerId="ADAL" clId="{5A439199-73B8-264E-8C6B-289490E3B7E8}" dt="2022-08-23T18:32:21.381" v="77" actId="207"/>
        <pc:sldMkLst>
          <pc:docMk/>
          <pc:sldMk cId="855922050" sldId="327"/>
        </pc:sldMkLst>
        <pc:spChg chg="mod">
          <ac:chgData name="Christian Campagnuolo" userId="1abf8b24-e226-4350-ae1d-a11891f5e9e2" providerId="ADAL" clId="{5A439199-73B8-264E-8C6B-289490E3B7E8}" dt="2022-08-23T18:31:24.775" v="68" actId="208"/>
          <ac:spMkLst>
            <pc:docMk/>
            <pc:sldMk cId="855922050" sldId="327"/>
            <ac:spMk id="208" creationId="{00000000-0000-0000-0000-000000000000}"/>
          </ac:spMkLst>
        </pc:spChg>
        <pc:spChg chg="mod">
          <ac:chgData name="Christian Campagnuolo" userId="1abf8b24-e226-4350-ae1d-a11891f5e9e2" providerId="ADAL" clId="{5A439199-73B8-264E-8C6B-289490E3B7E8}" dt="2022-08-23T18:31:57.147" v="73" actId="207"/>
          <ac:spMkLst>
            <pc:docMk/>
            <pc:sldMk cId="855922050" sldId="327"/>
            <ac:spMk id="223" creationId="{00000000-0000-0000-0000-000000000000}"/>
          </ac:spMkLst>
        </pc:spChg>
        <pc:spChg chg="mod">
          <ac:chgData name="Christian Campagnuolo" userId="1abf8b24-e226-4350-ae1d-a11891f5e9e2" providerId="ADAL" clId="{5A439199-73B8-264E-8C6B-289490E3B7E8}" dt="2022-08-23T18:32:21.381" v="77" actId="207"/>
          <ac:spMkLst>
            <pc:docMk/>
            <pc:sldMk cId="855922050" sldId="327"/>
            <ac:spMk id="233" creationId="{00000000-0000-0000-0000-000000000000}"/>
          </ac:spMkLst>
        </pc:spChg>
        <pc:spChg chg="mod">
          <ac:chgData name="Christian Campagnuolo" userId="1abf8b24-e226-4350-ae1d-a11891f5e9e2" providerId="ADAL" clId="{5A439199-73B8-264E-8C6B-289490E3B7E8}" dt="2022-08-23T18:31:43.186" v="71" actId="207"/>
          <ac:spMkLst>
            <pc:docMk/>
            <pc:sldMk cId="855922050" sldId="327"/>
            <ac:spMk id="238" creationId="{00000000-0000-0000-0000-000000000000}"/>
          </ac:spMkLst>
        </pc:spChg>
        <pc:spChg chg="mod">
          <ac:chgData name="Christian Campagnuolo" userId="1abf8b24-e226-4350-ae1d-a11891f5e9e2" providerId="ADAL" clId="{5A439199-73B8-264E-8C6B-289490E3B7E8}" dt="2022-08-23T18:30:55.897" v="62" actId="207"/>
          <ac:spMkLst>
            <pc:docMk/>
            <pc:sldMk cId="855922050" sldId="327"/>
            <ac:spMk id="309" creationId="{00000000-0000-0000-0000-000000000000}"/>
          </ac:spMkLst>
        </pc:spChg>
        <pc:spChg chg="mod">
          <ac:chgData name="Christian Campagnuolo" userId="1abf8b24-e226-4350-ae1d-a11891f5e9e2" providerId="ADAL" clId="{5A439199-73B8-264E-8C6B-289490E3B7E8}" dt="2022-08-23T18:31:33.805" v="69" actId="207"/>
          <ac:spMkLst>
            <pc:docMk/>
            <pc:sldMk cId="855922050" sldId="327"/>
            <ac:spMk id="314" creationId="{00000000-0000-0000-0000-000000000000}"/>
          </ac:spMkLst>
        </pc:spChg>
        <pc:spChg chg="mod">
          <ac:chgData name="Christian Campagnuolo" userId="1abf8b24-e226-4350-ae1d-a11891f5e9e2" providerId="ADAL" clId="{5A439199-73B8-264E-8C6B-289490E3B7E8}" dt="2022-08-23T18:31:53.344" v="72" actId="207"/>
          <ac:spMkLst>
            <pc:docMk/>
            <pc:sldMk cId="855922050" sldId="327"/>
            <ac:spMk id="319" creationId="{00000000-0000-0000-0000-000000000000}"/>
          </ac:spMkLst>
        </pc:spChg>
        <pc:spChg chg="mod">
          <ac:chgData name="Christian Campagnuolo" userId="1abf8b24-e226-4350-ae1d-a11891f5e9e2" providerId="ADAL" clId="{5A439199-73B8-264E-8C6B-289490E3B7E8}" dt="2022-08-23T18:32:16.897" v="76" actId="207"/>
          <ac:spMkLst>
            <pc:docMk/>
            <pc:sldMk cId="855922050" sldId="327"/>
            <ac:spMk id="324" creationId="{00000000-0000-0000-0000-000000000000}"/>
          </ac:spMkLst>
        </pc:spChg>
        <pc:cxnChg chg="mod">
          <ac:chgData name="Christian Campagnuolo" userId="1abf8b24-e226-4350-ae1d-a11891f5e9e2" providerId="ADAL" clId="{5A439199-73B8-264E-8C6B-289490E3B7E8}" dt="2022-08-23T18:31:06.647" v="63" actId="208"/>
          <ac:cxnSpMkLst>
            <pc:docMk/>
            <pc:sldMk cId="855922050" sldId="327"/>
            <ac:cxnSpMk id="242" creationId="{00000000-0000-0000-0000-000000000000}"/>
          </ac:cxnSpMkLst>
        </pc:cxnChg>
        <pc:cxnChg chg="mod">
          <ac:chgData name="Christian Campagnuolo" userId="1abf8b24-e226-4350-ae1d-a11891f5e9e2" providerId="ADAL" clId="{5A439199-73B8-264E-8C6B-289490E3B7E8}" dt="2022-08-23T18:31:39.081" v="70" actId="208"/>
          <ac:cxnSpMkLst>
            <pc:docMk/>
            <pc:sldMk cId="855922050" sldId="327"/>
            <ac:cxnSpMk id="243" creationId="{00000000-0000-0000-0000-000000000000}"/>
          </ac:cxnSpMkLst>
        </pc:cxnChg>
        <pc:cxnChg chg="mod">
          <ac:chgData name="Christian Campagnuolo" userId="1abf8b24-e226-4350-ae1d-a11891f5e9e2" providerId="ADAL" clId="{5A439199-73B8-264E-8C6B-289490E3B7E8}" dt="2022-08-23T18:32:02.607" v="74" actId="208"/>
          <ac:cxnSpMkLst>
            <pc:docMk/>
            <pc:sldMk cId="855922050" sldId="327"/>
            <ac:cxnSpMk id="244" creationId="{00000000-0000-0000-0000-000000000000}"/>
          </ac:cxnSpMkLst>
        </pc:cxnChg>
        <pc:cxnChg chg="mod">
          <ac:chgData name="Christian Campagnuolo" userId="1abf8b24-e226-4350-ae1d-a11891f5e9e2" providerId="ADAL" clId="{5A439199-73B8-264E-8C6B-289490E3B7E8}" dt="2022-08-23T18:32:10.337" v="75" actId="208"/>
          <ac:cxnSpMkLst>
            <pc:docMk/>
            <pc:sldMk cId="855922050" sldId="327"/>
            <ac:cxnSpMk id="245" creationId="{00000000-0000-0000-0000-000000000000}"/>
          </ac:cxnSpMkLst>
        </pc:cxnChg>
      </pc:sldChg>
      <pc:sldChg chg="modSp mod">
        <pc:chgData name="Christian Campagnuolo" userId="1abf8b24-e226-4350-ae1d-a11891f5e9e2" providerId="ADAL" clId="{5A439199-73B8-264E-8C6B-289490E3B7E8}" dt="2022-08-23T18:30:25.482" v="61" actId="207"/>
        <pc:sldMkLst>
          <pc:docMk/>
          <pc:sldMk cId="2266677675" sldId="328"/>
        </pc:sldMkLst>
        <pc:spChg chg="mod">
          <ac:chgData name="Christian Campagnuolo" userId="1abf8b24-e226-4350-ae1d-a11891f5e9e2" providerId="ADAL" clId="{5A439199-73B8-264E-8C6B-289490E3B7E8}" dt="2022-08-23T18:29:12.630" v="52" actId="207"/>
          <ac:spMkLst>
            <pc:docMk/>
            <pc:sldMk cId="2266677675" sldId="328"/>
            <ac:spMk id="576" creationId="{00000000-0000-0000-0000-000000000000}"/>
          </ac:spMkLst>
        </pc:spChg>
        <pc:spChg chg="mod">
          <ac:chgData name="Christian Campagnuolo" userId="1abf8b24-e226-4350-ae1d-a11891f5e9e2" providerId="ADAL" clId="{5A439199-73B8-264E-8C6B-289490E3B7E8}" dt="2022-08-23T18:29:53.278" v="57" actId="207"/>
          <ac:spMkLst>
            <pc:docMk/>
            <pc:sldMk cId="2266677675" sldId="328"/>
            <ac:spMk id="591" creationId="{00000000-0000-0000-0000-000000000000}"/>
          </ac:spMkLst>
        </pc:spChg>
        <pc:spChg chg="mod">
          <ac:chgData name="Christian Campagnuolo" userId="1abf8b24-e226-4350-ae1d-a11891f5e9e2" providerId="ADAL" clId="{5A439199-73B8-264E-8C6B-289490E3B7E8}" dt="2022-08-23T18:30:25.482" v="61" actId="207"/>
          <ac:spMkLst>
            <pc:docMk/>
            <pc:sldMk cId="2266677675" sldId="328"/>
            <ac:spMk id="596" creationId="{00000000-0000-0000-0000-000000000000}"/>
          </ac:spMkLst>
        </pc:spChg>
        <pc:spChg chg="mod">
          <ac:chgData name="Christian Campagnuolo" userId="1abf8b24-e226-4350-ae1d-a11891f5e9e2" providerId="ADAL" clId="{5A439199-73B8-264E-8C6B-289490E3B7E8}" dt="2022-08-23T18:29:32.095" v="54" actId="207"/>
          <ac:spMkLst>
            <pc:docMk/>
            <pc:sldMk cId="2266677675" sldId="328"/>
            <ac:spMk id="601" creationId="{00000000-0000-0000-0000-000000000000}"/>
          </ac:spMkLst>
        </pc:spChg>
        <pc:spChg chg="mod">
          <ac:chgData name="Christian Campagnuolo" userId="1abf8b24-e226-4350-ae1d-a11891f5e9e2" providerId="ADAL" clId="{5A439199-73B8-264E-8C6B-289490E3B7E8}" dt="2022-08-23T18:28:58.759" v="50" actId="207"/>
          <ac:spMkLst>
            <pc:docMk/>
            <pc:sldMk cId="2266677675" sldId="328"/>
            <ac:spMk id="666" creationId="{00000000-0000-0000-0000-000000000000}"/>
          </ac:spMkLst>
        </pc:spChg>
        <pc:spChg chg="mod">
          <ac:chgData name="Christian Campagnuolo" userId="1abf8b24-e226-4350-ae1d-a11891f5e9e2" providerId="ADAL" clId="{5A439199-73B8-264E-8C6B-289490E3B7E8}" dt="2022-08-23T18:29:27.570" v="53" actId="207"/>
          <ac:spMkLst>
            <pc:docMk/>
            <pc:sldMk cId="2266677675" sldId="328"/>
            <ac:spMk id="671" creationId="{00000000-0000-0000-0000-000000000000}"/>
          </ac:spMkLst>
        </pc:spChg>
        <pc:spChg chg="mod">
          <ac:chgData name="Christian Campagnuolo" userId="1abf8b24-e226-4350-ae1d-a11891f5e9e2" providerId="ADAL" clId="{5A439199-73B8-264E-8C6B-289490E3B7E8}" dt="2022-08-23T18:29:47.480" v="56" actId="207"/>
          <ac:spMkLst>
            <pc:docMk/>
            <pc:sldMk cId="2266677675" sldId="328"/>
            <ac:spMk id="676" creationId="{00000000-0000-0000-0000-000000000000}"/>
          </ac:spMkLst>
        </pc:spChg>
        <pc:spChg chg="mod">
          <ac:chgData name="Christian Campagnuolo" userId="1abf8b24-e226-4350-ae1d-a11891f5e9e2" providerId="ADAL" clId="{5A439199-73B8-264E-8C6B-289490E3B7E8}" dt="2022-08-23T18:30:11.924" v="59" actId="207"/>
          <ac:spMkLst>
            <pc:docMk/>
            <pc:sldMk cId="2266677675" sldId="328"/>
            <ac:spMk id="681" creationId="{00000000-0000-0000-0000-000000000000}"/>
          </ac:spMkLst>
        </pc:spChg>
        <pc:cxnChg chg="mod">
          <ac:chgData name="Christian Campagnuolo" userId="1abf8b24-e226-4350-ae1d-a11891f5e9e2" providerId="ADAL" clId="{5A439199-73B8-264E-8C6B-289490E3B7E8}" dt="2022-08-23T18:29:07.911" v="51" actId="208"/>
          <ac:cxnSpMkLst>
            <pc:docMk/>
            <pc:sldMk cId="2266677675" sldId="328"/>
            <ac:cxnSpMk id="565" creationId="{00000000-0000-0000-0000-000000000000}"/>
          </ac:cxnSpMkLst>
        </pc:cxnChg>
        <pc:cxnChg chg="mod">
          <ac:chgData name="Christian Campagnuolo" userId="1abf8b24-e226-4350-ae1d-a11891f5e9e2" providerId="ADAL" clId="{5A439199-73B8-264E-8C6B-289490E3B7E8}" dt="2022-08-23T18:29:38.984" v="55" actId="208"/>
          <ac:cxnSpMkLst>
            <pc:docMk/>
            <pc:sldMk cId="2266677675" sldId="328"/>
            <ac:cxnSpMk id="566" creationId="{00000000-0000-0000-0000-000000000000}"/>
          </ac:cxnSpMkLst>
        </pc:cxnChg>
        <pc:cxnChg chg="mod">
          <ac:chgData name="Christian Campagnuolo" userId="1abf8b24-e226-4350-ae1d-a11891f5e9e2" providerId="ADAL" clId="{5A439199-73B8-264E-8C6B-289490E3B7E8}" dt="2022-08-23T18:29:59.758" v="58" actId="208"/>
          <ac:cxnSpMkLst>
            <pc:docMk/>
            <pc:sldMk cId="2266677675" sldId="328"/>
            <ac:cxnSpMk id="567" creationId="{00000000-0000-0000-0000-000000000000}"/>
          </ac:cxnSpMkLst>
        </pc:cxnChg>
        <pc:cxnChg chg="mod">
          <ac:chgData name="Christian Campagnuolo" userId="1abf8b24-e226-4350-ae1d-a11891f5e9e2" providerId="ADAL" clId="{5A439199-73B8-264E-8C6B-289490E3B7E8}" dt="2022-08-23T18:30:19.484" v="60" actId="208"/>
          <ac:cxnSpMkLst>
            <pc:docMk/>
            <pc:sldMk cId="2266677675" sldId="328"/>
            <ac:cxnSpMk id="568" creationId="{00000000-0000-0000-0000-000000000000}"/>
          </ac:cxnSpMkLst>
        </pc:cxnChg>
      </pc:sldChg>
      <pc:sldChg chg="modSp mod">
        <pc:chgData name="Christian Campagnuolo" userId="1abf8b24-e226-4350-ae1d-a11891f5e9e2" providerId="ADAL" clId="{5A439199-73B8-264E-8C6B-289490E3B7E8}" dt="2022-08-23T18:28:26.961" v="49" actId="208"/>
        <pc:sldMkLst>
          <pc:docMk/>
          <pc:sldMk cId="2269731876" sldId="333"/>
        </pc:sldMkLst>
        <pc:spChg chg="mod">
          <ac:chgData name="Christian Campagnuolo" userId="1abf8b24-e226-4350-ae1d-a11891f5e9e2" providerId="ADAL" clId="{5A439199-73B8-264E-8C6B-289490E3B7E8}" dt="2022-08-23T18:28:26.961" v="49" actId="208"/>
          <ac:spMkLst>
            <pc:docMk/>
            <pc:sldMk cId="2269731876" sldId="333"/>
            <ac:spMk id="43" creationId="{00000000-0000-0000-0000-000000000000}"/>
          </ac:spMkLst>
        </pc:spChg>
        <pc:cxnChg chg="mod">
          <ac:chgData name="Christian Campagnuolo" userId="1abf8b24-e226-4350-ae1d-a11891f5e9e2" providerId="ADAL" clId="{5A439199-73B8-264E-8C6B-289490E3B7E8}" dt="2022-08-23T18:28:23.123" v="48" actId="208"/>
          <ac:cxnSpMkLst>
            <pc:docMk/>
            <pc:sldMk cId="2269731876" sldId="333"/>
            <ac:cxnSpMk id="42" creationId="{00000000-0000-0000-0000-000000000000}"/>
          </ac:cxnSpMkLst>
        </pc:cxnChg>
      </pc:sldChg>
      <pc:sldChg chg="modSp mod">
        <pc:chgData name="Christian Campagnuolo" userId="1abf8b24-e226-4350-ae1d-a11891f5e9e2" providerId="ADAL" clId="{5A439199-73B8-264E-8C6B-289490E3B7E8}" dt="2022-08-23T18:23:42.091" v="25" actId="208"/>
        <pc:sldMkLst>
          <pc:docMk/>
          <pc:sldMk cId="947411872" sldId="334"/>
        </pc:sldMkLst>
        <pc:spChg chg="mod">
          <ac:chgData name="Christian Campagnuolo" userId="1abf8b24-e226-4350-ae1d-a11891f5e9e2" providerId="ADAL" clId="{5A439199-73B8-264E-8C6B-289490E3B7E8}" dt="2022-08-23T18:23:42.091" v="25" actId="208"/>
          <ac:spMkLst>
            <pc:docMk/>
            <pc:sldMk cId="947411872" sldId="334"/>
            <ac:spMk id="84" creationId="{00000000-0000-0000-0000-000000000000}"/>
          </ac:spMkLst>
        </pc:spChg>
        <pc:cxnChg chg="mod">
          <ac:chgData name="Christian Campagnuolo" userId="1abf8b24-e226-4350-ae1d-a11891f5e9e2" providerId="ADAL" clId="{5A439199-73B8-264E-8C6B-289490E3B7E8}" dt="2022-08-23T18:23:34.668" v="24" actId="208"/>
          <ac:cxnSpMkLst>
            <pc:docMk/>
            <pc:sldMk cId="947411872" sldId="334"/>
            <ac:cxnSpMk id="83" creationId="{00000000-0000-0000-0000-000000000000}"/>
          </ac:cxnSpMkLst>
        </pc:cxnChg>
      </pc:sldChg>
      <pc:sldChg chg="modSp mod">
        <pc:chgData name="Christian Campagnuolo" userId="1abf8b24-e226-4350-ae1d-a11891f5e9e2" providerId="ADAL" clId="{5A439199-73B8-264E-8C6B-289490E3B7E8}" dt="2022-08-23T18:35:48.719" v="89" actId="207"/>
        <pc:sldMkLst>
          <pc:docMk/>
          <pc:sldMk cId="4185850267" sldId="347"/>
        </pc:sldMkLst>
        <pc:spChg chg="mod">
          <ac:chgData name="Christian Campagnuolo" userId="1abf8b24-e226-4350-ae1d-a11891f5e9e2" providerId="ADAL" clId="{5A439199-73B8-264E-8C6B-289490E3B7E8}" dt="2022-08-23T18:35:48.719" v="89" actId="207"/>
          <ac:spMkLst>
            <pc:docMk/>
            <pc:sldMk cId="4185850267" sldId="347"/>
            <ac:spMk id="38" creationId="{00000000-0000-0000-0000-000000000000}"/>
          </ac:spMkLst>
        </pc:spChg>
        <pc:spChg chg="mod">
          <ac:chgData name="Christian Campagnuolo" userId="1abf8b24-e226-4350-ae1d-a11891f5e9e2" providerId="ADAL" clId="{5A439199-73B8-264E-8C6B-289490E3B7E8}" dt="2022-08-23T18:22:32.023" v="21" actId="207"/>
          <ac:spMkLst>
            <pc:docMk/>
            <pc:sldMk cId="4185850267" sldId="347"/>
            <ac:spMk id="40" creationId="{00000000-0000-0000-0000-000000000000}"/>
          </ac:spMkLst>
        </pc:spChg>
      </pc:sldChg>
      <pc:sldChg chg="modSp mod">
        <pc:chgData name="Christian Campagnuolo" userId="1abf8b24-e226-4350-ae1d-a11891f5e9e2" providerId="ADAL" clId="{5A439199-73B8-264E-8C6B-289490E3B7E8}" dt="2022-08-23T20:45:36.194" v="119" actId="208"/>
        <pc:sldMkLst>
          <pc:docMk/>
          <pc:sldMk cId="59848245" sldId="357"/>
        </pc:sldMkLst>
        <pc:cxnChg chg="mod">
          <ac:chgData name="Christian Campagnuolo" userId="1abf8b24-e226-4350-ae1d-a11891f5e9e2" providerId="ADAL" clId="{5A439199-73B8-264E-8C6B-289490E3B7E8}" dt="2022-08-23T20:45:28.607" v="118" actId="208"/>
          <ac:cxnSpMkLst>
            <pc:docMk/>
            <pc:sldMk cId="59848245" sldId="357"/>
            <ac:cxnSpMk id="63" creationId="{00000000-0000-0000-0000-000000000000}"/>
          </ac:cxnSpMkLst>
        </pc:cxnChg>
        <pc:cxnChg chg="mod">
          <ac:chgData name="Christian Campagnuolo" userId="1abf8b24-e226-4350-ae1d-a11891f5e9e2" providerId="ADAL" clId="{5A439199-73B8-264E-8C6B-289490E3B7E8}" dt="2022-08-23T20:45:36.194" v="119" actId="208"/>
          <ac:cxnSpMkLst>
            <pc:docMk/>
            <pc:sldMk cId="59848245" sldId="357"/>
            <ac:cxnSpMk id="70" creationId="{00000000-0000-0000-0000-000000000000}"/>
          </ac:cxnSpMkLst>
        </pc:cxnChg>
        <pc:cxnChg chg="mod">
          <ac:chgData name="Christian Campagnuolo" userId="1abf8b24-e226-4350-ae1d-a11891f5e9e2" providerId="ADAL" clId="{5A439199-73B8-264E-8C6B-289490E3B7E8}" dt="2022-08-23T20:45:22.660" v="117" actId="208"/>
          <ac:cxnSpMkLst>
            <pc:docMk/>
            <pc:sldMk cId="59848245" sldId="357"/>
            <ac:cxnSpMk id="83" creationId="{00000000-0000-0000-0000-000000000000}"/>
          </ac:cxnSpMkLst>
        </pc:cxnChg>
      </pc:sldChg>
      <pc:sldChg chg="modSp mod">
        <pc:chgData name="Christian Campagnuolo" userId="1abf8b24-e226-4350-ae1d-a11891f5e9e2" providerId="ADAL" clId="{5A439199-73B8-264E-8C6B-289490E3B7E8}" dt="2022-08-23T18:35:30.264" v="88" actId="208"/>
        <pc:sldMkLst>
          <pc:docMk/>
          <pc:sldMk cId="260146556" sldId="360"/>
        </pc:sldMkLst>
        <pc:spChg chg="mod">
          <ac:chgData name="Christian Campagnuolo" userId="1abf8b24-e226-4350-ae1d-a11891f5e9e2" providerId="ADAL" clId="{5A439199-73B8-264E-8C6B-289490E3B7E8}" dt="2022-08-23T18:35:24.921" v="87" actId="207"/>
          <ac:spMkLst>
            <pc:docMk/>
            <pc:sldMk cId="260146556" sldId="360"/>
            <ac:spMk id="124" creationId="{00000000-0000-0000-0000-000000000000}"/>
          </ac:spMkLst>
        </pc:spChg>
        <pc:cxnChg chg="mod">
          <ac:chgData name="Christian Campagnuolo" userId="1abf8b24-e226-4350-ae1d-a11891f5e9e2" providerId="ADAL" clId="{5A439199-73B8-264E-8C6B-289490E3B7E8}" dt="2022-08-23T18:35:30.264" v="88" actId="208"/>
          <ac:cxnSpMkLst>
            <pc:docMk/>
            <pc:sldMk cId="260146556" sldId="360"/>
            <ac:cxnSpMk id="139" creationId="{00000000-0000-0000-0000-000000000000}"/>
          </ac:cxnSpMkLst>
        </pc:cxnChg>
      </pc:sldChg>
      <pc:sldChg chg="modSp mod">
        <pc:chgData name="Christian Campagnuolo" userId="1abf8b24-e226-4350-ae1d-a11891f5e9e2" providerId="ADAL" clId="{5A439199-73B8-264E-8C6B-289490E3B7E8}" dt="2022-08-23T18:26:43.166" v="45" actId="2085"/>
        <pc:sldMkLst>
          <pc:docMk/>
          <pc:sldMk cId="1182323659" sldId="398"/>
        </pc:sldMkLst>
        <pc:spChg chg="mod">
          <ac:chgData name="Christian Campagnuolo" userId="1abf8b24-e226-4350-ae1d-a11891f5e9e2" providerId="ADAL" clId="{5A439199-73B8-264E-8C6B-289490E3B7E8}" dt="2022-08-23T18:26:33.439" v="43" actId="2085"/>
          <ac:spMkLst>
            <pc:docMk/>
            <pc:sldMk cId="1182323659" sldId="398"/>
            <ac:spMk id="41" creationId="{C7F9C50E-0FF6-4707-A04E-5AF3F2262257}"/>
          </ac:spMkLst>
        </pc:spChg>
        <pc:spChg chg="mod">
          <ac:chgData name="Christian Campagnuolo" userId="1abf8b24-e226-4350-ae1d-a11891f5e9e2" providerId="ADAL" clId="{5A439199-73B8-264E-8C6B-289490E3B7E8}" dt="2022-08-23T18:26:24.710" v="42" actId="2085"/>
          <ac:spMkLst>
            <pc:docMk/>
            <pc:sldMk cId="1182323659" sldId="398"/>
            <ac:spMk id="46" creationId="{18C768E1-1112-490D-9D13-D57E23819BA2}"/>
          </ac:spMkLst>
        </pc:spChg>
        <pc:spChg chg="mod">
          <ac:chgData name="Christian Campagnuolo" userId="1abf8b24-e226-4350-ae1d-a11891f5e9e2" providerId="ADAL" clId="{5A439199-73B8-264E-8C6B-289490E3B7E8}" dt="2022-08-23T18:26:43.166" v="45" actId="2085"/>
          <ac:spMkLst>
            <pc:docMk/>
            <pc:sldMk cId="1182323659" sldId="398"/>
            <ac:spMk id="51" creationId="{8EF2C1EC-2261-4544-9536-0733C7C73A33}"/>
          </ac:spMkLst>
        </pc:spChg>
      </pc:sldChg>
    </pc:docChg>
  </pc:docChgLst>
  <pc:docChgLst>
    <pc:chgData name="Eric Suminski" userId="65d6038d-0f3f-445c-ade2-da9e43f25b26" providerId="ADAL" clId="{03ED1936-781F-4569-B67B-426950EE66CA}"/>
    <pc:docChg chg="undo custSel modSld">
      <pc:chgData name="Eric Suminski" userId="65d6038d-0f3f-445c-ade2-da9e43f25b26" providerId="ADAL" clId="{03ED1936-781F-4569-B67B-426950EE66CA}" dt="2024-02-22T16:32:05.588" v="94" actId="20577"/>
      <pc:docMkLst>
        <pc:docMk/>
      </pc:docMkLst>
      <pc:sldChg chg="modSp mod">
        <pc:chgData name="Eric Suminski" userId="65d6038d-0f3f-445c-ade2-da9e43f25b26" providerId="ADAL" clId="{03ED1936-781F-4569-B67B-426950EE66CA}" dt="2024-02-22T16:32:05.588" v="94" actId="20577"/>
        <pc:sldMkLst>
          <pc:docMk/>
          <pc:sldMk cId="3920147597" sldId="2134805918"/>
        </pc:sldMkLst>
        <pc:spChg chg="mod">
          <ac:chgData name="Eric Suminski" userId="65d6038d-0f3f-445c-ade2-da9e43f25b26" providerId="ADAL" clId="{03ED1936-781F-4569-B67B-426950EE66CA}" dt="2024-02-22T16:32:05.588" v="94" actId="20577"/>
          <ac:spMkLst>
            <pc:docMk/>
            <pc:sldMk cId="3920147597" sldId="2134805918"/>
            <ac:spMk id="2" creationId="{49061427-3FEB-B646-AA5F-55ABE602A8CD}"/>
          </ac:spMkLst>
        </pc:spChg>
      </pc:sldChg>
      <pc:sldChg chg="modSp mod">
        <pc:chgData name="Eric Suminski" userId="65d6038d-0f3f-445c-ade2-da9e43f25b26" providerId="ADAL" clId="{03ED1936-781F-4569-B67B-426950EE66CA}" dt="2024-02-22T16:31:49.878" v="76" actId="20577"/>
        <pc:sldMkLst>
          <pc:docMk/>
          <pc:sldMk cId="2206071569" sldId="2134805919"/>
        </pc:sldMkLst>
        <pc:spChg chg="mod">
          <ac:chgData name="Eric Suminski" userId="65d6038d-0f3f-445c-ade2-da9e43f25b26" providerId="ADAL" clId="{03ED1936-781F-4569-B67B-426950EE66CA}" dt="2024-02-22T16:31:49.878" v="76" actId="20577"/>
          <ac:spMkLst>
            <pc:docMk/>
            <pc:sldMk cId="2206071569" sldId="2134805919"/>
            <ac:spMk id="23" creationId="{62E9B6E1-7420-4F5C-A89A-7C6EAEF8CB63}"/>
          </ac:spMkLst>
        </pc:spChg>
        <pc:spChg chg="mod">
          <ac:chgData name="Eric Suminski" userId="65d6038d-0f3f-445c-ade2-da9e43f25b26" providerId="ADAL" clId="{03ED1936-781F-4569-B67B-426950EE66CA}" dt="2024-02-22T16:08:10.257" v="22" actId="1076"/>
          <ac:spMkLst>
            <pc:docMk/>
            <pc:sldMk cId="2206071569" sldId="2134805919"/>
            <ac:spMk id="34" creationId="{BB416016-1952-39E8-12F7-B3F319D1FA5C}"/>
          </ac:spMkLst>
        </pc:spChg>
        <pc:spChg chg="mod">
          <ac:chgData name="Eric Suminski" userId="65d6038d-0f3f-445c-ade2-da9e43f25b26" providerId="ADAL" clId="{03ED1936-781F-4569-B67B-426950EE66CA}" dt="2024-02-22T16:31:42.241" v="62" actId="20577"/>
          <ac:spMkLst>
            <pc:docMk/>
            <pc:sldMk cId="2206071569" sldId="2134805919"/>
            <ac:spMk id="40" creationId="{8F0E10C9-E34C-418A-9D97-348164150FB1}"/>
          </ac:spMkLst>
        </pc:spChg>
      </pc:sldChg>
    </pc:docChg>
  </pc:docChgLst>
  <pc:docChgLst>
    <pc:chgData name="Charles Jester" userId="S::charles.jester@revature.com::f75cea3c-e151-4c95-9152-34449bede018" providerId="AD" clId="Web-{0C77F9CB-863C-D66C-A044-FFCAD1A34956}"/>
    <pc:docChg chg="addSld delSld modSld">
      <pc:chgData name="Charles Jester" userId="S::charles.jester@revature.com::f75cea3c-e151-4c95-9152-34449bede018" providerId="AD" clId="Web-{0C77F9CB-863C-D66C-A044-FFCAD1A34956}" dt="2023-05-10T06:16:13.516" v="42" actId="20577"/>
      <pc:docMkLst>
        <pc:docMk/>
      </pc:docMkLst>
      <pc:sldChg chg="add del">
        <pc:chgData name="Charles Jester" userId="S::charles.jester@revature.com::f75cea3c-e151-4c95-9152-34449bede018" providerId="AD" clId="Web-{0C77F9CB-863C-D66C-A044-FFCAD1A34956}" dt="2023-05-10T06:09:54.963" v="23"/>
        <pc:sldMkLst>
          <pc:docMk/>
          <pc:sldMk cId="3533786481" sldId="266"/>
        </pc:sldMkLst>
      </pc:sldChg>
      <pc:sldChg chg="add del">
        <pc:chgData name="Charles Jester" userId="S::charles.jester@revature.com::f75cea3c-e151-4c95-9152-34449bede018" providerId="AD" clId="Web-{0C77F9CB-863C-D66C-A044-FFCAD1A34956}" dt="2023-05-10T06:09:54.994" v="24"/>
        <pc:sldMkLst>
          <pc:docMk/>
          <pc:sldMk cId="3689465207" sldId="278"/>
        </pc:sldMkLst>
      </pc:sldChg>
      <pc:sldChg chg="add del">
        <pc:chgData name="Charles Jester" userId="S::charles.jester@revature.com::f75cea3c-e151-4c95-9152-34449bede018" providerId="AD" clId="Web-{0C77F9CB-863C-D66C-A044-FFCAD1A34956}" dt="2023-05-10T06:09:55.166" v="27"/>
        <pc:sldMkLst>
          <pc:docMk/>
          <pc:sldMk cId="1749204533" sldId="312"/>
        </pc:sldMkLst>
      </pc:sldChg>
      <pc:sldChg chg="add del">
        <pc:chgData name="Charles Jester" userId="S::charles.jester@revature.com::f75cea3c-e151-4c95-9152-34449bede018" providerId="AD" clId="Web-{0C77F9CB-863C-D66C-A044-FFCAD1A34956}" dt="2023-05-10T06:09:54.791" v="22"/>
        <pc:sldMkLst>
          <pc:docMk/>
          <pc:sldMk cId="1182323659" sldId="398"/>
        </pc:sldMkLst>
      </pc:sldChg>
      <pc:sldChg chg="addSp delSp modSp">
        <pc:chgData name="Charles Jester" userId="S::charles.jester@revature.com::f75cea3c-e151-4c95-9152-34449bede018" providerId="AD" clId="Web-{0C77F9CB-863C-D66C-A044-FFCAD1A34956}" dt="2023-05-10T06:16:13.516" v="42" actId="20577"/>
        <pc:sldMkLst>
          <pc:docMk/>
          <pc:sldMk cId="2679005221" sldId="406"/>
        </pc:sldMkLst>
        <pc:spChg chg="mod">
          <ac:chgData name="Charles Jester" userId="S::charles.jester@revature.com::f75cea3c-e151-4c95-9152-34449bede018" providerId="AD" clId="Web-{0C77F9CB-863C-D66C-A044-FFCAD1A34956}" dt="2023-05-10T06:16:13.516" v="42" actId="20577"/>
          <ac:spMkLst>
            <pc:docMk/>
            <pc:sldMk cId="2679005221" sldId="406"/>
            <ac:spMk id="2" creationId="{49061427-3FEB-B646-AA5F-55ABE602A8CD}"/>
          </ac:spMkLst>
        </pc:spChg>
        <pc:picChg chg="add del mod">
          <ac:chgData name="Charles Jester" userId="S::charles.jester@revature.com::f75cea3c-e151-4c95-9152-34449bede018" providerId="AD" clId="Web-{0C77F9CB-863C-D66C-A044-FFCAD1A34956}" dt="2023-05-10T06:10:22.917" v="40"/>
          <ac:picMkLst>
            <pc:docMk/>
            <pc:sldMk cId="2679005221" sldId="406"/>
            <ac:picMk id="3" creationId="{51121271-C61E-2138-777F-CCEFD143C812}"/>
          </ac:picMkLst>
        </pc:picChg>
        <pc:picChg chg="add del mod">
          <ac:chgData name="Charles Jester" userId="S::charles.jester@revature.com::f75cea3c-e151-4c95-9152-34449bede018" providerId="AD" clId="Web-{0C77F9CB-863C-D66C-A044-FFCAD1A34956}" dt="2023-05-10T06:10:15.386" v="37"/>
          <ac:picMkLst>
            <pc:docMk/>
            <pc:sldMk cId="2679005221" sldId="406"/>
            <ac:picMk id="4" creationId="{7330930D-43F3-D373-F4C0-7ADBC2085BD0}"/>
          </ac:picMkLst>
        </pc:picChg>
        <pc:picChg chg="add del mod">
          <ac:chgData name="Charles Jester" userId="S::charles.jester@revature.com::f75cea3c-e151-4c95-9152-34449bede018" providerId="AD" clId="Web-{0C77F9CB-863C-D66C-A044-FFCAD1A34956}" dt="2023-05-10T06:10:12.495" v="35"/>
          <ac:picMkLst>
            <pc:docMk/>
            <pc:sldMk cId="2679005221" sldId="406"/>
            <ac:picMk id="5" creationId="{D5141585-9875-ED75-2ED1-CD712555B842}"/>
          </ac:picMkLst>
        </pc:picChg>
      </pc:sldChg>
      <pc:sldChg chg="add del">
        <pc:chgData name="Charles Jester" userId="S::charles.jester@revature.com::f75cea3c-e151-4c95-9152-34449bede018" providerId="AD" clId="Web-{0C77F9CB-863C-D66C-A044-FFCAD1A34956}" dt="2023-05-10T06:09:55.119" v="26"/>
        <pc:sldMkLst>
          <pc:docMk/>
          <pc:sldMk cId="879483025" sldId="2134805868"/>
        </pc:sldMkLst>
      </pc:sldChg>
      <pc:sldChg chg="add del">
        <pc:chgData name="Charles Jester" userId="S::charles.jester@revature.com::f75cea3c-e151-4c95-9152-34449bede018" providerId="AD" clId="Web-{0C77F9CB-863C-D66C-A044-FFCAD1A34956}" dt="2023-05-10T06:09:55.369" v="29"/>
        <pc:sldMkLst>
          <pc:docMk/>
          <pc:sldMk cId="1220276933" sldId="2134805869"/>
        </pc:sldMkLst>
      </pc:sldChg>
      <pc:sldChg chg="add del">
        <pc:chgData name="Charles Jester" userId="S::charles.jester@revature.com::f75cea3c-e151-4c95-9152-34449bede018" providerId="AD" clId="Web-{0C77F9CB-863C-D66C-A044-FFCAD1A34956}" dt="2023-05-10T06:09:55.056" v="25"/>
        <pc:sldMkLst>
          <pc:docMk/>
          <pc:sldMk cId="3642711974" sldId="2134805870"/>
        </pc:sldMkLst>
      </pc:sldChg>
      <pc:sldChg chg="add del">
        <pc:chgData name="Charles Jester" userId="S::charles.jester@revature.com::f75cea3c-e151-4c95-9152-34449bede018" providerId="AD" clId="Web-{0C77F9CB-863C-D66C-A044-FFCAD1A34956}" dt="2023-05-10T06:09:55.400" v="30"/>
        <pc:sldMkLst>
          <pc:docMk/>
          <pc:sldMk cId="3638003459" sldId="2134805873"/>
        </pc:sldMkLst>
      </pc:sldChg>
      <pc:sldChg chg="add del">
        <pc:chgData name="Charles Jester" userId="S::charles.jester@revature.com::f75cea3c-e151-4c95-9152-34449bede018" providerId="AD" clId="Web-{0C77F9CB-863C-D66C-A044-FFCAD1A34956}" dt="2023-05-10T06:09:55.259" v="28"/>
        <pc:sldMkLst>
          <pc:docMk/>
          <pc:sldMk cId="2338120084" sldId="2134805874"/>
        </pc:sldMkLst>
      </pc:sldChg>
    </pc:docChg>
  </pc:docChgLst>
  <pc:docChgLst>
    <pc:chgData name="Charles Jester" userId="S::charles.jester@revature.com::f75cea3c-e151-4c95-9152-34449bede018" providerId="AD" clId="Web-{E9EF9B5A-F695-7878-6E61-899A3554C944}"/>
    <pc:docChg chg="addSld modSld sldOrd">
      <pc:chgData name="Charles Jester" userId="S::charles.jester@revature.com::f75cea3c-e151-4c95-9152-34449bede018" providerId="AD" clId="Web-{E9EF9B5A-F695-7878-6E61-899A3554C944}" dt="2023-05-09T18:16:23.619" v="221"/>
      <pc:docMkLst>
        <pc:docMk/>
      </pc:docMkLst>
      <pc:sldChg chg="modTransition">
        <pc:chgData name="Charles Jester" userId="S::charles.jester@revature.com::f75cea3c-e151-4c95-9152-34449bede018" providerId="AD" clId="Web-{E9EF9B5A-F695-7878-6E61-899A3554C944}" dt="2023-05-09T18:02:24.743" v="166"/>
        <pc:sldMkLst>
          <pc:docMk/>
          <pc:sldMk cId="3533786481" sldId="266"/>
        </pc:sldMkLst>
      </pc:sldChg>
      <pc:sldChg chg="modSp modTransition modNotes">
        <pc:chgData name="Charles Jester" userId="S::charles.jester@revature.com::f75cea3c-e151-4c95-9152-34449bede018" providerId="AD" clId="Web-{E9EF9B5A-F695-7878-6E61-899A3554C944}" dt="2023-05-09T18:04:28.326" v="184"/>
        <pc:sldMkLst>
          <pc:docMk/>
          <pc:sldMk cId="3689465207" sldId="278"/>
        </pc:sldMkLst>
        <pc:spChg chg="mod">
          <ac:chgData name="Charles Jester" userId="S::charles.jester@revature.com::f75cea3c-e151-4c95-9152-34449bede018" providerId="AD" clId="Web-{E9EF9B5A-F695-7878-6E61-899A3554C944}" dt="2023-05-09T18:02:17.086" v="164" actId="20577"/>
          <ac:spMkLst>
            <pc:docMk/>
            <pc:sldMk cId="3689465207" sldId="278"/>
            <ac:spMk id="6" creationId="{CAE5AF5F-6E9B-2817-B2AE-F94BD7ADC02B}"/>
          </ac:spMkLst>
        </pc:spChg>
      </pc:sldChg>
      <pc:sldChg chg="modSp modAnim modNotes">
        <pc:chgData name="Charles Jester" userId="S::charles.jester@revature.com::f75cea3c-e151-4c95-9152-34449bede018" providerId="AD" clId="Web-{E9EF9B5A-F695-7878-6E61-899A3554C944}" dt="2023-05-09T18:15:31.336" v="204"/>
        <pc:sldMkLst>
          <pc:docMk/>
          <pc:sldMk cId="1749204533" sldId="312"/>
        </pc:sldMkLst>
        <pc:spChg chg="mod">
          <ac:chgData name="Charles Jester" userId="S::charles.jester@revature.com::f75cea3c-e151-4c95-9152-34449bede018" providerId="AD" clId="Web-{E9EF9B5A-F695-7878-6E61-899A3554C944}" dt="2023-05-09T17:50:30.075" v="26" actId="20577"/>
          <ac:spMkLst>
            <pc:docMk/>
            <pc:sldMk cId="1749204533" sldId="312"/>
            <ac:spMk id="106" creationId="{9E5CC9BC-EF4F-9272-E591-A0DFD4396ECC}"/>
          </ac:spMkLst>
        </pc:spChg>
      </pc:sldChg>
      <pc:sldChg chg="modTransition">
        <pc:chgData name="Charles Jester" userId="S::charles.jester@revature.com::f75cea3c-e151-4c95-9152-34449bede018" providerId="AD" clId="Web-{E9EF9B5A-F695-7878-6E61-899A3554C944}" dt="2023-05-09T18:02:25.899" v="167"/>
        <pc:sldMkLst>
          <pc:docMk/>
          <pc:sldMk cId="1182323659" sldId="398"/>
        </pc:sldMkLst>
      </pc:sldChg>
      <pc:sldChg chg="modTransition">
        <pc:chgData name="Charles Jester" userId="S::charles.jester@revature.com::f75cea3c-e151-4c95-9152-34449bede018" providerId="AD" clId="Web-{E9EF9B5A-F695-7878-6E61-899A3554C944}" dt="2023-05-09T18:02:22.383" v="165"/>
        <pc:sldMkLst>
          <pc:docMk/>
          <pc:sldMk cId="879483025" sldId="2134805868"/>
        </pc:sldMkLst>
      </pc:sldChg>
      <pc:sldChg chg="ord modTransition">
        <pc:chgData name="Charles Jester" userId="S::charles.jester@revature.com::f75cea3c-e151-4c95-9152-34449bede018" providerId="AD" clId="Web-{E9EF9B5A-F695-7878-6E61-899A3554C944}" dt="2023-05-09T18:02:31.009" v="168"/>
        <pc:sldMkLst>
          <pc:docMk/>
          <pc:sldMk cId="1220276933" sldId="2134805869"/>
        </pc:sldMkLst>
      </pc:sldChg>
      <pc:sldChg chg="modNotes">
        <pc:chgData name="Charles Jester" userId="S::charles.jester@revature.com::f75cea3c-e151-4c95-9152-34449bede018" providerId="AD" clId="Web-{E9EF9B5A-F695-7878-6E61-899A3554C944}" dt="2023-05-09T18:02:44.212" v="183"/>
        <pc:sldMkLst>
          <pc:docMk/>
          <pc:sldMk cId="3638003459" sldId="2134805873"/>
        </pc:sldMkLst>
      </pc:sldChg>
      <pc:sldChg chg="addSp modSp addAnim modAnim modNotes">
        <pc:chgData name="Charles Jester" userId="S::charles.jester@revature.com::f75cea3c-e151-4c95-9152-34449bede018" providerId="AD" clId="Web-{E9EF9B5A-F695-7878-6E61-899A3554C944}" dt="2023-05-09T18:16:23.619" v="221"/>
        <pc:sldMkLst>
          <pc:docMk/>
          <pc:sldMk cId="2338120084" sldId="2134805874"/>
        </pc:sldMkLst>
        <pc:spChg chg="mod">
          <ac:chgData name="Charles Jester" userId="S::charles.jester@revature.com::f75cea3c-e151-4c95-9152-34449bede018" providerId="AD" clId="Web-{E9EF9B5A-F695-7878-6E61-899A3554C944}" dt="2023-05-09T17:51:46.718" v="34" actId="20577"/>
          <ac:spMkLst>
            <pc:docMk/>
            <pc:sldMk cId="2338120084" sldId="2134805874"/>
            <ac:spMk id="106" creationId="{9E5CC9BC-EF4F-9272-E591-A0DFD4396ECC}"/>
          </ac:spMkLst>
        </pc:spChg>
        <pc:picChg chg="add mod">
          <ac:chgData name="Charles Jester" userId="S::charles.jester@revature.com::f75cea3c-e151-4c95-9152-34449bede018" providerId="AD" clId="Web-{E9EF9B5A-F695-7878-6E61-899A3554C944}" dt="2023-05-09T17:54:38.709" v="131"/>
          <ac:picMkLst>
            <pc:docMk/>
            <pc:sldMk cId="2338120084" sldId="2134805874"/>
            <ac:picMk id="2" creationId="{047DAA43-FD5F-ABF6-126D-6BD98F09C9B2}"/>
          </ac:picMkLst>
        </pc:picChg>
      </pc:sldChg>
      <pc:sldChg chg="modSp new modTransition">
        <pc:chgData name="Charles Jester" userId="S::charles.jester@revature.com::f75cea3c-e151-4c95-9152-34449bede018" providerId="AD" clId="Web-{E9EF9B5A-F695-7878-6E61-899A3554C944}" dt="2023-05-09T18:02:32.978" v="169"/>
        <pc:sldMkLst>
          <pc:docMk/>
          <pc:sldMk cId="1824503672" sldId="2134805875"/>
        </pc:sldMkLst>
        <pc:spChg chg="mod">
          <ac:chgData name="Charles Jester" userId="S::charles.jester@revature.com::f75cea3c-e151-4c95-9152-34449bede018" providerId="AD" clId="Web-{E9EF9B5A-F695-7878-6E61-899A3554C944}" dt="2023-05-09T16:11:26.889" v="12" actId="20577"/>
          <ac:spMkLst>
            <pc:docMk/>
            <pc:sldMk cId="1824503672" sldId="2134805875"/>
            <ac:spMk id="2" creationId="{7B48399E-17D7-F6BC-CCA5-133C156D31BF}"/>
          </ac:spMkLst>
        </pc:spChg>
      </pc:sldChg>
    </pc:docChg>
  </pc:docChgLst>
  <pc:docChgLst>
    <pc:chgData name="Charles Jester" userId="S::charles.jester@revature.com::f75cea3c-e151-4c95-9152-34449bede018" providerId="AD" clId="Web-{013735D8-7BDB-FA9D-0B2F-A90B927AB761}"/>
    <pc:docChg chg="modSld">
      <pc:chgData name="Charles Jester" userId="S::charles.jester@revature.com::f75cea3c-e151-4c95-9152-34449bede018" providerId="AD" clId="Web-{013735D8-7BDB-FA9D-0B2F-A90B927AB761}" dt="2023-05-10T09:58:09.367" v="12"/>
      <pc:docMkLst>
        <pc:docMk/>
      </pc:docMkLst>
      <pc:sldChg chg="modSp">
        <pc:chgData name="Charles Jester" userId="S::charles.jester@revature.com::f75cea3c-e151-4c95-9152-34449bede018" providerId="AD" clId="Web-{013735D8-7BDB-FA9D-0B2F-A90B927AB761}" dt="2023-05-10T09:58:02.086" v="8" actId="20577"/>
        <pc:sldMkLst>
          <pc:docMk/>
          <pc:sldMk cId="3638003459" sldId="2134805873"/>
        </pc:sldMkLst>
        <pc:spChg chg="mod">
          <ac:chgData name="Charles Jester" userId="S::charles.jester@revature.com::f75cea3c-e151-4c95-9152-34449bede018" providerId="AD" clId="Web-{013735D8-7BDB-FA9D-0B2F-A90B927AB761}" dt="2023-05-10T09:58:02.086" v="8" actId="20577"/>
          <ac:spMkLst>
            <pc:docMk/>
            <pc:sldMk cId="3638003459" sldId="2134805873"/>
            <ac:spMk id="5" creationId="{D7AA8AE2-4A45-5F23-5C5D-6D98F3758378}"/>
          </ac:spMkLst>
        </pc:spChg>
      </pc:sldChg>
      <pc:sldChg chg="modAnim">
        <pc:chgData name="Charles Jester" userId="S::charles.jester@revature.com::f75cea3c-e151-4c95-9152-34449bede018" providerId="AD" clId="Web-{013735D8-7BDB-FA9D-0B2F-A90B927AB761}" dt="2023-05-10T09:58:09.367" v="12"/>
        <pc:sldMkLst>
          <pc:docMk/>
          <pc:sldMk cId="2338120084" sldId="2134805874"/>
        </pc:sldMkLst>
      </pc:sldChg>
    </pc:docChg>
  </pc:docChgLst>
  <pc:docChgLst>
    <pc:chgData name="Carol Baxter" userId="S::carol.baxter@revature.com::dce96c70-e6f7-44a6-9718-c6215aad3282" providerId="AD" clId="Web-{D32CC5BE-BF4C-1000-54F4-6685BBD4C4FB}"/>
    <pc:docChg chg="modSld">
      <pc:chgData name="Carol Baxter" userId="S::carol.baxter@revature.com::dce96c70-e6f7-44a6-9718-c6215aad3282" providerId="AD" clId="Web-{D32CC5BE-BF4C-1000-54F4-6685BBD4C4FB}" dt="2022-08-30T05:55:09.369" v="0" actId="1076"/>
      <pc:docMkLst>
        <pc:docMk/>
      </pc:docMkLst>
      <pc:sldChg chg="modSp">
        <pc:chgData name="Carol Baxter" userId="S::carol.baxter@revature.com::dce96c70-e6f7-44a6-9718-c6215aad3282" providerId="AD" clId="Web-{D32CC5BE-BF4C-1000-54F4-6685BBD4C4FB}" dt="2022-08-30T05:55:09.369" v="0" actId="1076"/>
        <pc:sldMkLst>
          <pc:docMk/>
          <pc:sldMk cId="3697649323" sldId="339"/>
        </pc:sldMkLst>
        <pc:grpChg chg="mod">
          <ac:chgData name="Carol Baxter" userId="S::carol.baxter@revature.com::dce96c70-e6f7-44a6-9718-c6215aad3282" providerId="AD" clId="Web-{D32CC5BE-BF4C-1000-54F4-6685BBD4C4FB}" dt="2022-08-30T05:55:09.369" v="0" actId="1076"/>
          <ac:grpSpMkLst>
            <pc:docMk/>
            <pc:sldMk cId="3697649323" sldId="339"/>
            <ac:grpSpMk id="3694" creationId="{00000000-0000-0000-0000-000000000000}"/>
          </ac:grpSpMkLst>
        </pc:grpChg>
      </pc:sldChg>
    </pc:docChg>
  </pc:docChgLst>
  <pc:docChgLst>
    <pc:chgData name="Shelby Cauthorn" userId="S::shelby.woods@revature.com::5cc10776-b531-47b8-919a-db5dd00b0d01" providerId="AD" clId="Web-{161EA6F2-18F7-1A4D-1250-D514306620D7}"/>
    <pc:docChg chg="addSld delSld modSld">
      <pc:chgData name="Shelby Cauthorn" userId="S::shelby.woods@revature.com::5cc10776-b531-47b8-919a-db5dd00b0d01" providerId="AD" clId="Web-{161EA6F2-18F7-1A4D-1250-D514306620D7}" dt="2023-04-18T19:01:31.684" v="9"/>
      <pc:docMkLst>
        <pc:docMk/>
      </pc:docMkLst>
      <pc:sldChg chg="del">
        <pc:chgData name="Shelby Cauthorn" userId="S::shelby.woods@revature.com::5cc10776-b531-47b8-919a-db5dd00b0d01" providerId="AD" clId="Web-{161EA6F2-18F7-1A4D-1250-D514306620D7}" dt="2023-04-18T19:01:29.418" v="6"/>
        <pc:sldMkLst>
          <pc:docMk/>
          <pc:sldMk cId="3252744305" sldId="320"/>
        </pc:sldMkLst>
      </pc:sldChg>
      <pc:sldChg chg="delSp modSp add del">
        <pc:chgData name="Shelby Cauthorn" userId="S::shelby.woods@revature.com::5cc10776-b531-47b8-919a-db5dd00b0d01" providerId="AD" clId="Web-{161EA6F2-18F7-1A4D-1250-D514306620D7}" dt="2023-04-18T19:01:27.293" v="5"/>
        <pc:sldMkLst>
          <pc:docMk/>
          <pc:sldMk cId="2630236686" sldId="400"/>
        </pc:sldMkLst>
        <pc:spChg chg="del">
          <ac:chgData name="Shelby Cauthorn" userId="S::shelby.woods@revature.com::5cc10776-b531-47b8-919a-db5dd00b0d01" providerId="AD" clId="Web-{161EA6F2-18F7-1A4D-1250-D514306620D7}" dt="2023-04-18T18:59:50.412" v="0"/>
          <ac:spMkLst>
            <pc:docMk/>
            <pc:sldMk cId="2630236686" sldId="400"/>
            <ac:spMk id="6" creationId="{00000000-0000-0000-0000-000000000000}"/>
          </ac:spMkLst>
        </pc:spChg>
        <pc:spChg chg="mod">
          <ac:chgData name="Shelby Cauthorn" userId="S::shelby.woods@revature.com::5cc10776-b531-47b8-919a-db5dd00b0d01" providerId="AD" clId="Web-{161EA6F2-18F7-1A4D-1250-D514306620D7}" dt="2023-04-18T19:01:17.449" v="2" actId="20577"/>
          <ac:spMkLst>
            <pc:docMk/>
            <pc:sldMk cId="2630236686" sldId="400"/>
            <ac:spMk id="7" creationId="{00000000-0000-0000-0000-000000000000}"/>
          </ac:spMkLst>
        </pc:spChg>
      </pc:sldChg>
      <pc:sldChg chg="del">
        <pc:chgData name="Shelby Cauthorn" userId="S::shelby.woods@revature.com::5cc10776-b531-47b8-919a-db5dd00b0d01" providerId="AD" clId="Web-{161EA6F2-18F7-1A4D-1250-D514306620D7}" dt="2023-04-18T19:01:29.512" v="7"/>
        <pc:sldMkLst>
          <pc:docMk/>
          <pc:sldMk cId="3919696787" sldId="401"/>
        </pc:sldMkLst>
      </pc:sldChg>
      <pc:sldChg chg="del">
        <pc:chgData name="Shelby Cauthorn" userId="S::shelby.woods@revature.com::5cc10776-b531-47b8-919a-db5dd00b0d01" providerId="AD" clId="Web-{161EA6F2-18F7-1A4D-1250-D514306620D7}" dt="2023-04-18T19:01:30.637" v="8"/>
        <pc:sldMkLst>
          <pc:docMk/>
          <pc:sldMk cId="336139673" sldId="402"/>
        </pc:sldMkLst>
      </pc:sldChg>
      <pc:sldChg chg="del">
        <pc:chgData name="Shelby Cauthorn" userId="S::shelby.woods@revature.com::5cc10776-b531-47b8-919a-db5dd00b0d01" providerId="AD" clId="Web-{161EA6F2-18F7-1A4D-1250-D514306620D7}" dt="2023-04-18T19:01:31.684" v="9"/>
        <pc:sldMkLst>
          <pc:docMk/>
          <pc:sldMk cId="2265164272" sldId="403"/>
        </pc:sldMkLst>
      </pc:sldChg>
    </pc:docChg>
  </pc:docChgLst>
  <pc:docChgLst>
    <pc:chgData name="Jeff Di Stanlo" userId="S::jeff.distanlo@revature.com::4c4c0c2c-eeed-401d-be43-cebd05b7ddf3" providerId="AD" clId="Web-{107D42E4-24FD-4CED-A879-57C6894C2184}"/>
    <pc:docChg chg="modSld">
      <pc:chgData name="Jeff Di Stanlo" userId="S::jeff.distanlo@revature.com::4c4c0c2c-eeed-401d-be43-cebd05b7ddf3" providerId="AD" clId="Web-{107D42E4-24FD-4CED-A879-57C6894C2184}" dt="2022-10-18T17:39:34.332" v="0" actId="1076"/>
      <pc:docMkLst>
        <pc:docMk/>
      </pc:docMkLst>
      <pc:sldChg chg="modSp">
        <pc:chgData name="Jeff Di Stanlo" userId="S::jeff.distanlo@revature.com::4c4c0c2c-eeed-401d-be43-cebd05b7ddf3" providerId="AD" clId="Web-{107D42E4-24FD-4CED-A879-57C6894C2184}" dt="2022-10-18T17:39:34.332" v="0" actId="1076"/>
        <pc:sldMkLst>
          <pc:docMk/>
          <pc:sldMk cId="1311579098" sldId="355"/>
        </pc:sldMkLst>
        <pc:grpChg chg="mod">
          <ac:chgData name="Jeff Di Stanlo" userId="S::jeff.distanlo@revature.com::4c4c0c2c-eeed-401d-be43-cebd05b7ddf3" providerId="AD" clId="Web-{107D42E4-24FD-4CED-A879-57C6894C2184}" dt="2022-10-18T17:39:34.332" v="0" actId="1076"/>
          <ac:grpSpMkLst>
            <pc:docMk/>
            <pc:sldMk cId="1311579098" sldId="355"/>
            <ac:grpSpMk id="34" creationId="{00000000-0000-0000-0000-000000000000}"/>
          </ac:grpSpMkLst>
        </pc:grpChg>
      </pc:sldChg>
    </pc:docChg>
  </pc:docChgLst>
  <pc:docChgLst>
    <pc:chgData name="Rory Eiffe" userId="S::rory.eiffe@revature.com::26a7415f-7908-4f4c-ac4d-b7cb93b5498f" providerId="AD" clId="Web-{74399903-519F-BAFB-FF3B-CA45F73B507A}"/>
    <pc:docChg chg="modSld">
      <pc:chgData name="Rory Eiffe" userId="S::rory.eiffe@revature.com::26a7415f-7908-4f4c-ac4d-b7cb93b5498f" providerId="AD" clId="Web-{74399903-519F-BAFB-FF3B-CA45F73B507A}" dt="2024-05-10T16:59:03.250" v="620"/>
      <pc:docMkLst>
        <pc:docMk/>
      </pc:docMkLst>
      <pc:sldChg chg="modNotes">
        <pc:chgData name="Rory Eiffe" userId="S::rory.eiffe@revature.com::26a7415f-7908-4f4c-ac4d-b7cb93b5498f" providerId="AD" clId="Web-{74399903-519F-BAFB-FF3B-CA45F73B507A}" dt="2024-05-10T16:59:03.250" v="620"/>
        <pc:sldMkLst>
          <pc:docMk/>
          <pc:sldMk cId="3452003242" sldId="2134805921"/>
        </pc:sldMkLst>
      </pc:sldChg>
      <pc:sldChg chg="modNotes">
        <pc:chgData name="Rory Eiffe" userId="S::rory.eiffe@revature.com::26a7415f-7908-4f4c-ac4d-b7cb93b5498f" providerId="AD" clId="Web-{74399903-519F-BAFB-FF3B-CA45F73B507A}" dt="2024-05-10T16:56:35.403" v="581"/>
        <pc:sldMkLst>
          <pc:docMk/>
          <pc:sldMk cId="972576356" sldId="2134805930"/>
        </pc:sldMkLst>
      </pc:sldChg>
      <pc:sldChg chg="addSp delSp modSp modNotes">
        <pc:chgData name="Rory Eiffe" userId="S::rory.eiffe@revature.com::26a7415f-7908-4f4c-ac4d-b7cb93b5498f" providerId="AD" clId="Web-{74399903-519F-BAFB-FF3B-CA45F73B507A}" dt="2024-05-10T16:58:36.484" v="615"/>
        <pc:sldMkLst>
          <pc:docMk/>
          <pc:sldMk cId="3232147828" sldId="2134805934"/>
        </pc:sldMkLst>
        <pc:spChg chg="mod">
          <ac:chgData name="Rory Eiffe" userId="S::rory.eiffe@revature.com::26a7415f-7908-4f4c-ac4d-b7cb93b5498f" providerId="AD" clId="Web-{74399903-519F-BAFB-FF3B-CA45F73B507A}" dt="2024-05-10T16:48:44.549" v="534" actId="20577"/>
          <ac:spMkLst>
            <pc:docMk/>
            <pc:sldMk cId="3232147828" sldId="2134805934"/>
            <ac:spMk id="3" creationId="{C22BCF9D-0B7B-9AB3-1EFC-ABE372BE04F9}"/>
          </ac:spMkLst>
        </pc:spChg>
        <pc:spChg chg="del">
          <ac:chgData name="Rory Eiffe" userId="S::rory.eiffe@revature.com::26a7415f-7908-4f4c-ac4d-b7cb93b5498f" providerId="AD" clId="Web-{74399903-519F-BAFB-FF3B-CA45F73B507A}" dt="2024-05-10T16:41:19.320" v="463"/>
          <ac:spMkLst>
            <pc:docMk/>
            <pc:sldMk cId="3232147828" sldId="2134805934"/>
            <ac:spMk id="5" creationId="{C0F0E5E2-76A1-737D-50D4-0DF0724DCDB5}"/>
          </ac:spMkLst>
        </pc:spChg>
        <pc:spChg chg="add del mod">
          <ac:chgData name="Rory Eiffe" userId="S::rory.eiffe@revature.com::26a7415f-7908-4f4c-ac4d-b7cb93b5498f" providerId="AD" clId="Web-{74399903-519F-BAFB-FF3B-CA45F73B507A}" dt="2024-05-10T16:57:50.014" v="587"/>
          <ac:spMkLst>
            <pc:docMk/>
            <pc:sldMk cId="3232147828" sldId="2134805934"/>
            <ac:spMk id="7" creationId="{B1AF6B70-F4D8-169C-FDEA-8FE97D185A80}"/>
          </ac:spMkLst>
        </pc:spChg>
        <pc:spChg chg="mod">
          <ac:chgData name="Rory Eiffe" userId="S::rory.eiffe@revature.com::26a7415f-7908-4f4c-ac4d-b7cb93b5498f" providerId="AD" clId="Web-{74399903-519F-BAFB-FF3B-CA45F73B507A}" dt="2024-05-10T16:58:15.858" v="598" actId="20577"/>
          <ac:spMkLst>
            <pc:docMk/>
            <pc:sldMk cId="3232147828" sldId="2134805934"/>
            <ac:spMk id="11" creationId="{ED3DFDF2-EEBE-A206-1D61-60C70C6284DF}"/>
          </ac:spMkLst>
        </pc:spChg>
        <pc:picChg chg="add del mod ord">
          <ac:chgData name="Rory Eiffe" userId="S::rory.eiffe@revature.com::26a7415f-7908-4f4c-ac4d-b7cb93b5498f" providerId="AD" clId="Web-{74399903-519F-BAFB-FF3B-CA45F73B507A}" dt="2024-05-10T16:43:32.105" v="464"/>
          <ac:picMkLst>
            <pc:docMk/>
            <pc:sldMk cId="3232147828" sldId="2134805934"/>
            <ac:picMk id="4" creationId="{38A62795-ED9E-D30D-81A3-042E1F75E858}"/>
          </ac:picMkLst>
        </pc:picChg>
        <pc:picChg chg="add del mod ord">
          <ac:chgData name="Rory Eiffe" userId="S::rory.eiffe@revature.com::26a7415f-7908-4f4c-ac4d-b7cb93b5498f" providerId="AD" clId="Web-{74399903-519F-BAFB-FF3B-CA45F73B507A}" dt="2024-05-10T16:57:40.983" v="584"/>
          <ac:picMkLst>
            <pc:docMk/>
            <pc:sldMk cId="3232147828" sldId="2134805934"/>
            <ac:picMk id="8" creationId="{0018986F-16CC-C2FE-6B56-195C7634C287}"/>
          </ac:picMkLst>
        </pc:picChg>
        <pc:picChg chg="add del mod ord">
          <ac:chgData name="Rory Eiffe" userId="S::rory.eiffe@revature.com::26a7415f-7908-4f4c-ac4d-b7cb93b5498f" providerId="AD" clId="Web-{74399903-519F-BAFB-FF3B-CA45F73B507A}" dt="2024-05-10T16:57:44.811" v="586"/>
          <ac:picMkLst>
            <pc:docMk/>
            <pc:sldMk cId="3232147828" sldId="2134805934"/>
            <ac:picMk id="9" creationId="{257A5260-0AAA-EDD0-036D-F8EC89EA0512}"/>
          </ac:picMkLst>
        </pc:picChg>
        <pc:picChg chg="add mod ord">
          <ac:chgData name="Rory Eiffe" userId="S::rory.eiffe@revature.com::26a7415f-7908-4f4c-ac4d-b7cb93b5498f" providerId="AD" clId="Web-{74399903-519F-BAFB-FF3B-CA45F73B507A}" dt="2024-05-10T16:57:50.014" v="587"/>
          <ac:picMkLst>
            <pc:docMk/>
            <pc:sldMk cId="3232147828" sldId="2134805934"/>
            <ac:picMk id="10" creationId="{F3678A1D-0E08-2992-73D3-8BA636837C59}"/>
          </ac:picMkLst>
        </pc:picChg>
      </pc:sldChg>
    </pc:docChg>
  </pc:docChgLst>
  <pc:docChgLst>
    <pc:chgData name="Charles Jester" userId="S::charles.jester@revature.com::f75cea3c-e151-4c95-9152-34449bede018" providerId="AD" clId="Web-{EE24AAC1-2F10-1577-49F4-0FEC305FBAFD}"/>
    <pc:docChg chg="addSld delSld modSld">
      <pc:chgData name="Charles Jester" userId="S::charles.jester@revature.com::f75cea3c-e151-4c95-9152-34449bede018" providerId="AD" clId="Web-{EE24AAC1-2F10-1577-49F4-0FEC305FBAFD}" dt="2024-01-19T18:33:09.623" v="35" actId="20577"/>
      <pc:docMkLst>
        <pc:docMk/>
      </pc:docMkLst>
      <pc:sldChg chg="modSp">
        <pc:chgData name="Charles Jester" userId="S::charles.jester@revature.com::f75cea3c-e151-4c95-9152-34449bede018" providerId="AD" clId="Web-{EE24AAC1-2F10-1577-49F4-0FEC305FBAFD}" dt="2024-01-19T18:33:09.623" v="35" actId="20577"/>
        <pc:sldMkLst>
          <pc:docMk/>
          <pc:sldMk cId="3533786481" sldId="266"/>
        </pc:sldMkLst>
        <pc:spChg chg="mod">
          <ac:chgData name="Charles Jester" userId="S::charles.jester@revature.com::f75cea3c-e151-4c95-9152-34449bede018" providerId="AD" clId="Web-{EE24AAC1-2F10-1577-49F4-0FEC305FBAFD}" dt="2024-01-19T18:33:09.623" v="35" actId="20577"/>
          <ac:spMkLst>
            <pc:docMk/>
            <pc:sldMk cId="3533786481" sldId="266"/>
            <ac:spMk id="2" creationId="{7D9E0F4D-47BB-584F-8148-CEEF4AE6DDFE}"/>
          </ac:spMkLst>
        </pc:spChg>
        <pc:picChg chg="mod">
          <ac:chgData name="Charles Jester" userId="S::charles.jester@revature.com::f75cea3c-e151-4c95-9152-34449bede018" providerId="AD" clId="Web-{EE24AAC1-2F10-1577-49F4-0FEC305FBAFD}" dt="2024-01-19T18:32:07.418" v="15" actId="1076"/>
          <ac:picMkLst>
            <pc:docMk/>
            <pc:sldMk cId="3533786481" sldId="266"/>
            <ac:picMk id="3" creationId="{05355144-DEB7-9F40-811B-307E8F83B933}"/>
          </ac:picMkLst>
        </pc:picChg>
      </pc:sldChg>
      <pc:sldChg chg="del">
        <pc:chgData name="Charles Jester" userId="S::charles.jester@revature.com::f75cea3c-e151-4c95-9152-34449bede018" providerId="AD" clId="Web-{EE24AAC1-2F10-1577-49F4-0FEC305FBAFD}" dt="2024-01-19T18:31:28.245" v="4"/>
        <pc:sldMkLst>
          <pc:docMk/>
          <pc:sldMk cId="3689465207" sldId="278"/>
        </pc:sldMkLst>
      </pc:sldChg>
      <pc:sldChg chg="del">
        <pc:chgData name="Charles Jester" userId="S::charles.jester@revature.com::f75cea3c-e151-4c95-9152-34449bede018" providerId="AD" clId="Web-{EE24AAC1-2F10-1577-49F4-0FEC305FBAFD}" dt="2024-01-19T18:31:39.761" v="7"/>
        <pc:sldMkLst>
          <pc:docMk/>
          <pc:sldMk cId="1749204533" sldId="312"/>
        </pc:sldMkLst>
      </pc:sldChg>
      <pc:sldChg chg="del">
        <pc:chgData name="Charles Jester" userId="S::charles.jester@revature.com::f75cea3c-e151-4c95-9152-34449bede018" providerId="AD" clId="Web-{EE24AAC1-2F10-1577-49F4-0FEC305FBAFD}" dt="2024-01-19T18:31:23.370" v="3"/>
        <pc:sldMkLst>
          <pc:docMk/>
          <pc:sldMk cId="1182323659" sldId="398"/>
        </pc:sldMkLst>
      </pc:sldChg>
      <pc:sldChg chg="modSp">
        <pc:chgData name="Charles Jester" userId="S::charles.jester@revature.com::f75cea3c-e151-4c95-9152-34449bede018" providerId="AD" clId="Web-{EE24AAC1-2F10-1577-49F4-0FEC305FBAFD}" dt="2024-01-19T18:32:38.403" v="24" actId="20577"/>
        <pc:sldMkLst>
          <pc:docMk/>
          <pc:sldMk cId="2679005221" sldId="406"/>
        </pc:sldMkLst>
        <pc:spChg chg="mod">
          <ac:chgData name="Charles Jester" userId="S::charles.jester@revature.com::f75cea3c-e151-4c95-9152-34449bede018" providerId="AD" clId="Web-{EE24AAC1-2F10-1577-49F4-0FEC305FBAFD}" dt="2024-01-19T18:32:38.403" v="24" actId="20577"/>
          <ac:spMkLst>
            <pc:docMk/>
            <pc:sldMk cId="2679005221" sldId="406"/>
            <ac:spMk id="2" creationId="{49061427-3FEB-B646-AA5F-55ABE602A8CD}"/>
          </ac:spMkLst>
        </pc:spChg>
      </pc:sldChg>
      <pc:sldChg chg="del">
        <pc:chgData name="Charles Jester" userId="S::charles.jester@revature.com::f75cea3c-e151-4c95-9152-34449bede018" providerId="AD" clId="Web-{EE24AAC1-2F10-1577-49F4-0FEC305FBAFD}" dt="2024-01-19T18:32:13.512" v="17"/>
        <pc:sldMkLst>
          <pc:docMk/>
          <pc:sldMk cId="879483025" sldId="2134805868"/>
        </pc:sldMkLst>
      </pc:sldChg>
      <pc:sldChg chg="del">
        <pc:chgData name="Charles Jester" userId="S::charles.jester@revature.com::f75cea3c-e151-4c95-9152-34449bede018" providerId="AD" clId="Web-{EE24AAC1-2F10-1577-49F4-0FEC305FBAFD}" dt="2024-01-19T18:32:13.512" v="16"/>
        <pc:sldMkLst>
          <pc:docMk/>
          <pc:sldMk cId="1220276933" sldId="2134805869"/>
        </pc:sldMkLst>
      </pc:sldChg>
      <pc:sldChg chg="del">
        <pc:chgData name="Charles Jester" userId="S::charles.jester@revature.com::f75cea3c-e151-4c95-9152-34449bede018" providerId="AD" clId="Web-{EE24AAC1-2F10-1577-49F4-0FEC305FBAFD}" dt="2024-01-19T18:31:35.651" v="5"/>
        <pc:sldMkLst>
          <pc:docMk/>
          <pc:sldMk cId="3642711974" sldId="2134805870"/>
        </pc:sldMkLst>
      </pc:sldChg>
      <pc:sldChg chg="del">
        <pc:chgData name="Charles Jester" userId="S::charles.jester@revature.com::f75cea3c-e151-4c95-9152-34449bede018" providerId="AD" clId="Web-{EE24AAC1-2F10-1577-49F4-0FEC305FBAFD}" dt="2024-01-19T18:31:45.980" v="10"/>
        <pc:sldMkLst>
          <pc:docMk/>
          <pc:sldMk cId="3638003459" sldId="2134805873"/>
        </pc:sldMkLst>
      </pc:sldChg>
      <pc:sldChg chg="del">
        <pc:chgData name="Charles Jester" userId="S::charles.jester@revature.com::f75cea3c-e151-4c95-9152-34449bede018" providerId="AD" clId="Web-{EE24AAC1-2F10-1577-49F4-0FEC305FBAFD}" dt="2024-01-19T18:31:43.542" v="9"/>
        <pc:sldMkLst>
          <pc:docMk/>
          <pc:sldMk cId="2338120084" sldId="2134805874"/>
        </pc:sldMkLst>
      </pc:sldChg>
      <pc:sldChg chg="modSp add">
        <pc:chgData name="Charles Jester" userId="S::charles.jester@revature.com::f75cea3c-e151-4c95-9152-34449bede018" providerId="AD" clId="Web-{EE24AAC1-2F10-1577-49F4-0FEC305FBAFD}" dt="2024-01-19T18:33:06.951" v="32" actId="20577"/>
        <pc:sldMkLst>
          <pc:docMk/>
          <pc:sldMk cId="3108723973" sldId="2134805876"/>
        </pc:sldMkLst>
        <pc:spChg chg="mod">
          <ac:chgData name="Charles Jester" userId="S::charles.jester@revature.com::f75cea3c-e151-4c95-9152-34449bede018" providerId="AD" clId="Web-{EE24AAC1-2F10-1577-49F4-0FEC305FBAFD}" dt="2024-01-19T18:33:02.966" v="31" actId="20577"/>
          <ac:spMkLst>
            <pc:docMk/>
            <pc:sldMk cId="3108723973" sldId="2134805876"/>
            <ac:spMk id="4" creationId="{4BB607B0-53E1-577B-D266-9487E991F55E}"/>
          </ac:spMkLst>
        </pc:spChg>
        <pc:spChg chg="mod">
          <ac:chgData name="Charles Jester" userId="S::charles.jester@revature.com::f75cea3c-e151-4c95-9152-34449bede018" providerId="AD" clId="Web-{EE24AAC1-2F10-1577-49F4-0FEC305FBAFD}" dt="2024-01-19T18:33:06.951" v="32" actId="20577"/>
          <ac:spMkLst>
            <pc:docMk/>
            <pc:sldMk cId="3108723973" sldId="2134805876"/>
            <ac:spMk id="16" creationId="{3B1CBBC1-9AE3-4CEA-20C3-E733CFADBEF8}"/>
          </ac:spMkLst>
        </pc:spChg>
        <pc:spChg chg="mod">
          <ac:chgData name="Charles Jester" userId="S::charles.jester@revature.com::f75cea3c-e151-4c95-9152-34449bede018" providerId="AD" clId="Web-{EE24AAC1-2F10-1577-49F4-0FEC305FBAFD}" dt="2024-01-19T18:32:53.138" v="26" actId="20577"/>
          <ac:spMkLst>
            <pc:docMk/>
            <pc:sldMk cId="3108723973" sldId="2134805876"/>
            <ac:spMk id="23" creationId="{62E9B6E1-7420-4F5C-A89A-7C6EAEF8CB63}"/>
          </ac:spMkLst>
        </pc:spChg>
        <pc:spChg chg="mod">
          <ac:chgData name="Charles Jester" userId="S::charles.jester@revature.com::f75cea3c-e151-4c95-9152-34449bede018" providerId="AD" clId="Web-{EE24AAC1-2F10-1577-49F4-0FEC305FBAFD}" dt="2024-01-19T18:32:56.232" v="27" actId="20577"/>
          <ac:spMkLst>
            <pc:docMk/>
            <pc:sldMk cId="3108723973" sldId="2134805876"/>
            <ac:spMk id="40" creationId="{8F0E10C9-E34C-418A-9D97-348164150FB1}"/>
          </ac:spMkLst>
        </pc:spChg>
        <pc:spChg chg="mod">
          <ac:chgData name="Charles Jester" userId="S::charles.jester@revature.com::f75cea3c-e151-4c95-9152-34449bede018" providerId="AD" clId="Web-{EE24AAC1-2F10-1577-49F4-0FEC305FBAFD}" dt="2024-01-19T18:33:00.654" v="28" actId="20577"/>
          <ac:spMkLst>
            <pc:docMk/>
            <pc:sldMk cId="3108723973" sldId="2134805876"/>
            <ac:spMk id="45" creationId="{ED202FBA-1855-4291-8F3D-D382BE959925}"/>
          </ac:spMkLst>
        </pc:spChg>
      </pc:sldChg>
      <pc:sldChg chg="add del replId">
        <pc:chgData name="Charles Jester" userId="S::charles.jester@revature.com::f75cea3c-e151-4c95-9152-34449bede018" providerId="AD" clId="Web-{EE24AAC1-2F10-1577-49F4-0FEC305FBAFD}" dt="2024-01-19T18:31:41.823" v="8"/>
        <pc:sldMkLst>
          <pc:docMk/>
          <pc:sldMk cId="3146412194" sldId="2134805877"/>
        </pc:sldMkLst>
      </pc:sldChg>
    </pc:docChg>
  </pc:docChgLst>
  <pc:docChgLst>
    <pc:chgData name="Charles Jester" userId="f75cea3c-e151-4c95-9152-34449bede018" providerId="ADAL" clId="{2C002633-AB6B-4FD2-B2F4-876971C26CE7}"/>
    <pc:docChg chg="custSel addSld delSld modSld sldOrd">
      <pc:chgData name="Charles Jester" userId="f75cea3c-e151-4c95-9152-34449bede018" providerId="ADAL" clId="{2C002633-AB6B-4FD2-B2F4-876971C26CE7}" dt="2024-03-19T15:07:48.779" v="393" actId="20577"/>
      <pc:docMkLst>
        <pc:docMk/>
      </pc:docMkLst>
      <pc:sldChg chg="modSp mod">
        <pc:chgData name="Charles Jester" userId="f75cea3c-e151-4c95-9152-34449bede018" providerId="ADAL" clId="{2C002633-AB6B-4FD2-B2F4-876971C26CE7}" dt="2024-03-19T15:01:01.018" v="269" actId="1076"/>
        <pc:sldMkLst>
          <pc:docMk/>
          <pc:sldMk cId="2464003690" sldId="2134805920"/>
        </pc:sldMkLst>
        <pc:picChg chg="mod">
          <ac:chgData name="Charles Jester" userId="f75cea3c-e151-4c95-9152-34449bede018" providerId="ADAL" clId="{2C002633-AB6B-4FD2-B2F4-876971C26CE7}" dt="2024-03-19T15:01:01.018" v="269" actId="1076"/>
          <ac:picMkLst>
            <pc:docMk/>
            <pc:sldMk cId="2464003690" sldId="2134805920"/>
            <ac:picMk id="3" creationId="{05355144-DEB7-9F40-811B-307E8F83B933}"/>
          </ac:picMkLst>
        </pc:picChg>
      </pc:sldChg>
      <pc:sldChg chg="modSp add mod ord modAnim modNotesTx">
        <pc:chgData name="Charles Jester" userId="f75cea3c-e151-4c95-9152-34449bede018" providerId="ADAL" clId="{2C002633-AB6B-4FD2-B2F4-876971C26CE7}" dt="2024-03-19T15:07:48.779" v="393" actId="20577"/>
        <pc:sldMkLst>
          <pc:docMk/>
          <pc:sldMk cId="972576356" sldId="2134805930"/>
        </pc:sldMkLst>
        <pc:spChg chg="mod">
          <ac:chgData name="Charles Jester" userId="f75cea3c-e151-4c95-9152-34449bede018" providerId="ADAL" clId="{2C002633-AB6B-4FD2-B2F4-876971C26CE7}" dt="2024-03-18T21:52:50.334" v="20" actId="20577"/>
          <ac:spMkLst>
            <pc:docMk/>
            <pc:sldMk cId="972576356" sldId="2134805930"/>
            <ac:spMk id="2" creationId="{45A1F15E-A89D-FB2A-8678-48E813D9747E}"/>
          </ac:spMkLst>
        </pc:spChg>
        <pc:spChg chg="mod">
          <ac:chgData name="Charles Jester" userId="f75cea3c-e151-4c95-9152-34449bede018" providerId="ADAL" clId="{2C002633-AB6B-4FD2-B2F4-876971C26CE7}" dt="2024-03-19T15:07:14.054" v="304" actId="20577"/>
          <ac:spMkLst>
            <pc:docMk/>
            <pc:sldMk cId="972576356" sldId="2134805930"/>
            <ac:spMk id="3" creationId="{C22BCF9D-0B7B-9AB3-1EFC-ABE372BE04F9}"/>
          </ac:spMkLst>
        </pc:spChg>
        <pc:spChg chg="mod">
          <ac:chgData name="Charles Jester" userId="f75cea3c-e151-4c95-9152-34449bede018" providerId="ADAL" clId="{2C002633-AB6B-4FD2-B2F4-876971C26CE7}" dt="2024-03-18T21:54:40.747" v="224" actId="20577"/>
          <ac:spMkLst>
            <pc:docMk/>
            <pc:sldMk cId="972576356" sldId="2134805930"/>
            <ac:spMk id="5" creationId="{76A782CC-E0DF-D0C2-9F24-3A97C643B07E}"/>
          </ac:spMkLst>
        </pc:spChg>
      </pc:sldChg>
      <pc:sldChg chg="add del">
        <pc:chgData name="Charles Jester" userId="f75cea3c-e151-4c95-9152-34449bede018" providerId="ADAL" clId="{2C002633-AB6B-4FD2-B2F4-876971C26CE7}" dt="2024-03-18T21:55:10.360" v="254"/>
        <pc:sldMkLst>
          <pc:docMk/>
          <pc:sldMk cId="3368795689" sldId="2134805931"/>
        </pc:sldMkLst>
      </pc:sldChg>
    </pc:docChg>
  </pc:docChgLst>
  <pc:docChgLst>
    <pc:chgData name="Charles Jester" userId="S::charles.jester@revature.com::f75cea3c-e151-4c95-9152-34449bede018" providerId="AD" clId="Web-{7A3A12B9-28D6-A16C-32FA-8096F103334C}"/>
    <pc:docChg chg="modSld">
      <pc:chgData name="Charles Jester" userId="S::charles.jester@revature.com::f75cea3c-e151-4c95-9152-34449bede018" providerId="AD" clId="Web-{7A3A12B9-28D6-A16C-32FA-8096F103334C}" dt="2024-05-14T19:45:26.305" v="12" actId="20577"/>
      <pc:docMkLst>
        <pc:docMk/>
      </pc:docMkLst>
      <pc:sldChg chg="modSp">
        <pc:chgData name="Charles Jester" userId="S::charles.jester@revature.com::f75cea3c-e151-4c95-9152-34449bede018" providerId="AD" clId="Web-{7A3A12B9-28D6-A16C-32FA-8096F103334C}" dt="2024-05-14T19:42:03.408" v="3" actId="20577"/>
        <pc:sldMkLst>
          <pc:docMk/>
          <pc:sldMk cId="972576356" sldId="2134805930"/>
        </pc:sldMkLst>
        <pc:spChg chg="mod">
          <ac:chgData name="Charles Jester" userId="S::charles.jester@revature.com::f75cea3c-e151-4c95-9152-34449bede018" providerId="AD" clId="Web-{7A3A12B9-28D6-A16C-32FA-8096F103334C}" dt="2024-05-14T19:42:03.408" v="3" actId="20577"/>
          <ac:spMkLst>
            <pc:docMk/>
            <pc:sldMk cId="972576356" sldId="2134805930"/>
            <ac:spMk id="3" creationId="{C22BCF9D-0B7B-9AB3-1EFC-ABE372BE04F9}"/>
          </ac:spMkLst>
        </pc:spChg>
      </pc:sldChg>
      <pc:sldChg chg="modSp">
        <pc:chgData name="Charles Jester" userId="S::charles.jester@revature.com::f75cea3c-e151-4c95-9152-34449bede018" providerId="AD" clId="Web-{7A3A12B9-28D6-A16C-32FA-8096F103334C}" dt="2024-05-14T19:44:18.053" v="8" actId="20577"/>
        <pc:sldMkLst>
          <pc:docMk/>
          <pc:sldMk cId="1429398104" sldId="2134805932"/>
        </pc:sldMkLst>
        <pc:spChg chg="mod">
          <ac:chgData name="Charles Jester" userId="S::charles.jester@revature.com::f75cea3c-e151-4c95-9152-34449bede018" providerId="AD" clId="Web-{7A3A12B9-28D6-A16C-32FA-8096F103334C}" dt="2024-05-14T19:44:18.053" v="8" actId="20577"/>
          <ac:spMkLst>
            <pc:docMk/>
            <pc:sldMk cId="1429398104" sldId="2134805932"/>
            <ac:spMk id="3" creationId="{C22BCF9D-0B7B-9AB3-1EFC-ABE372BE04F9}"/>
          </ac:spMkLst>
        </pc:spChg>
      </pc:sldChg>
      <pc:sldChg chg="modSp">
        <pc:chgData name="Charles Jester" userId="S::charles.jester@revature.com::f75cea3c-e151-4c95-9152-34449bede018" providerId="AD" clId="Web-{7A3A12B9-28D6-A16C-32FA-8096F103334C}" dt="2024-05-14T19:45:26.305" v="12" actId="20577"/>
        <pc:sldMkLst>
          <pc:docMk/>
          <pc:sldMk cId="3232147828" sldId="2134805934"/>
        </pc:sldMkLst>
        <pc:spChg chg="mod">
          <ac:chgData name="Charles Jester" userId="S::charles.jester@revature.com::f75cea3c-e151-4c95-9152-34449bede018" providerId="AD" clId="Web-{7A3A12B9-28D6-A16C-32FA-8096F103334C}" dt="2024-05-14T19:45:26.305" v="12" actId="20577"/>
          <ac:spMkLst>
            <pc:docMk/>
            <pc:sldMk cId="3232147828" sldId="2134805934"/>
            <ac:spMk id="3" creationId="{C22BCF9D-0B7B-9AB3-1EFC-ABE372BE04F9}"/>
          </ac:spMkLst>
        </pc:spChg>
      </pc:sldChg>
    </pc:docChg>
  </pc:docChgLst>
  <pc:docChgLst>
    <pc:chgData name="Rory Eiffe" userId="S::rory.eiffe@revature.com::26a7415f-7908-4f4c-ac4d-b7cb93b5498f" providerId="AD" clId="Web-{99451D45-9D93-975B-4B08-1E07141FC06A}"/>
    <pc:docChg chg="addSld modSld sldOrd">
      <pc:chgData name="Rory Eiffe" userId="S::rory.eiffe@revature.com::26a7415f-7908-4f4c-ac4d-b7cb93b5498f" providerId="AD" clId="Web-{99451D45-9D93-975B-4B08-1E07141FC06A}" dt="2024-05-09T21:46:12.134" v="1386"/>
      <pc:docMkLst>
        <pc:docMk/>
      </pc:docMkLst>
      <pc:sldChg chg="modSp">
        <pc:chgData name="Rory Eiffe" userId="S::rory.eiffe@revature.com::26a7415f-7908-4f4c-ac4d-b7cb93b5498f" providerId="AD" clId="Web-{99451D45-9D93-975B-4B08-1E07141FC06A}" dt="2024-05-09T18:20:40.618" v="11" actId="20577"/>
        <pc:sldMkLst>
          <pc:docMk/>
          <pc:sldMk cId="3920147597" sldId="2134805918"/>
        </pc:sldMkLst>
        <pc:spChg chg="mod">
          <ac:chgData name="Rory Eiffe" userId="S::rory.eiffe@revature.com::26a7415f-7908-4f4c-ac4d-b7cb93b5498f" providerId="AD" clId="Web-{99451D45-9D93-975B-4B08-1E07141FC06A}" dt="2024-05-09T18:20:40.618" v="11" actId="20577"/>
          <ac:spMkLst>
            <pc:docMk/>
            <pc:sldMk cId="3920147597" sldId="2134805918"/>
            <ac:spMk id="2" creationId="{49061427-3FEB-B646-AA5F-55ABE602A8CD}"/>
          </ac:spMkLst>
        </pc:spChg>
      </pc:sldChg>
      <pc:sldChg chg="delSp modSp">
        <pc:chgData name="Rory Eiffe" userId="S::rory.eiffe@revature.com::26a7415f-7908-4f4c-ac4d-b7cb93b5498f" providerId="AD" clId="Web-{99451D45-9D93-975B-4B08-1E07141FC06A}" dt="2024-05-09T19:36:31.359" v="949"/>
        <pc:sldMkLst>
          <pc:docMk/>
          <pc:sldMk cId="2206071569" sldId="2134805919"/>
        </pc:sldMkLst>
        <pc:spChg chg="del">
          <ac:chgData name="Rory Eiffe" userId="S::rory.eiffe@revature.com::26a7415f-7908-4f4c-ac4d-b7cb93b5498f" providerId="AD" clId="Web-{99451D45-9D93-975B-4B08-1E07141FC06A}" dt="2024-05-09T19:36:31.359" v="948"/>
          <ac:spMkLst>
            <pc:docMk/>
            <pc:sldMk cId="2206071569" sldId="2134805919"/>
            <ac:spMk id="16" creationId="{3B1CBBC1-9AE3-4CEA-20C3-E733CFADBEF8}"/>
          </ac:spMkLst>
        </pc:spChg>
        <pc:spChg chg="mod">
          <ac:chgData name="Rory Eiffe" userId="S::rory.eiffe@revature.com::26a7415f-7908-4f4c-ac4d-b7cb93b5498f" providerId="AD" clId="Web-{99451D45-9D93-975B-4B08-1E07141FC06A}" dt="2024-05-09T18:21:53.936" v="35" actId="20577"/>
          <ac:spMkLst>
            <pc:docMk/>
            <pc:sldMk cId="2206071569" sldId="2134805919"/>
            <ac:spMk id="23" creationId="{62E9B6E1-7420-4F5C-A89A-7C6EAEF8CB63}"/>
          </ac:spMkLst>
        </pc:spChg>
        <pc:spChg chg="del">
          <ac:chgData name="Rory Eiffe" userId="S::rory.eiffe@revature.com::26a7415f-7908-4f4c-ac4d-b7cb93b5498f" providerId="AD" clId="Web-{99451D45-9D93-975B-4B08-1E07141FC06A}" dt="2024-05-09T19:36:31.359" v="947"/>
          <ac:spMkLst>
            <pc:docMk/>
            <pc:sldMk cId="2206071569" sldId="2134805919"/>
            <ac:spMk id="31" creationId="{E73CFDD6-631E-6ED2-D9AB-8F7B14EBBCAD}"/>
          </ac:spMkLst>
        </pc:spChg>
        <pc:spChg chg="del">
          <ac:chgData name="Rory Eiffe" userId="S::rory.eiffe@revature.com::26a7415f-7908-4f4c-ac4d-b7cb93b5498f" providerId="AD" clId="Web-{99451D45-9D93-975B-4B08-1E07141FC06A}" dt="2024-05-09T19:36:31.359" v="946"/>
          <ac:spMkLst>
            <pc:docMk/>
            <pc:sldMk cId="2206071569" sldId="2134805919"/>
            <ac:spMk id="32" creationId="{502DD0D8-6E96-D6DE-2C4F-6D0145792103}"/>
          </ac:spMkLst>
        </pc:spChg>
        <pc:spChg chg="del">
          <ac:chgData name="Rory Eiffe" userId="S::rory.eiffe@revature.com::26a7415f-7908-4f4c-ac4d-b7cb93b5498f" providerId="AD" clId="Web-{99451D45-9D93-975B-4B08-1E07141FC06A}" dt="2024-05-09T19:36:31.359" v="945"/>
          <ac:spMkLst>
            <pc:docMk/>
            <pc:sldMk cId="2206071569" sldId="2134805919"/>
            <ac:spMk id="34" creationId="{BB416016-1952-39E8-12F7-B3F319D1FA5C}"/>
          </ac:spMkLst>
        </pc:spChg>
        <pc:spChg chg="mod">
          <ac:chgData name="Rory Eiffe" userId="S::rory.eiffe@revature.com::26a7415f-7908-4f4c-ac4d-b7cb93b5498f" providerId="AD" clId="Web-{99451D45-9D93-975B-4B08-1E07141FC06A}" dt="2024-05-09T18:21:18.543" v="24" actId="20577"/>
          <ac:spMkLst>
            <pc:docMk/>
            <pc:sldMk cId="2206071569" sldId="2134805919"/>
            <ac:spMk id="40" creationId="{8F0E10C9-E34C-418A-9D97-348164150FB1}"/>
          </ac:spMkLst>
        </pc:spChg>
        <pc:spChg chg="mod">
          <ac:chgData name="Rory Eiffe" userId="S::rory.eiffe@revature.com::26a7415f-7908-4f4c-ac4d-b7cb93b5498f" providerId="AD" clId="Web-{99451D45-9D93-975B-4B08-1E07141FC06A}" dt="2024-05-09T18:21:23.277" v="26" actId="20577"/>
          <ac:spMkLst>
            <pc:docMk/>
            <pc:sldMk cId="2206071569" sldId="2134805919"/>
            <ac:spMk id="45" creationId="{ED202FBA-1855-4291-8F3D-D382BE959925}"/>
          </ac:spMkLst>
        </pc:spChg>
        <pc:grpChg chg="del">
          <ac:chgData name="Rory Eiffe" userId="S::rory.eiffe@revature.com::26a7415f-7908-4f4c-ac4d-b7cb93b5498f" providerId="AD" clId="Web-{99451D45-9D93-975B-4B08-1E07141FC06A}" dt="2024-05-09T19:36:31.359" v="949"/>
          <ac:grpSpMkLst>
            <pc:docMk/>
            <pc:sldMk cId="2206071569" sldId="2134805919"/>
            <ac:grpSpMk id="2" creationId="{FFC5F9AD-0605-F528-46F5-7445EF2AD707}"/>
          </ac:grpSpMkLst>
        </pc:grpChg>
      </pc:sldChg>
      <pc:sldChg chg="modSp">
        <pc:chgData name="Rory Eiffe" userId="S::rory.eiffe@revature.com::26a7415f-7908-4f4c-ac4d-b7cb93b5498f" providerId="AD" clId="Web-{99451D45-9D93-975B-4B08-1E07141FC06A}" dt="2024-05-09T18:22:09.468" v="41" actId="1076"/>
        <pc:sldMkLst>
          <pc:docMk/>
          <pc:sldMk cId="2464003690" sldId="2134805920"/>
        </pc:sldMkLst>
        <pc:spChg chg="mod">
          <ac:chgData name="Rory Eiffe" userId="S::rory.eiffe@revature.com::26a7415f-7908-4f4c-ac4d-b7cb93b5498f" providerId="AD" clId="Web-{99451D45-9D93-975B-4B08-1E07141FC06A}" dt="2024-05-09T18:22:03.171" v="37" actId="20577"/>
          <ac:spMkLst>
            <pc:docMk/>
            <pc:sldMk cId="2464003690" sldId="2134805920"/>
            <ac:spMk id="2" creationId="{7D9E0F4D-47BB-584F-8148-CEEF4AE6DDFE}"/>
          </ac:spMkLst>
        </pc:spChg>
        <pc:picChg chg="mod">
          <ac:chgData name="Rory Eiffe" userId="S::rory.eiffe@revature.com::26a7415f-7908-4f4c-ac4d-b7cb93b5498f" providerId="AD" clId="Web-{99451D45-9D93-975B-4B08-1E07141FC06A}" dt="2024-05-09T18:22:09.468" v="41" actId="1076"/>
          <ac:picMkLst>
            <pc:docMk/>
            <pc:sldMk cId="2464003690" sldId="2134805920"/>
            <ac:picMk id="3" creationId="{05355144-DEB7-9F40-811B-307E8F83B933}"/>
          </ac:picMkLst>
        </pc:picChg>
      </pc:sldChg>
      <pc:sldChg chg="modNotes">
        <pc:chgData name="Rory Eiffe" userId="S::rory.eiffe@revature.com::26a7415f-7908-4f4c-ac4d-b7cb93b5498f" providerId="AD" clId="Web-{99451D45-9D93-975B-4B08-1E07141FC06A}" dt="2024-05-09T19:18:29.752" v="910"/>
        <pc:sldMkLst>
          <pc:docMk/>
          <pc:sldMk cId="3452003242" sldId="2134805921"/>
        </pc:sldMkLst>
      </pc:sldChg>
      <pc:sldChg chg="addSp modSp modNotes">
        <pc:chgData name="Rory Eiffe" userId="S::rory.eiffe@revature.com::26a7415f-7908-4f4c-ac4d-b7cb93b5498f" providerId="AD" clId="Web-{99451D45-9D93-975B-4B08-1E07141FC06A}" dt="2024-05-09T19:03:45.456" v="757"/>
        <pc:sldMkLst>
          <pc:docMk/>
          <pc:sldMk cId="972576356" sldId="2134805930"/>
        </pc:sldMkLst>
        <pc:spChg chg="mod">
          <ac:chgData name="Rory Eiffe" userId="S::rory.eiffe@revature.com::26a7415f-7908-4f4c-ac4d-b7cb93b5498f" providerId="AD" clId="Web-{99451D45-9D93-975B-4B08-1E07141FC06A}" dt="2024-05-09T18:22:36.814" v="47" actId="20577"/>
          <ac:spMkLst>
            <pc:docMk/>
            <pc:sldMk cId="972576356" sldId="2134805930"/>
            <ac:spMk id="2" creationId="{45A1F15E-A89D-FB2A-8678-48E813D9747E}"/>
          </ac:spMkLst>
        </pc:spChg>
        <pc:spChg chg="mod">
          <ac:chgData name="Rory Eiffe" userId="S::rory.eiffe@revature.com::26a7415f-7908-4f4c-ac4d-b7cb93b5498f" providerId="AD" clId="Web-{99451D45-9D93-975B-4B08-1E07141FC06A}" dt="2024-05-09T18:35:03.148" v="215" actId="20577"/>
          <ac:spMkLst>
            <pc:docMk/>
            <pc:sldMk cId="972576356" sldId="2134805930"/>
            <ac:spMk id="3" creationId="{C22BCF9D-0B7B-9AB3-1EFC-ABE372BE04F9}"/>
          </ac:spMkLst>
        </pc:spChg>
        <pc:spChg chg="mod">
          <ac:chgData name="Rory Eiffe" userId="S::rory.eiffe@revature.com::26a7415f-7908-4f4c-ac4d-b7cb93b5498f" providerId="AD" clId="Web-{99451D45-9D93-975B-4B08-1E07141FC06A}" dt="2024-05-09T19:02:39.701" v="712" actId="20577"/>
          <ac:spMkLst>
            <pc:docMk/>
            <pc:sldMk cId="972576356" sldId="2134805930"/>
            <ac:spMk id="5" creationId="{76A782CC-E0DF-D0C2-9F24-3A97C643B07E}"/>
          </ac:spMkLst>
        </pc:spChg>
        <pc:spChg chg="mod">
          <ac:chgData name="Rory Eiffe" userId="S::rory.eiffe@revature.com::26a7415f-7908-4f4c-ac4d-b7cb93b5498f" providerId="AD" clId="Web-{99451D45-9D93-975B-4B08-1E07141FC06A}" dt="2024-05-09T19:02:49.280" v="722" actId="20577"/>
          <ac:spMkLst>
            <pc:docMk/>
            <pc:sldMk cId="972576356" sldId="2134805930"/>
            <ac:spMk id="11" creationId="{ED3DFDF2-EEBE-A206-1D61-60C70C6284DF}"/>
          </ac:spMkLst>
        </pc:spChg>
        <pc:picChg chg="add mod">
          <ac:chgData name="Rory Eiffe" userId="S::rory.eiffe@revature.com::26a7415f-7908-4f4c-ac4d-b7cb93b5498f" providerId="AD" clId="Web-{99451D45-9D93-975B-4B08-1E07141FC06A}" dt="2024-05-09T19:02:43.420" v="714" actId="1076"/>
          <ac:picMkLst>
            <pc:docMk/>
            <pc:sldMk cId="972576356" sldId="2134805930"/>
            <ac:picMk id="4" creationId="{95F1B41F-7681-D70F-8458-20C49DD2B7C5}"/>
          </ac:picMkLst>
        </pc:picChg>
      </pc:sldChg>
      <pc:sldChg chg="modSp add ord replId">
        <pc:chgData name="Rory Eiffe" userId="S::rory.eiffe@revature.com::26a7415f-7908-4f4c-ac4d-b7cb93b5498f" providerId="AD" clId="Web-{99451D45-9D93-975B-4B08-1E07141FC06A}" dt="2024-05-09T19:04:34.928" v="773" actId="1076"/>
        <pc:sldMkLst>
          <pc:docMk/>
          <pc:sldMk cId="706306480" sldId="2134805931"/>
        </pc:sldMkLst>
        <pc:spChg chg="mod">
          <ac:chgData name="Rory Eiffe" userId="S::rory.eiffe@revature.com::26a7415f-7908-4f4c-ac4d-b7cb93b5498f" providerId="AD" clId="Web-{99451D45-9D93-975B-4B08-1E07141FC06A}" dt="2024-05-09T19:04:18.395" v="766" actId="20577"/>
          <ac:spMkLst>
            <pc:docMk/>
            <pc:sldMk cId="706306480" sldId="2134805931"/>
            <ac:spMk id="2" creationId="{7D9E0F4D-47BB-584F-8148-CEEF4AE6DDFE}"/>
          </ac:spMkLst>
        </pc:spChg>
        <pc:picChg chg="mod">
          <ac:chgData name="Rory Eiffe" userId="S::rory.eiffe@revature.com::26a7415f-7908-4f4c-ac4d-b7cb93b5498f" providerId="AD" clId="Web-{99451D45-9D93-975B-4B08-1E07141FC06A}" dt="2024-05-09T19:04:34.928" v="773" actId="1076"/>
          <ac:picMkLst>
            <pc:docMk/>
            <pc:sldMk cId="706306480" sldId="2134805931"/>
            <ac:picMk id="3" creationId="{05355144-DEB7-9F40-811B-307E8F83B933}"/>
          </ac:picMkLst>
        </pc:picChg>
      </pc:sldChg>
      <pc:sldChg chg="addSp delSp modSp add ord replId modNotes">
        <pc:chgData name="Rory Eiffe" userId="S::rory.eiffe@revature.com::26a7415f-7908-4f4c-ac4d-b7cb93b5498f" providerId="AD" clId="Web-{99451D45-9D93-975B-4B08-1E07141FC06A}" dt="2024-05-09T19:36:25.592" v="944"/>
        <pc:sldMkLst>
          <pc:docMk/>
          <pc:sldMk cId="1429398104" sldId="2134805932"/>
        </pc:sldMkLst>
        <pc:spChg chg="mod">
          <ac:chgData name="Rory Eiffe" userId="S::rory.eiffe@revature.com::26a7415f-7908-4f4c-ac4d-b7cb93b5498f" providerId="AD" clId="Web-{99451D45-9D93-975B-4B08-1E07141FC06A}" dt="2024-05-09T19:05:19.118" v="776" actId="20577"/>
          <ac:spMkLst>
            <pc:docMk/>
            <pc:sldMk cId="1429398104" sldId="2134805932"/>
            <ac:spMk id="2" creationId="{45A1F15E-A89D-FB2A-8678-48E813D9747E}"/>
          </ac:spMkLst>
        </pc:spChg>
        <pc:spChg chg="mod">
          <ac:chgData name="Rory Eiffe" userId="S::rory.eiffe@revature.com::26a7415f-7908-4f4c-ac4d-b7cb93b5498f" providerId="AD" clId="Web-{99451D45-9D93-975B-4B08-1E07141FC06A}" dt="2024-05-09T19:15:56.850" v="873" actId="20577"/>
          <ac:spMkLst>
            <pc:docMk/>
            <pc:sldMk cId="1429398104" sldId="2134805932"/>
            <ac:spMk id="3" creationId="{C22BCF9D-0B7B-9AB3-1EFC-ABE372BE04F9}"/>
          </ac:spMkLst>
        </pc:spChg>
        <pc:spChg chg="del">
          <ac:chgData name="Rory Eiffe" userId="S::rory.eiffe@revature.com::26a7415f-7908-4f4c-ac4d-b7cb93b5498f" providerId="AD" clId="Web-{99451D45-9D93-975B-4B08-1E07141FC06A}" dt="2024-05-09T19:35:18.385" v="911"/>
          <ac:spMkLst>
            <pc:docMk/>
            <pc:sldMk cId="1429398104" sldId="2134805932"/>
            <ac:spMk id="5" creationId="{76A782CC-E0DF-D0C2-9F24-3A97C643B07E}"/>
          </ac:spMkLst>
        </pc:spChg>
        <pc:spChg chg="mod">
          <ac:chgData name="Rory Eiffe" userId="S::rory.eiffe@revature.com::26a7415f-7908-4f4c-ac4d-b7cb93b5498f" providerId="AD" clId="Web-{99451D45-9D93-975B-4B08-1E07141FC06A}" dt="2024-05-09T19:35:41.105" v="918" actId="20577"/>
          <ac:spMkLst>
            <pc:docMk/>
            <pc:sldMk cId="1429398104" sldId="2134805932"/>
            <ac:spMk id="11" creationId="{ED3DFDF2-EEBE-A206-1D61-60C70C6284DF}"/>
          </ac:spMkLst>
        </pc:spChg>
        <pc:picChg chg="del">
          <ac:chgData name="Rory Eiffe" userId="S::rory.eiffe@revature.com::26a7415f-7908-4f4c-ac4d-b7cb93b5498f" providerId="AD" clId="Web-{99451D45-9D93-975B-4B08-1E07141FC06A}" dt="2024-05-09T19:05:28.932" v="779"/>
          <ac:picMkLst>
            <pc:docMk/>
            <pc:sldMk cId="1429398104" sldId="2134805932"/>
            <ac:picMk id="4" creationId="{95F1B41F-7681-D70F-8458-20C49DD2B7C5}"/>
          </ac:picMkLst>
        </pc:picChg>
        <pc:picChg chg="add mod ord">
          <ac:chgData name="Rory Eiffe" userId="S::rory.eiffe@revature.com::26a7415f-7908-4f4c-ac4d-b7cb93b5498f" providerId="AD" clId="Web-{99451D45-9D93-975B-4B08-1E07141FC06A}" dt="2024-05-09T19:35:18.385" v="911"/>
          <ac:picMkLst>
            <pc:docMk/>
            <pc:sldMk cId="1429398104" sldId="2134805932"/>
            <ac:picMk id="6" creationId="{0D2C6243-79FC-669D-07D5-007333F7583C}"/>
          </ac:picMkLst>
        </pc:picChg>
      </pc:sldChg>
      <pc:sldChg chg="modSp add replId">
        <pc:chgData name="Rory Eiffe" userId="S::rory.eiffe@revature.com::26a7415f-7908-4f4c-ac4d-b7cb93b5498f" providerId="AD" clId="Web-{99451D45-9D93-975B-4B08-1E07141FC06A}" dt="2024-05-09T19:37:25.269" v="989" actId="1076"/>
        <pc:sldMkLst>
          <pc:docMk/>
          <pc:sldMk cId="2551135669" sldId="2134805933"/>
        </pc:sldMkLst>
        <pc:spChg chg="mod">
          <ac:chgData name="Rory Eiffe" userId="S::rory.eiffe@revature.com::26a7415f-7908-4f4c-ac4d-b7cb93b5498f" providerId="AD" clId="Web-{99451D45-9D93-975B-4B08-1E07141FC06A}" dt="2024-05-09T19:37:19.971" v="987" actId="20577"/>
          <ac:spMkLst>
            <pc:docMk/>
            <pc:sldMk cId="2551135669" sldId="2134805933"/>
            <ac:spMk id="2" creationId="{7D9E0F4D-47BB-584F-8148-CEEF4AE6DDFE}"/>
          </ac:spMkLst>
        </pc:spChg>
        <pc:picChg chg="mod">
          <ac:chgData name="Rory Eiffe" userId="S::rory.eiffe@revature.com::26a7415f-7908-4f4c-ac4d-b7cb93b5498f" providerId="AD" clId="Web-{99451D45-9D93-975B-4B08-1E07141FC06A}" dt="2024-05-09T19:37:25.269" v="989" actId="1076"/>
          <ac:picMkLst>
            <pc:docMk/>
            <pc:sldMk cId="2551135669" sldId="2134805933"/>
            <ac:picMk id="3" creationId="{05355144-DEB7-9F40-811B-307E8F83B933}"/>
          </ac:picMkLst>
        </pc:picChg>
      </pc:sldChg>
      <pc:sldChg chg="addSp delSp modSp add replId modNotes">
        <pc:chgData name="Rory Eiffe" userId="S::rory.eiffe@revature.com::26a7415f-7908-4f4c-ac4d-b7cb93b5498f" providerId="AD" clId="Web-{99451D45-9D93-975B-4B08-1E07141FC06A}" dt="2024-05-09T21:46:12.134" v="1386"/>
        <pc:sldMkLst>
          <pc:docMk/>
          <pc:sldMk cId="3232147828" sldId="2134805934"/>
        </pc:sldMkLst>
        <pc:spChg chg="mod">
          <ac:chgData name="Rory Eiffe" userId="S::rory.eiffe@revature.com::26a7415f-7908-4f4c-ac4d-b7cb93b5498f" providerId="AD" clId="Web-{99451D45-9D93-975B-4B08-1E07141FC06A}" dt="2024-05-09T19:36:38.765" v="954" actId="20577"/>
          <ac:spMkLst>
            <pc:docMk/>
            <pc:sldMk cId="3232147828" sldId="2134805934"/>
            <ac:spMk id="2" creationId="{45A1F15E-A89D-FB2A-8678-48E813D9747E}"/>
          </ac:spMkLst>
        </pc:spChg>
        <pc:spChg chg="mod">
          <ac:chgData name="Rory Eiffe" userId="S::rory.eiffe@revature.com::26a7415f-7908-4f4c-ac4d-b7cb93b5498f" providerId="AD" clId="Web-{99451D45-9D93-975B-4B08-1E07141FC06A}" dt="2024-05-09T20:15:13.521" v="1140" actId="20577"/>
          <ac:spMkLst>
            <pc:docMk/>
            <pc:sldMk cId="3232147828" sldId="2134805934"/>
            <ac:spMk id="3" creationId="{C22BCF9D-0B7B-9AB3-1EFC-ABE372BE04F9}"/>
          </ac:spMkLst>
        </pc:spChg>
        <pc:spChg chg="add mod">
          <ac:chgData name="Rory Eiffe" userId="S::rory.eiffe@revature.com::26a7415f-7908-4f4c-ac4d-b7cb93b5498f" providerId="AD" clId="Web-{99451D45-9D93-975B-4B08-1E07141FC06A}" dt="2024-05-09T19:36:34.890" v="950"/>
          <ac:spMkLst>
            <pc:docMk/>
            <pc:sldMk cId="3232147828" sldId="2134805934"/>
            <ac:spMk id="5" creationId="{C0F0E5E2-76A1-737D-50D4-0DF0724DCDB5}"/>
          </ac:spMkLst>
        </pc:spChg>
        <pc:picChg chg="del">
          <ac:chgData name="Rory Eiffe" userId="S::rory.eiffe@revature.com::26a7415f-7908-4f4c-ac4d-b7cb93b5498f" providerId="AD" clId="Web-{99451D45-9D93-975B-4B08-1E07141FC06A}" dt="2024-05-09T19:36:34.890" v="950"/>
          <ac:picMkLst>
            <pc:docMk/>
            <pc:sldMk cId="3232147828" sldId="2134805934"/>
            <ac:picMk id="6" creationId="{0D2C6243-79FC-669D-07D5-007333F7583C}"/>
          </ac:picMkLst>
        </pc:picChg>
      </pc:sldChg>
    </pc:docChg>
  </pc:docChgLst>
  <pc:docChgLst>
    <pc:chgData name="Adrienne Bouleris" userId="S::adrienne.bouleris@revature.com::5c8107e0-9311-4330-8a7b-c2cad68c970c" providerId="AD" clId="Web-{813956E6-574E-43CF-916B-CEFB22CB5FB8}"/>
    <pc:docChg chg="modSld">
      <pc:chgData name="Adrienne Bouleris" userId="S::adrienne.bouleris@revature.com::5c8107e0-9311-4330-8a7b-c2cad68c970c" providerId="AD" clId="Web-{813956E6-574E-43CF-916B-CEFB22CB5FB8}" dt="2022-11-07T17:17:45.057" v="53" actId="20577"/>
      <pc:docMkLst>
        <pc:docMk/>
      </pc:docMkLst>
      <pc:sldChg chg="modSp">
        <pc:chgData name="Adrienne Bouleris" userId="S::adrienne.bouleris@revature.com::5c8107e0-9311-4330-8a7b-c2cad68c970c" providerId="AD" clId="Web-{813956E6-574E-43CF-916B-CEFB22CB5FB8}" dt="2022-11-07T17:17:45.057" v="53" actId="20577"/>
        <pc:sldMkLst>
          <pc:docMk/>
          <pc:sldMk cId="1817623260" sldId="315"/>
        </pc:sldMkLst>
        <pc:spChg chg="mod">
          <ac:chgData name="Adrienne Bouleris" userId="S::adrienne.bouleris@revature.com::5c8107e0-9311-4330-8a7b-c2cad68c970c" providerId="AD" clId="Web-{813956E6-574E-43CF-916B-CEFB22CB5FB8}" dt="2022-11-07T17:17:10.415" v="35" actId="1076"/>
          <ac:spMkLst>
            <pc:docMk/>
            <pc:sldMk cId="1817623260" sldId="315"/>
            <ac:spMk id="49" creationId="{00000000-0000-0000-0000-000000000000}"/>
          </ac:spMkLst>
        </pc:spChg>
        <pc:spChg chg="mod">
          <ac:chgData name="Adrienne Bouleris" userId="S::adrienne.bouleris@revature.com::5c8107e0-9311-4330-8a7b-c2cad68c970c" providerId="AD" clId="Web-{813956E6-574E-43CF-916B-CEFB22CB5FB8}" dt="2022-11-07T17:17:02.337" v="33" actId="14100"/>
          <ac:spMkLst>
            <pc:docMk/>
            <pc:sldMk cId="1817623260" sldId="315"/>
            <ac:spMk id="53" creationId="{00000000-0000-0000-0000-000000000000}"/>
          </ac:spMkLst>
        </pc:spChg>
        <pc:spChg chg="mod">
          <ac:chgData name="Adrienne Bouleris" userId="S::adrienne.bouleris@revature.com::5c8107e0-9311-4330-8a7b-c2cad68c970c" providerId="AD" clId="Web-{813956E6-574E-43CF-916B-CEFB22CB5FB8}" dt="2022-11-07T17:17:13.650" v="36" actId="1076"/>
          <ac:spMkLst>
            <pc:docMk/>
            <pc:sldMk cId="1817623260" sldId="315"/>
            <ac:spMk id="68" creationId="{00000000-0000-0000-0000-000000000000}"/>
          </ac:spMkLst>
        </pc:spChg>
        <pc:spChg chg="mod">
          <ac:chgData name="Adrienne Bouleris" userId="S::adrienne.bouleris@revature.com::5c8107e0-9311-4330-8a7b-c2cad68c970c" providerId="AD" clId="Web-{813956E6-574E-43CF-916B-CEFB22CB5FB8}" dt="2022-11-07T17:17:45.057" v="53" actId="20577"/>
          <ac:spMkLst>
            <pc:docMk/>
            <pc:sldMk cId="1817623260" sldId="315"/>
            <ac:spMk id="75" creationId="{00000000-0000-0000-0000-000000000000}"/>
          </ac:spMkLst>
        </pc:spChg>
        <pc:spChg chg="mod">
          <ac:chgData name="Adrienne Bouleris" userId="S::adrienne.bouleris@revature.com::5c8107e0-9311-4330-8a7b-c2cad68c970c" providerId="AD" clId="Web-{813956E6-574E-43CF-916B-CEFB22CB5FB8}" dt="2022-11-07T17:17:41.619" v="47" actId="20577"/>
          <ac:spMkLst>
            <pc:docMk/>
            <pc:sldMk cId="1817623260" sldId="315"/>
            <ac:spMk id="76" creationId="{00000000-0000-0000-0000-000000000000}"/>
          </ac:spMkLst>
        </pc:spChg>
        <pc:grpChg chg="mod">
          <ac:chgData name="Adrienne Bouleris" userId="S::adrienne.bouleris@revature.com::5c8107e0-9311-4330-8a7b-c2cad68c970c" providerId="AD" clId="Web-{813956E6-574E-43CF-916B-CEFB22CB5FB8}" dt="2022-11-07T17:17:28.916" v="40" actId="14100"/>
          <ac:grpSpMkLst>
            <pc:docMk/>
            <pc:sldMk cId="1817623260" sldId="315"/>
            <ac:grpSpMk id="10" creationId="{00000000-0000-0000-0000-000000000000}"/>
          </ac:grpSpMkLst>
        </pc:grpChg>
        <pc:grpChg chg="mod">
          <ac:chgData name="Adrienne Bouleris" userId="S::adrienne.bouleris@revature.com::5c8107e0-9311-4330-8a7b-c2cad68c970c" providerId="AD" clId="Web-{813956E6-574E-43CF-916B-CEFB22CB5FB8}" dt="2022-11-07T17:17:06.915" v="34" actId="14100"/>
          <ac:grpSpMkLst>
            <pc:docMk/>
            <pc:sldMk cId="1817623260" sldId="315"/>
            <ac:grpSpMk id="11" creationId="{00000000-0000-0000-0000-000000000000}"/>
          </ac:grpSpMkLst>
        </pc:grpChg>
        <pc:grpChg chg="mod">
          <ac:chgData name="Adrienne Bouleris" userId="S::adrienne.bouleris@revature.com::5c8107e0-9311-4330-8a7b-c2cad68c970c" providerId="AD" clId="Web-{813956E6-574E-43CF-916B-CEFB22CB5FB8}" dt="2022-11-07T17:17:25.525" v="39" actId="1076"/>
          <ac:grpSpMkLst>
            <pc:docMk/>
            <pc:sldMk cId="1817623260" sldId="315"/>
            <ac:grpSpMk id="34" creationId="{00000000-0000-0000-0000-000000000000}"/>
          </ac:grpSpMkLst>
        </pc:grpChg>
        <pc:grpChg chg="mod">
          <ac:chgData name="Adrienne Bouleris" userId="S::adrienne.bouleris@revature.com::5c8107e0-9311-4330-8a7b-c2cad68c970c" providerId="AD" clId="Web-{813956E6-574E-43CF-916B-CEFB22CB5FB8}" dt="2022-11-07T17:16:18.789" v="24" actId="1076"/>
          <ac:grpSpMkLst>
            <pc:docMk/>
            <pc:sldMk cId="1817623260" sldId="315"/>
            <ac:grpSpMk id="44" creationId="{00000000-0000-0000-0000-000000000000}"/>
          </ac:grpSpMkLst>
        </pc:grpChg>
      </pc:sldChg>
      <pc:sldChg chg="modSp">
        <pc:chgData name="Adrienne Bouleris" userId="S::adrienne.bouleris@revature.com::5c8107e0-9311-4330-8a7b-c2cad68c970c" providerId="AD" clId="Web-{813956E6-574E-43CF-916B-CEFB22CB5FB8}" dt="2022-11-07T17:16:49.384" v="32" actId="20577"/>
        <pc:sldMkLst>
          <pc:docMk/>
          <pc:sldMk cId="59848245" sldId="357"/>
        </pc:sldMkLst>
        <pc:spChg chg="mod">
          <ac:chgData name="Adrienne Bouleris" userId="S::adrienne.bouleris@revature.com::5c8107e0-9311-4330-8a7b-c2cad68c970c" providerId="AD" clId="Web-{813956E6-574E-43CF-916B-CEFB22CB5FB8}" dt="2022-11-07T17:16:49.384" v="32" actId="20577"/>
          <ac:spMkLst>
            <pc:docMk/>
            <pc:sldMk cId="59848245" sldId="357"/>
            <ac:spMk id="86" creationId="{00000000-0000-0000-0000-000000000000}"/>
          </ac:spMkLst>
        </pc:spChg>
        <pc:cxnChg chg="mod">
          <ac:chgData name="Adrienne Bouleris" userId="S::adrienne.bouleris@revature.com::5c8107e0-9311-4330-8a7b-c2cad68c970c" providerId="AD" clId="Web-{813956E6-574E-43CF-916B-CEFB22CB5FB8}" dt="2022-11-07T17:16:47.712" v="29" actId="1076"/>
          <ac:cxnSpMkLst>
            <pc:docMk/>
            <pc:sldMk cId="59848245" sldId="357"/>
            <ac:cxnSpMk id="83" creationId="{00000000-0000-0000-0000-000000000000}"/>
          </ac:cxnSpMkLst>
        </pc:cxnChg>
      </pc:sldChg>
    </pc:docChg>
  </pc:docChgLst>
  <pc:docChgLst>
    <pc:chgData name="Christian Campagnuolo" userId="1abf8b24-e226-4350-ae1d-a11891f5e9e2" providerId="ADAL" clId="{20F465BC-7683-874C-BAC6-2009AF2CF82B}"/>
    <pc:docChg chg="undo custSel addSld delSld modSld modMainMaster">
      <pc:chgData name="Christian Campagnuolo" userId="1abf8b24-e226-4350-ae1d-a11891f5e9e2" providerId="ADAL" clId="{20F465BC-7683-874C-BAC6-2009AF2CF82B}" dt="2022-10-03T15:15:54.799" v="21"/>
      <pc:docMkLst>
        <pc:docMk/>
      </pc:docMkLst>
      <pc:sldChg chg="modSp add del mod">
        <pc:chgData name="Christian Campagnuolo" userId="1abf8b24-e226-4350-ae1d-a11891f5e9e2" providerId="ADAL" clId="{20F465BC-7683-874C-BAC6-2009AF2CF82B}" dt="2022-10-03T15:15:54.799" v="21"/>
        <pc:sldMkLst>
          <pc:docMk/>
          <pc:sldMk cId="123499506" sldId="258"/>
        </pc:sldMkLst>
        <pc:spChg chg="mod">
          <ac:chgData name="Christian Campagnuolo" userId="1abf8b24-e226-4350-ae1d-a11891f5e9e2" providerId="ADAL" clId="{20F465BC-7683-874C-BAC6-2009AF2CF82B}" dt="2022-10-03T15:15:53.256" v="18" actId="20577"/>
          <ac:spMkLst>
            <pc:docMk/>
            <pc:sldMk cId="123499506" sldId="258"/>
            <ac:spMk id="2" creationId="{00000000-0000-0000-0000-000000000000}"/>
          </ac:spMkLst>
        </pc:spChg>
      </pc:sldChg>
      <pc:sldChg chg="modSp add del mod">
        <pc:chgData name="Christian Campagnuolo" userId="1abf8b24-e226-4350-ae1d-a11891f5e9e2" providerId="ADAL" clId="{20F465BC-7683-874C-BAC6-2009AF2CF82B}" dt="2022-10-03T15:15:54.799" v="21"/>
        <pc:sldMkLst>
          <pc:docMk/>
          <pc:sldMk cId="1048858869" sldId="259"/>
        </pc:sldMkLst>
        <pc:spChg chg="mod">
          <ac:chgData name="Christian Campagnuolo" userId="1abf8b24-e226-4350-ae1d-a11891f5e9e2" providerId="ADAL" clId="{20F465BC-7683-874C-BAC6-2009AF2CF82B}" dt="2022-10-03T15:15:53.677" v="19" actId="20577"/>
          <ac:spMkLst>
            <pc:docMk/>
            <pc:sldMk cId="1048858869" sldId="259"/>
            <ac:spMk id="2" creationId="{00000000-0000-0000-0000-000000000000}"/>
          </ac:spMkLst>
        </pc:spChg>
      </pc:sldChg>
      <pc:sldChg chg="add del">
        <pc:chgData name="Christian Campagnuolo" userId="1abf8b24-e226-4350-ae1d-a11891f5e9e2" providerId="ADAL" clId="{20F465BC-7683-874C-BAC6-2009AF2CF82B}" dt="2022-10-03T15:15:54.799" v="21"/>
        <pc:sldMkLst>
          <pc:docMk/>
          <pc:sldMk cId="282850634" sldId="407"/>
        </pc:sldMkLst>
      </pc:sldChg>
      <pc:sldChg chg="modSp add del mod">
        <pc:chgData name="Christian Campagnuolo" userId="1abf8b24-e226-4350-ae1d-a11891f5e9e2" providerId="ADAL" clId="{20F465BC-7683-874C-BAC6-2009AF2CF82B}" dt="2022-10-03T15:15:54.799" v="21"/>
        <pc:sldMkLst>
          <pc:docMk/>
          <pc:sldMk cId="945036212" sldId="408"/>
        </pc:sldMkLst>
        <pc:spChg chg="mod">
          <ac:chgData name="Christian Campagnuolo" userId="1abf8b24-e226-4350-ae1d-a11891f5e9e2" providerId="ADAL" clId="{20F465BC-7683-874C-BAC6-2009AF2CF82B}" dt="2022-10-03T15:15:53.754" v="20" actId="20577"/>
          <ac:spMkLst>
            <pc:docMk/>
            <pc:sldMk cId="945036212" sldId="408"/>
            <ac:spMk id="2" creationId="{00000000-0000-0000-0000-000000000000}"/>
          </ac:spMkLst>
        </pc:spChg>
      </pc:sldChg>
      <pc:sldMasterChg chg="modSldLayout">
        <pc:chgData name="Christian Campagnuolo" userId="1abf8b24-e226-4350-ae1d-a11891f5e9e2" providerId="ADAL" clId="{20F465BC-7683-874C-BAC6-2009AF2CF82B}" dt="2022-10-03T15:15:53.060" v="17" actId="1076"/>
        <pc:sldMasterMkLst>
          <pc:docMk/>
          <pc:sldMasterMk cId="3019440809" sldId="2147483816"/>
        </pc:sldMasterMkLst>
        <pc:sldLayoutChg chg="modSp mod">
          <pc:chgData name="Christian Campagnuolo" userId="1abf8b24-e226-4350-ae1d-a11891f5e9e2" providerId="ADAL" clId="{20F465BC-7683-874C-BAC6-2009AF2CF82B}" dt="2022-10-03T15:15:53.060" v="17" actId="1076"/>
          <pc:sldLayoutMkLst>
            <pc:docMk/>
            <pc:sldMasterMk cId="3019440809" sldId="2147483816"/>
            <pc:sldLayoutMk cId="702768188" sldId="2147483829"/>
          </pc:sldLayoutMkLst>
          <pc:spChg chg="mod">
            <ac:chgData name="Christian Campagnuolo" userId="1abf8b24-e226-4350-ae1d-a11891f5e9e2" providerId="ADAL" clId="{20F465BC-7683-874C-BAC6-2009AF2CF82B}" dt="2022-10-03T15:15:53.060" v="17" actId="1076"/>
            <ac:spMkLst>
              <pc:docMk/>
              <pc:sldMasterMk cId="3019440809" sldId="2147483816"/>
              <pc:sldLayoutMk cId="702768188" sldId="2147483829"/>
              <ac:spMk id="3" creationId="{00000000-0000-0000-0000-000000000000}"/>
            </ac:spMkLst>
          </pc:spChg>
        </pc:sldLayoutChg>
        <pc:sldLayoutChg chg="modSp mod">
          <pc:chgData name="Christian Campagnuolo" userId="1abf8b24-e226-4350-ae1d-a11891f5e9e2" providerId="ADAL" clId="{20F465BC-7683-874C-BAC6-2009AF2CF82B}" dt="2022-10-03T15:15:52.719" v="16" actId="20577"/>
          <pc:sldLayoutMkLst>
            <pc:docMk/>
            <pc:sldMasterMk cId="3019440809" sldId="2147483816"/>
            <pc:sldLayoutMk cId="4234311635" sldId="2147483831"/>
          </pc:sldLayoutMkLst>
          <pc:spChg chg="mod">
            <ac:chgData name="Christian Campagnuolo" userId="1abf8b24-e226-4350-ae1d-a11891f5e9e2" providerId="ADAL" clId="{20F465BC-7683-874C-BAC6-2009AF2CF82B}" dt="2022-10-03T15:15:52.719" v="16" actId="20577"/>
            <ac:spMkLst>
              <pc:docMk/>
              <pc:sldMasterMk cId="3019440809" sldId="2147483816"/>
              <pc:sldLayoutMk cId="4234311635" sldId="2147483831"/>
              <ac:spMk id="3" creationId="{00000000-0000-0000-0000-000000000000}"/>
            </ac:spMkLst>
          </pc:spChg>
        </pc:sldLayoutChg>
        <pc:sldLayoutChg chg="addSp delSp modSp mod">
          <pc:chgData name="Christian Campagnuolo" userId="1abf8b24-e226-4350-ae1d-a11891f5e9e2" providerId="ADAL" clId="{20F465BC-7683-874C-BAC6-2009AF2CF82B}" dt="2022-10-03T15:15:52.312" v="15" actId="478"/>
          <pc:sldLayoutMkLst>
            <pc:docMk/>
            <pc:sldMasterMk cId="3019440809" sldId="2147483816"/>
            <pc:sldLayoutMk cId="3896901932" sldId="2147483833"/>
          </pc:sldLayoutMkLst>
          <pc:spChg chg="mod">
            <ac:chgData name="Christian Campagnuolo" userId="1abf8b24-e226-4350-ae1d-a11891f5e9e2" providerId="ADAL" clId="{20F465BC-7683-874C-BAC6-2009AF2CF82B}" dt="2022-10-03T15:15:51.900" v="14" actId="20577"/>
            <ac:spMkLst>
              <pc:docMk/>
              <pc:sldMasterMk cId="3019440809" sldId="2147483816"/>
              <pc:sldLayoutMk cId="3896901932" sldId="2147483833"/>
              <ac:spMk id="4" creationId="{00000000-0000-0000-0000-000000000000}"/>
            </ac:spMkLst>
          </pc:spChg>
          <pc:spChg chg="add del">
            <ac:chgData name="Christian Campagnuolo" userId="1abf8b24-e226-4350-ae1d-a11891f5e9e2" providerId="ADAL" clId="{20F465BC-7683-874C-BAC6-2009AF2CF82B}" dt="2022-10-03T15:15:52.312" v="15" actId="478"/>
            <ac:spMkLst>
              <pc:docMk/>
              <pc:sldMasterMk cId="3019440809" sldId="2147483816"/>
              <pc:sldLayoutMk cId="3896901932" sldId="2147483833"/>
              <ac:spMk id="5" creationId="{00000000-0000-0000-0000-000000000000}"/>
            </ac:spMkLst>
          </pc:spChg>
        </pc:sldLayoutChg>
        <pc:sldLayoutChg chg="addSp delSp modSp mod">
          <pc:chgData name="Christian Campagnuolo" userId="1abf8b24-e226-4350-ae1d-a11891f5e9e2" providerId="ADAL" clId="{20F465BC-7683-874C-BAC6-2009AF2CF82B}" dt="2022-10-03T15:15:51.501" v="13" actId="1076"/>
          <pc:sldLayoutMkLst>
            <pc:docMk/>
            <pc:sldMasterMk cId="3019440809" sldId="2147483816"/>
            <pc:sldLayoutMk cId="3477166673" sldId="2147483834"/>
          </pc:sldLayoutMkLst>
          <pc:spChg chg="add del mod">
            <ac:chgData name="Christian Campagnuolo" userId="1abf8b24-e226-4350-ae1d-a11891f5e9e2" providerId="ADAL" clId="{20F465BC-7683-874C-BAC6-2009AF2CF82B}" dt="2022-10-03T15:15:51.501" v="13" actId="1076"/>
            <ac:spMkLst>
              <pc:docMk/>
              <pc:sldMasterMk cId="3019440809" sldId="2147483816"/>
              <pc:sldLayoutMk cId="3477166673" sldId="2147483834"/>
              <ac:spMk id="12" creationId="{00000000-0000-0000-0000-000000000000}"/>
            </ac:spMkLst>
          </pc:spChg>
        </pc:sldLayoutChg>
        <pc:sldLayoutChg chg="modSp mod">
          <pc:chgData name="Christian Campagnuolo" userId="1abf8b24-e226-4350-ae1d-a11891f5e9e2" providerId="ADAL" clId="{20F465BC-7683-874C-BAC6-2009AF2CF82B}" dt="2022-10-03T15:15:47.557" v="11" actId="20577"/>
          <pc:sldLayoutMkLst>
            <pc:docMk/>
            <pc:sldMasterMk cId="3019440809" sldId="2147483816"/>
            <pc:sldLayoutMk cId="3141501025" sldId="2147483836"/>
          </pc:sldLayoutMkLst>
          <pc:spChg chg="mod">
            <ac:chgData name="Christian Campagnuolo" userId="1abf8b24-e226-4350-ae1d-a11891f5e9e2" providerId="ADAL" clId="{20F465BC-7683-874C-BAC6-2009AF2CF82B}" dt="2022-10-03T15:15:47.557" v="11" actId="20577"/>
            <ac:spMkLst>
              <pc:docMk/>
              <pc:sldMasterMk cId="3019440809" sldId="2147483816"/>
              <pc:sldLayoutMk cId="3141501025" sldId="2147483836"/>
              <ac:spMk id="6" creationId="{00000000-0000-0000-0000-000000000000}"/>
            </ac:spMkLst>
          </pc:spChg>
        </pc:sldLayoutChg>
      </pc:sldMasterChg>
    </pc:docChg>
  </pc:docChgLst>
  <pc:docChgLst>
    <pc:chgData name="Gabriel Klein" userId="0420ac37-224d-49c2-aca8-129e8204fff3" providerId="ADAL" clId="{2CFC28F2-8782-44AF-A945-9F99C87249D1}"/>
    <pc:docChg chg="undo custSel addSld delSld modSld sldOrd">
      <pc:chgData name="Gabriel Klein" userId="0420ac37-224d-49c2-aca8-129e8204fff3" providerId="ADAL" clId="{2CFC28F2-8782-44AF-A945-9F99C87249D1}" dt="2024-01-26T19:32:24.202" v="2295" actId="2696"/>
      <pc:docMkLst>
        <pc:docMk/>
      </pc:docMkLst>
      <pc:sldChg chg="modSp del mod">
        <pc:chgData name="Gabriel Klein" userId="0420ac37-224d-49c2-aca8-129e8204fff3" providerId="ADAL" clId="{2CFC28F2-8782-44AF-A945-9F99C87249D1}" dt="2024-01-26T19:30:50.755" v="2255" actId="2696"/>
        <pc:sldMkLst>
          <pc:docMk/>
          <pc:sldMk cId="3533786481" sldId="266"/>
        </pc:sldMkLst>
        <pc:spChg chg="mod">
          <ac:chgData name="Gabriel Klein" userId="0420ac37-224d-49c2-aca8-129e8204fff3" providerId="ADAL" clId="{2CFC28F2-8782-44AF-A945-9F99C87249D1}" dt="2024-01-26T15:09:40.432" v="237" actId="14100"/>
          <ac:spMkLst>
            <pc:docMk/>
            <pc:sldMk cId="3533786481" sldId="266"/>
            <ac:spMk id="2" creationId="{7D9E0F4D-47BB-584F-8148-CEEF4AE6DDFE}"/>
          </ac:spMkLst>
        </pc:spChg>
      </pc:sldChg>
      <pc:sldChg chg="modSp del mod">
        <pc:chgData name="Gabriel Klein" userId="0420ac37-224d-49c2-aca8-129e8204fff3" providerId="ADAL" clId="{2CFC28F2-8782-44AF-A945-9F99C87249D1}" dt="2024-01-26T19:30:46.570" v="2254" actId="2696"/>
        <pc:sldMkLst>
          <pc:docMk/>
          <pc:sldMk cId="2679005221" sldId="406"/>
        </pc:sldMkLst>
        <pc:spChg chg="mod">
          <ac:chgData name="Gabriel Klein" userId="0420ac37-224d-49c2-aca8-129e8204fff3" providerId="ADAL" clId="{2CFC28F2-8782-44AF-A945-9F99C87249D1}" dt="2024-01-26T15:06:32.325" v="15" actId="20577"/>
          <ac:spMkLst>
            <pc:docMk/>
            <pc:sldMk cId="2679005221" sldId="406"/>
            <ac:spMk id="2" creationId="{49061427-3FEB-B646-AA5F-55ABE602A8CD}"/>
          </ac:spMkLst>
        </pc:spChg>
      </pc:sldChg>
      <pc:sldChg chg="del">
        <pc:chgData name="Gabriel Klein" userId="0420ac37-224d-49c2-aca8-129e8204fff3" providerId="ADAL" clId="{2CFC28F2-8782-44AF-A945-9F99C87249D1}" dt="2024-01-26T19:31:40.864" v="2275" actId="2696"/>
        <pc:sldMkLst>
          <pc:docMk/>
          <pc:sldMk cId="1824503672" sldId="2134805875"/>
        </pc:sldMkLst>
      </pc:sldChg>
      <pc:sldChg chg="delSp modSp del mod">
        <pc:chgData name="Gabriel Klein" userId="0420ac37-224d-49c2-aca8-129e8204fff3" providerId="ADAL" clId="{2CFC28F2-8782-44AF-A945-9F99C87249D1}" dt="2024-01-26T19:30:40.176" v="2253" actId="2696"/>
        <pc:sldMkLst>
          <pc:docMk/>
          <pc:sldMk cId="3108723973" sldId="2134805876"/>
        </pc:sldMkLst>
        <pc:spChg chg="mod">
          <ac:chgData name="Gabriel Klein" userId="0420ac37-224d-49c2-aca8-129e8204fff3" providerId="ADAL" clId="{2CFC28F2-8782-44AF-A945-9F99C87249D1}" dt="2024-01-26T15:08:04.715" v="165" actId="20577"/>
          <ac:spMkLst>
            <pc:docMk/>
            <pc:sldMk cId="3108723973" sldId="2134805876"/>
            <ac:spMk id="4" creationId="{4BB607B0-53E1-577B-D266-9487E991F55E}"/>
          </ac:spMkLst>
        </pc:spChg>
        <pc:spChg chg="del mod">
          <ac:chgData name="Gabriel Klein" userId="0420ac37-224d-49c2-aca8-129e8204fff3" providerId="ADAL" clId="{2CFC28F2-8782-44AF-A945-9F99C87249D1}" dt="2024-01-26T15:08:24.117" v="201" actId="478"/>
          <ac:spMkLst>
            <pc:docMk/>
            <pc:sldMk cId="3108723973" sldId="2134805876"/>
            <ac:spMk id="16" creationId="{3B1CBBC1-9AE3-4CEA-20C3-E733CFADBEF8}"/>
          </ac:spMkLst>
        </pc:spChg>
        <pc:spChg chg="mod">
          <ac:chgData name="Gabriel Klein" userId="0420ac37-224d-49c2-aca8-129e8204fff3" providerId="ADAL" clId="{2CFC28F2-8782-44AF-A945-9F99C87249D1}" dt="2024-01-26T15:07:07.682" v="50" actId="20577"/>
          <ac:spMkLst>
            <pc:docMk/>
            <pc:sldMk cId="3108723973" sldId="2134805876"/>
            <ac:spMk id="23" creationId="{62E9B6E1-7420-4F5C-A89A-7C6EAEF8CB63}"/>
          </ac:spMkLst>
        </pc:spChg>
        <pc:spChg chg="mod">
          <ac:chgData name="Gabriel Klein" userId="0420ac37-224d-49c2-aca8-129e8204fff3" providerId="ADAL" clId="{2CFC28F2-8782-44AF-A945-9F99C87249D1}" dt="2024-01-26T15:08:50.053" v="204" actId="1076"/>
          <ac:spMkLst>
            <pc:docMk/>
            <pc:sldMk cId="3108723973" sldId="2134805876"/>
            <ac:spMk id="31" creationId="{E73CFDD6-631E-6ED2-D9AB-8F7B14EBBCAD}"/>
          </ac:spMkLst>
        </pc:spChg>
        <pc:spChg chg="del">
          <ac:chgData name="Gabriel Klein" userId="0420ac37-224d-49c2-aca8-129e8204fff3" providerId="ADAL" clId="{2CFC28F2-8782-44AF-A945-9F99C87249D1}" dt="2024-01-26T15:08:23.070" v="200" actId="478"/>
          <ac:spMkLst>
            <pc:docMk/>
            <pc:sldMk cId="3108723973" sldId="2134805876"/>
            <ac:spMk id="32" creationId="{502DD0D8-6E96-D6DE-2C4F-6D0145792103}"/>
          </ac:spMkLst>
        </pc:spChg>
        <pc:spChg chg="del">
          <ac:chgData name="Gabriel Klein" userId="0420ac37-224d-49c2-aca8-129e8204fff3" providerId="ADAL" clId="{2CFC28F2-8782-44AF-A945-9F99C87249D1}" dt="2024-01-26T15:08:22.130" v="199" actId="478"/>
          <ac:spMkLst>
            <pc:docMk/>
            <pc:sldMk cId="3108723973" sldId="2134805876"/>
            <ac:spMk id="34" creationId="{BB416016-1952-39E8-12F7-B3F319D1FA5C}"/>
          </ac:spMkLst>
        </pc:spChg>
        <pc:spChg chg="mod">
          <ac:chgData name="Gabriel Klein" userId="0420ac37-224d-49c2-aca8-129e8204fff3" providerId="ADAL" clId="{2CFC28F2-8782-44AF-A945-9F99C87249D1}" dt="2024-01-26T15:07:39.891" v="117" actId="14100"/>
          <ac:spMkLst>
            <pc:docMk/>
            <pc:sldMk cId="3108723973" sldId="2134805876"/>
            <ac:spMk id="40" creationId="{8F0E10C9-E34C-418A-9D97-348164150FB1}"/>
          </ac:spMkLst>
        </pc:spChg>
        <pc:spChg chg="mod">
          <ac:chgData name="Gabriel Klein" userId="0420ac37-224d-49c2-aca8-129e8204fff3" providerId="ADAL" clId="{2CFC28F2-8782-44AF-A945-9F99C87249D1}" dt="2024-01-26T15:07:54.551" v="133" actId="20577"/>
          <ac:spMkLst>
            <pc:docMk/>
            <pc:sldMk cId="3108723973" sldId="2134805876"/>
            <ac:spMk id="45" creationId="{ED202FBA-1855-4291-8F3D-D382BE959925}"/>
          </ac:spMkLst>
        </pc:spChg>
        <pc:grpChg chg="mod">
          <ac:chgData name="Gabriel Klein" userId="0420ac37-224d-49c2-aca8-129e8204fff3" providerId="ADAL" clId="{2CFC28F2-8782-44AF-A945-9F99C87249D1}" dt="2024-01-26T15:08:50.053" v="204" actId="1076"/>
          <ac:grpSpMkLst>
            <pc:docMk/>
            <pc:sldMk cId="3108723973" sldId="2134805876"/>
            <ac:grpSpMk id="2" creationId="{FFC5F9AD-0605-F528-46F5-7445EF2AD707}"/>
          </ac:grpSpMkLst>
        </pc:grpChg>
        <pc:grpChg chg="mod">
          <ac:chgData name="Gabriel Klein" userId="0420ac37-224d-49c2-aca8-129e8204fff3" providerId="ADAL" clId="{2CFC28F2-8782-44AF-A945-9F99C87249D1}" dt="2024-01-26T15:08:50.053" v="204" actId="1076"/>
          <ac:grpSpMkLst>
            <pc:docMk/>
            <pc:sldMk cId="3108723973" sldId="2134805876"/>
            <ac:grpSpMk id="20" creationId="{230B757E-9EC2-4B7F-967F-1F074D131CE3}"/>
          </ac:grpSpMkLst>
        </pc:grpChg>
        <pc:grpChg chg="mod">
          <ac:chgData name="Gabriel Klein" userId="0420ac37-224d-49c2-aca8-129e8204fff3" providerId="ADAL" clId="{2CFC28F2-8782-44AF-A945-9F99C87249D1}" dt="2024-01-26T15:08:50.053" v="204" actId="1076"/>
          <ac:grpSpMkLst>
            <pc:docMk/>
            <pc:sldMk cId="3108723973" sldId="2134805876"/>
            <ac:grpSpMk id="26" creationId="{1862D3A7-7D5C-4CB5-850E-7CDA713837C0}"/>
          </ac:grpSpMkLst>
        </pc:grpChg>
        <pc:grpChg chg="mod">
          <ac:chgData name="Gabriel Klein" userId="0420ac37-224d-49c2-aca8-129e8204fff3" providerId="ADAL" clId="{2CFC28F2-8782-44AF-A945-9F99C87249D1}" dt="2024-01-26T15:08:50.053" v="204" actId="1076"/>
          <ac:grpSpMkLst>
            <pc:docMk/>
            <pc:sldMk cId="3108723973" sldId="2134805876"/>
            <ac:grpSpMk id="43" creationId="{FD69BFD3-72F5-4696-A4B5-D10D702C9EB9}"/>
          </ac:grpSpMkLst>
        </pc:grpChg>
      </pc:sldChg>
      <pc:sldChg chg="modSp add del mod">
        <pc:chgData name="Gabriel Klein" userId="0420ac37-224d-49c2-aca8-129e8204fff3" providerId="ADAL" clId="{2CFC28F2-8782-44AF-A945-9F99C87249D1}" dt="2024-01-26T19:31:13.605" v="2266" actId="2696"/>
        <pc:sldMkLst>
          <pc:docMk/>
          <pc:sldMk cId="3214958244" sldId="2134805877"/>
        </pc:sldMkLst>
        <pc:spChg chg="mod">
          <ac:chgData name="Gabriel Klein" userId="0420ac37-224d-49c2-aca8-129e8204fff3" providerId="ADAL" clId="{2CFC28F2-8782-44AF-A945-9F99C87249D1}" dt="2024-01-26T15:23:21.992" v="287" actId="20577"/>
          <ac:spMkLst>
            <pc:docMk/>
            <pc:sldMk cId="3214958244" sldId="2134805877"/>
            <ac:spMk id="2" creationId="{7D9E0F4D-47BB-584F-8148-CEEF4AE6DDFE}"/>
          </ac:spMkLst>
        </pc:spChg>
      </pc:sldChg>
      <pc:sldChg chg="modSp add del mod">
        <pc:chgData name="Gabriel Klein" userId="0420ac37-224d-49c2-aca8-129e8204fff3" providerId="ADAL" clId="{2CFC28F2-8782-44AF-A945-9F99C87249D1}" dt="2024-01-26T19:32:19.519" v="2292" actId="2696"/>
        <pc:sldMkLst>
          <pc:docMk/>
          <pc:sldMk cId="3887359823" sldId="2134805878"/>
        </pc:sldMkLst>
        <pc:spChg chg="mod">
          <ac:chgData name="Gabriel Klein" userId="0420ac37-224d-49c2-aca8-129e8204fff3" providerId="ADAL" clId="{2CFC28F2-8782-44AF-A945-9F99C87249D1}" dt="2024-01-26T15:23:39.072" v="309" actId="20577"/>
          <ac:spMkLst>
            <pc:docMk/>
            <pc:sldMk cId="3887359823" sldId="2134805878"/>
            <ac:spMk id="2" creationId="{7D9E0F4D-47BB-584F-8148-CEEF4AE6DDFE}"/>
          </ac:spMkLst>
        </pc:spChg>
      </pc:sldChg>
      <pc:sldChg chg="modSp add del mod">
        <pc:chgData name="Gabriel Klein" userId="0420ac37-224d-49c2-aca8-129e8204fff3" providerId="ADAL" clId="{2CFC28F2-8782-44AF-A945-9F99C87249D1}" dt="2024-01-26T19:32:06.940" v="2285" actId="2696"/>
        <pc:sldMkLst>
          <pc:docMk/>
          <pc:sldMk cId="3145476816" sldId="2134805879"/>
        </pc:sldMkLst>
        <pc:spChg chg="mod">
          <ac:chgData name="Gabriel Klein" userId="0420ac37-224d-49c2-aca8-129e8204fff3" providerId="ADAL" clId="{2CFC28F2-8782-44AF-A945-9F99C87249D1}" dt="2024-01-26T15:23:50.725" v="332" actId="20577"/>
          <ac:spMkLst>
            <pc:docMk/>
            <pc:sldMk cId="3145476816" sldId="2134805879"/>
            <ac:spMk id="2" creationId="{7D9E0F4D-47BB-584F-8148-CEEF4AE6DDFE}"/>
          </ac:spMkLst>
        </pc:spChg>
      </pc:sldChg>
      <pc:sldChg chg="new del">
        <pc:chgData name="Gabriel Klein" userId="0420ac37-224d-49c2-aca8-129e8204fff3" providerId="ADAL" clId="{2CFC28F2-8782-44AF-A945-9F99C87249D1}" dt="2024-01-26T16:01:33.885" v="337" actId="47"/>
        <pc:sldMkLst>
          <pc:docMk/>
          <pc:sldMk cId="2596407739" sldId="2134805880"/>
        </pc:sldMkLst>
      </pc:sldChg>
      <pc:sldChg chg="addSp delSp modSp add del mod ord modClrScheme chgLayout">
        <pc:chgData name="Gabriel Klein" userId="0420ac37-224d-49c2-aca8-129e8204fff3" providerId="ADAL" clId="{2CFC28F2-8782-44AF-A945-9F99C87249D1}" dt="2024-01-26T19:30:52.531" v="2256" actId="2696"/>
        <pc:sldMkLst>
          <pc:docMk/>
          <pc:sldMk cId="757488794" sldId="2134805881"/>
        </pc:sldMkLst>
        <pc:spChg chg="add del mod">
          <ac:chgData name="Gabriel Klein" userId="0420ac37-224d-49c2-aca8-129e8204fff3" providerId="ADAL" clId="{2CFC28F2-8782-44AF-A945-9F99C87249D1}" dt="2024-01-26T16:05:24.358" v="700" actId="26606"/>
          <ac:spMkLst>
            <pc:docMk/>
            <pc:sldMk cId="757488794" sldId="2134805881"/>
            <ac:spMk id="3" creationId="{E417B8CC-ED75-54E7-75BA-8261CC6138B5}"/>
          </ac:spMkLst>
        </pc:spChg>
        <pc:spChg chg="mod">
          <ac:chgData name="Gabriel Klein" userId="0420ac37-224d-49c2-aca8-129e8204fff3" providerId="ADAL" clId="{2CFC28F2-8782-44AF-A945-9F99C87249D1}" dt="2024-01-26T16:07:21.964" v="713" actId="26606"/>
          <ac:spMkLst>
            <pc:docMk/>
            <pc:sldMk cId="757488794" sldId="2134805881"/>
            <ac:spMk id="5" creationId="{00000000-0000-0000-0000-000000000000}"/>
          </ac:spMkLst>
        </pc:spChg>
        <pc:spChg chg="del">
          <ac:chgData name="Gabriel Klein" userId="0420ac37-224d-49c2-aca8-129e8204fff3" providerId="ADAL" clId="{2CFC28F2-8782-44AF-A945-9F99C87249D1}" dt="2024-01-26T16:02:32.222" v="344" actId="21"/>
          <ac:spMkLst>
            <pc:docMk/>
            <pc:sldMk cId="757488794" sldId="2134805881"/>
            <ac:spMk id="7" creationId="{00000000-0000-0000-0000-000000000000}"/>
          </ac:spMkLst>
        </pc:spChg>
        <pc:spChg chg="add del mod">
          <ac:chgData name="Gabriel Klein" userId="0420ac37-224d-49c2-aca8-129e8204fff3" providerId="ADAL" clId="{2CFC28F2-8782-44AF-A945-9F99C87249D1}" dt="2024-01-26T16:07:21.964" v="713" actId="26606"/>
          <ac:spMkLst>
            <pc:docMk/>
            <pc:sldMk cId="757488794" sldId="2134805881"/>
            <ac:spMk id="11" creationId="{6E155195-5A2D-1C89-3C99-1F8A318C8C4C}"/>
          </ac:spMkLst>
        </pc:spChg>
        <pc:spChg chg="mod">
          <ac:chgData name="Gabriel Klein" userId="0420ac37-224d-49c2-aca8-129e8204fff3" providerId="ADAL" clId="{2CFC28F2-8782-44AF-A945-9F99C87249D1}" dt="2024-01-26T16:03:17.058" v="398" actId="20577"/>
          <ac:spMkLst>
            <pc:docMk/>
            <pc:sldMk cId="757488794" sldId="2134805881"/>
            <ac:spMk id="23" creationId="{62E9B6E1-7420-4F5C-A89A-7C6EAEF8CB63}"/>
          </ac:spMkLst>
        </pc:spChg>
        <pc:spChg chg="del">
          <ac:chgData name="Gabriel Klein" userId="0420ac37-224d-49c2-aca8-129e8204fff3" providerId="ADAL" clId="{2CFC28F2-8782-44AF-A945-9F99C87249D1}" dt="2024-01-26T16:03:22.807" v="399" actId="478"/>
          <ac:spMkLst>
            <pc:docMk/>
            <pc:sldMk cId="757488794" sldId="2134805881"/>
            <ac:spMk id="31" creationId="{E73CFDD6-631E-6ED2-D9AB-8F7B14EBBCAD}"/>
          </ac:spMkLst>
        </pc:spChg>
        <pc:grpChg chg="del">
          <ac:chgData name="Gabriel Klein" userId="0420ac37-224d-49c2-aca8-129e8204fff3" providerId="ADAL" clId="{2CFC28F2-8782-44AF-A945-9F99C87249D1}" dt="2024-01-26T16:03:22.807" v="399" actId="478"/>
          <ac:grpSpMkLst>
            <pc:docMk/>
            <pc:sldMk cId="757488794" sldId="2134805881"/>
            <ac:grpSpMk id="2" creationId="{FFC5F9AD-0605-F528-46F5-7445EF2AD707}"/>
          </ac:grpSpMkLst>
        </pc:grpChg>
        <pc:grpChg chg="del">
          <ac:chgData name="Gabriel Klein" userId="0420ac37-224d-49c2-aca8-129e8204fff3" providerId="ADAL" clId="{2CFC28F2-8782-44AF-A945-9F99C87249D1}" dt="2024-01-26T16:03:22.807" v="399" actId="478"/>
          <ac:grpSpMkLst>
            <pc:docMk/>
            <pc:sldMk cId="757488794" sldId="2134805881"/>
            <ac:grpSpMk id="20" creationId="{230B757E-9EC2-4B7F-967F-1F074D131CE3}"/>
          </ac:grpSpMkLst>
        </pc:grpChg>
        <pc:grpChg chg="del">
          <ac:chgData name="Gabriel Klein" userId="0420ac37-224d-49c2-aca8-129e8204fff3" providerId="ADAL" clId="{2CFC28F2-8782-44AF-A945-9F99C87249D1}" dt="2024-01-26T16:03:22.807" v="399" actId="478"/>
          <ac:grpSpMkLst>
            <pc:docMk/>
            <pc:sldMk cId="757488794" sldId="2134805881"/>
            <ac:grpSpMk id="26" creationId="{1862D3A7-7D5C-4CB5-850E-7CDA713837C0}"/>
          </ac:grpSpMkLst>
        </pc:grpChg>
        <pc:grpChg chg="del">
          <ac:chgData name="Gabriel Klein" userId="0420ac37-224d-49c2-aca8-129e8204fff3" providerId="ADAL" clId="{2CFC28F2-8782-44AF-A945-9F99C87249D1}" dt="2024-01-26T16:03:22.807" v="399" actId="478"/>
          <ac:grpSpMkLst>
            <pc:docMk/>
            <pc:sldMk cId="757488794" sldId="2134805881"/>
            <ac:grpSpMk id="43" creationId="{FD69BFD3-72F5-4696-A4B5-D10D702C9EB9}"/>
          </ac:grpSpMkLst>
        </pc:grpChg>
        <pc:graphicFrameChg chg="add mod modGraphic">
          <ac:chgData name="Gabriel Klein" userId="0420ac37-224d-49c2-aca8-129e8204fff3" providerId="ADAL" clId="{2CFC28F2-8782-44AF-A945-9F99C87249D1}" dt="2024-01-26T16:07:21.964" v="713" actId="26606"/>
          <ac:graphicFrameMkLst>
            <pc:docMk/>
            <pc:sldMk cId="757488794" sldId="2134805881"/>
            <ac:graphicFrameMk id="9" creationId="{944264EB-325D-DFCE-9F88-CA917B1EC8BB}"/>
          </ac:graphicFrameMkLst>
        </pc:graphicFrameChg>
      </pc:sldChg>
      <pc:sldChg chg="new del">
        <pc:chgData name="Gabriel Klein" userId="0420ac37-224d-49c2-aca8-129e8204fff3" providerId="ADAL" clId="{2CFC28F2-8782-44AF-A945-9F99C87249D1}" dt="2024-01-26T16:07:50.027" v="716" actId="47"/>
        <pc:sldMkLst>
          <pc:docMk/>
          <pc:sldMk cId="4059202419" sldId="2134805882"/>
        </pc:sldMkLst>
      </pc:sldChg>
      <pc:sldChg chg="addSp delSp modSp add del mod modClrScheme chgLayout">
        <pc:chgData name="Gabriel Klein" userId="0420ac37-224d-49c2-aca8-129e8204fff3" providerId="ADAL" clId="{2CFC28F2-8782-44AF-A945-9F99C87249D1}" dt="2024-01-26T19:30:54.493" v="2257" actId="2696"/>
        <pc:sldMkLst>
          <pc:docMk/>
          <pc:sldMk cId="3601605028" sldId="2134805883"/>
        </pc:sldMkLst>
        <pc:spChg chg="add mod">
          <ac:chgData name="Gabriel Klein" userId="0420ac37-224d-49c2-aca8-129e8204fff3" providerId="ADAL" clId="{2CFC28F2-8782-44AF-A945-9F99C87249D1}" dt="2024-01-26T16:09:43.803" v="783"/>
          <ac:spMkLst>
            <pc:docMk/>
            <pc:sldMk cId="3601605028" sldId="2134805883"/>
            <ac:spMk id="2" creationId="{6A88CB31-CFC7-E215-93E4-789C4DC965EE}"/>
          </ac:spMkLst>
        </pc:spChg>
        <pc:spChg chg="mod">
          <ac:chgData name="Gabriel Klein" userId="0420ac37-224d-49c2-aca8-129e8204fff3" providerId="ADAL" clId="{2CFC28F2-8782-44AF-A945-9F99C87249D1}" dt="2024-01-26T16:09:53.262" v="785" actId="26606"/>
          <ac:spMkLst>
            <pc:docMk/>
            <pc:sldMk cId="3601605028" sldId="2134805883"/>
            <ac:spMk id="5" creationId="{00000000-0000-0000-0000-000000000000}"/>
          </ac:spMkLst>
        </pc:spChg>
        <pc:spChg chg="add del mod">
          <ac:chgData name="Gabriel Klein" userId="0420ac37-224d-49c2-aca8-129e8204fff3" providerId="ADAL" clId="{2CFC28F2-8782-44AF-A945-9F99C87249D1}" dt="2024-01-26T16:09:53.262" v="785" actId="26606"/>
          <ac:spMkLst>
            <pc:docMk/>
            <pc:sldMk cId="3601605028" sldId="2134805883"/>
            <ac:spMk id="14" creationId="{9FEEA92B-0C81-7901-52F2-C3796048AC0E}"/>
          </ac:spMkLst>
        </pc:spChg>
        <pc:graphicFrameChg chg="mod modGraphic">
          <ac:chgData name="Gabriel Klein" userId="0420ac37-224d-49c2-aca8-129e8204fff3" providerId="ADAL" clId="{2CFC28F2-8782-44AF-A945-9F99C87249D1}" dt="2024-01-26T16:13:51.600" v="807" actId="26606"/>
          <ac:graphicFrameMkLst>
            <pc:docMk/>
            <pc:sldMk cId="3601605028" sldId="2134805883"/>
            <ac:graphicFrameMk id="9" creationId="{944264EB-325D-DFCE-9F88-CA917B1EC8BB}"/>
          </ac:graphicFrameMkLst>
        </pc:graphicFrameChg>
      </pc:sldChg>
      <pc:sldChg chg="add del">
        <pc:chgData name="Gabriel Klein" userId="0420ac37-224d-49c2-aca8-129e8204fff3" providerId="ADAL" clId="{2CFC28F2-8782-44AF-A945-9F99C87249D1}" dt="2024-01-26T16:14:04.946" v="809" actId="2890"/>
        <pc:sldMkLst>
          <pc:docMk/>
          <pc:sldMk cId="2879222159" sldId="2134805884"/>
        </pc:sldMkLst>
      </pc:sldChg>
      <pc:sldChg chg="addSp delSp modSp add del mod">
        <pc:chgData name="Gabriel Klein" userId="0420ac37-224d-49c2-aca8-129e8204fff3" providerId="ADAL" clId="{2CFC28F2-8782-44AF-A945-9F99C87249D1}" dt="2024-01-26T19:30:56.241" v="2258" actId="2696"/>
        <pc:sldMkLst>
          <pc:docMk/>
          <pc:sldMk cId="3146675425" sldId="2134805884"/>
        </pc:sldMkLst>
        <pc:spChg chg="add del mod">
          <ac:chgData name="Gabriel Klein" userId="0420ac37-224d-49c2-aca8-129e8204fff3" providerId="ADAL" clId="{2CFC28F2-8782-44AF-A945-9F99C87249D1}" dt="2024-01-26T16:15:00.305" v="846" actId="26606"/>
          <ac:spMkLst>
            <pc:docMk/>
            <pc:sldMk cId="3146675425" sldId="2134805884"/>
            <ac:spMk id="2" creationId="{2852687F-C521-9770-54CD-36F54C81AA4C}"/>
          </ac:spMkLst>
        </pc:spChg>
        <pc:spChg chg="mod">
          <ac:chgData name="Gabriel Klein" userId="0420ac37-224d-49c2-aca8-129e8204fff3" providerId="ADAL" clId="{2CFC28F2-8782-44AF-A945-9F99C87249D1}" dt="2024-01-26T16:15:00.305" v="846" actId="26606"/>
          <ac:spMkLst>
            <pc:docMk/>
            <pc:sldMk cId="3146675425" sldId="2134805884"/>
            <ac:spMk id="5" creationId="{00000000-0000-0000-0000-000000000000}"/>
          </ac:spMkLst>
        </pc:spChg>
        <pc:graphicFrameChg chg="add">
          <ac:chgData name="Gabriel Klein" userId="0420ac37-224d-49c2-aca8-129e8204fff3" providerId="ADAL" clId="{2CFC28F2-8782-44AF-A945-9F99C87249D1}" dt="2024-01-26T16:15:00.305" v="846" actId="26606"/>
          <ac:graphicFrameMkLst>
            <pc:docMk/>
            <pc:sldMk cId="3146675425" sldId="2134805884"/>
            <ac:graphicFrameMk id="7" creationId="{AD929B2E-0BE7-2667-345C-B316FFDBD1B4}"/>
          </ac:graphicFrameMkLst>
        </pc:graphicFrameChg>
        <pc:graphicFrameChg chg="del mod">
          <ac:chgData name="Gabriel Klein" userId="0420ac37-224d-49c2-aca8-129e8204fff3" providerId="ADAL" clId="{2CFC28F2-8782-44AF-A945-9F99C87249D1}" dt="2024-01-26T16:14:35.532" v="842" actId="478"/>
          <ac:graphicFrameMkLst>
            <pc:docMk/>
            <pc:sldMk cId="3146675425" sldId="2134805884"/>
            <ac:graphicFrameMk id="9" creationId="{944264EB-325D-DFCE-9F88-CA917B1EC8BB}"/>
          </ac:graphicFrameMkLst>
        </pc:graphicFrameChg>
      </pc:sldChg>
      <pc:sldChg chg="addSp delSp modSp add del mod">
        <pc:chgData name="Gabriel Klein" userId="0420ac37-224d-49c2-aca8-129e8204fff3" providerId="ADAL" clId="{2CFC28F2-8782-44AF-A945-9F99C87249D1}" dt="2024-01-26T19:30:59.291" v="2259" actId="2696"/>
        <pc:sldMkLst>
          <pc:docMk/>
          <pc:sldMk cId="2581130377" sldId="2134805885"/>
        </pc:sldMkLst>
        <pc:spChg chg="add del mod">
          <ac:chgData name="Gabriel Klein" userId="0420ac37-224d-49c2-aca8-129e8204fff3" providerId="ADAL" clId="{2CFC28F2-8782-44AF-A945-9F99C87249D1}" dt="2024-01-26T16:15:58.803" v="880" actId="26606"/>
          <ac:spMkLst>
            <pc:docMk/>
            <pc:sldMk cId="2581130377" sldId="2134805885"/>
            <ac:spMk id="2" creationId="{0D6D3FCE-BE6D-F76D-4EB4-220FC2EF3297}"/>
          </ac:spMkLst>
        </pc:spChg>
        <pc:spChg chg="mod">
          <ac:chgData name="Gabriel Klein" userId="0420ac37-224d-49c2-aca8-129e8204fff3" providerId="ADAL" clId="{2CFC28F2-8782-44AF-A945-9F99C87249D1}" dt="2024-01-26T16:15:38.798" v="876" actId="20577"/>
          <ac:spMkLst>
            <pc:docMk/>
            <pc:sldMk cId="2581130377" sldId="2134805885"/>
            <ac:spMk id="5" creationId="{00000000-0000-0000-0000-000000000000}"/>
          </ac:spMkLst>
        </pc:spChg>
        <pc:graphicFrameChg chg="del">
          <ac:chgData name="Gabriel Klein" userId="0420ac37-224d-49c2-aca8-129e8204fff3" providerId="ADAL" clId="{2CFC28F2-8782-44AF-A945-9F99C87249D1}" dt="2024-01-26T16:15:42.123" v="877" actId="478"/>
          <ac:graphicFrameMkLst>
            <pc:docMk/>
            <pc:sldMk cId="2581130377" sldId="2134805885"/>
            <ac:graphicFrameMk id="7" creationId="{AD929B2E-0BE7-2667-345C-B316FFDBD1B4}"/>
          </ac:graphicFrameMkLst>
        </pc:graphicFrameChg>
        <pc:graphicFrameChg chg="add">
          <ac:chgData name="Gabriel Klein" userId="0420ac37-224d-49c2-aca8-129e8204fff3" providerId="ADAL" clId="{2CFC28F2-8782-44AF-A945-9F99C87249D1}" dt="2024-01-26T16:15:58.803" v="880" actId="26606"/>
          <ac:graphicFrameMkLst>
            <pc:docMk/>
            <pc:sldMk cId="2581130377" sldId="2134805885"/>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2.489" v="2260" actId="2696"/>
        <pc:sldMkLst>
          <pc:docMk/>
          <pc:sldMk cId="3301400348" sldId="2134805886"/>
        </pc:sldMkLst>
        <pc:spChg chg="add del mod">
          <ac:chgData name="Gabriel Klein" userId="0420ac37-224d-49c2-aca8-129e8204fff3" providerId="ADAL" clId="{2CFC28F2-8782-44AF-A945-9F99C87249D1}" dt="2024-01-26T16:16:34.901" v="911"/>
          <ac:spMkLst>
            <pc:docMk/>
            <pc:sldMk cId="3301400348" sldId="2134805886"/>
            <ac:spMk id="2" creationId="{47537360-13F6-157B-34D6-AEE1B445740E}"/>
          </ac:spMkLst>
        </pc:spChg>
        <pc:spChg chg="add del mod">
          <ac:chgData name="Gabriel Klein" userId="0420ac37-224d-49c2-aca8-129e8204fff3" providerId="ADAL" clId="{2CFC28F2-8782-44AF-A945-9F99C87249D1}" dt="2024-01-26T16:18:57.476" v="1003" actId="26606"/>
          <ac:spMkLst>
            <pc:docMk/>
            <pc:sldMk cId="3301400348" sldId="2134805886"/>
            <ac:spMk id="3" creationId="{0C24F685-75B5-D348-9C87-F8DD8FF9C858}"/>
          </ac:spMkLst>
        </pc:spChg>
        <pc:spChg chg="mod">
          <ac:chgData name="Gabriel Klein" userId="0420ac37-224d-49c2-aca8-129e8204fff3" providerId="ADAL" clId="{2CFC28F2-8782-44AF-A945-9F99C87249D1}" dt="2024-01-26T16:19:52.898" v="1008" actId="20577"/>
          <ac:spMkLst>
            <pc:docMk/>
            <pc:sldMk cId="3301400348" sldId="2134805886"/>
            <ac:spMk id="5" creationId="{00000000-0000-0000-0000-000000000000}"/>
          </ac:spMkLst>
        </pc:spChg>
        <pc:graphicFrameChg chg="add mod modGraphic">
          <ac:chgData name="Gabriel Klein" userId="0420ac37-224d-49c2-aca8-129e8204fff3" providerId="ADAL" clId="{2CFC28F2-8782-44AF-A945-9F99C87249D1}" dt="2024-01-26T16:20:40.506" v="1012"/>
          <ac:graphicFrameMkLst>
            <pc:docMk/>
            <pc:sldMk cId="3301400348" sldId="2134805886"/>
            <ac:graphicFrameMk id="7" creationId="{D1B2EE63-4B61-3455-D6B6-12C9C2E909C6}"/>
          </ac:graphicFrameMkLst>
        </pc:graphicFrameChg>
        <pc:graphicFrameChg chg="del">
          <ac:chgData name="Gabriel Klein" userId="0420ac37-224d-49c2-aca8-129e8204fff3" providerId="ADAL" clId="{2CFC28F2-8782-44AF-A945-9F99C87249D1}" dt="2024-01-26T16:16:27.021" v="908" actId="478"/>
          <ac:graphicFrameMkLst>
            <pc:docMk/>
            <pc:sldMk cId="3301400348" sldId="2134805886"/>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4.434" v="2261" actId="2696"/>
        <pc:sldMkLst>
          <pc:docMk/>
          <pc:sldMk cId="1007700602" sldId="2134805887"/>
        </pc:sldMkLst>
        <pc:spChg chg="add del">
          <ac:chgData name="Gabriel Klein" userId="0420ac37-224d-49c2-aca8-129e8204fff3" providerId="ADAL" clId="{2CFC28F2-8782-44AF-A945-9F99C87249D1}" dt="2024-01-26T16:21:14.161" v="1014" actId="26606"/>
          <ac:spMkLst>
            <pc:docMk/>
            <pc:sldMk cId="1007700602" sldId="2134805887"/>
            <ac:spMk id="3" creationId="{4315202B-3B23-5893-81F5-15BD4C2395D4}"/>
          </ac:spMkLst>
        </pc:spChg>
        <pc:spChg chg="mod">
          <ac:chgData name="Gabriel Klein" userId="0420ac37-224d-49c2-aca8-129e8204fff3" providerId="ADAL" clId="{2CFC28F2-8782-44AF-A945-9F99C87249D1}" dt="2024-01-26T16:21:33.322" v="1016" actId="26606"/>
          <ac:spMkLst>
            <pc:docMk/>
            <pc:sldMk cId="1007700602" sldId="2134805887"/>
            <ac:spMk id="5" creationId="{00000000-0000-0000-0000-000000000000}"/>
          </ac:spMkLst>
        </pc:spChg>
        <pc:graphicFrameChg chg="add mod modGraphic">
          <ac:chgData name="Gabriel Klein" userId="0420ac37-224d-49c2-aca8-129e8204fff3" providerId="ADAL" clId="{2CFC28F2-8782-44AF-A945-9F99C87249D1}" dt="2024-01-26T16:21:33.322" v="1016" actId="26606"/>
          <ac:graphicFrameMkLst>
            <pc:docMk/>
            <pc:sldMk cId="1007700602" sldId="2134805887"/>
            <ac:graphicFrameMk id="7" creationId="{F79BF0AC-4061-9CDE-4FC8-67522A956907}"/>
          </ac:graphicFrameMkLst>
        </pc:graphicFrameChg>
      </pc:sldChg>
      <pc:sldChg chg="addSp delSp modSp add del mod">
        <pc:chgData name="Gabriel Klein" userId="0420ac37-224d-49c2-aca8-129e8204fff3" providerId="ADAL" clId="{2CFC28F2-8782-44AF-A945-9F99C87249D1}" dt="2024-01-26T19:31:06.266" v="2262" actId="2696"/>
        <pc:sldMkLst>
          <pc:docMk/>
          <pc:sldMk cId="1482948299" sldId="2134805888"/>
        </pc:sldMkLst>
        <pc:spChg chg="add del">
          <ac:chgData name="Gabriel Klein" userId="0420ac37-224d-49c2-aca8-129e8204fff3" providerId="ADAL" clId="{2CFC28F2-8782-44AF-A945-9F99C87249D1}" dt="2024-01-26T16:21:49.685" v="1018" actId="22"/>
          <ac:spMkLst>
            <pc:docMk/>
            <pc:sldMk cId="1482948299" sldId="2134805888"/>
            <ac:spMk id="3" creationId="{AEBC8811-6C68-60A7-73DD-F310753E35D2}"/>
          </ac:spMkLst>
        </pc:spChg>
        <pc:spChg chg="mod">
          <ac:chgData name="Gabriel Klein" userId="0420ac37-224d-49c2-aca8-129e8204fff3" providerId="ADAL" clId="{2CFC28F2-8782-44AF-A945-9F99C87249D1}" dt="2024-01-26T16:22:24.109" v="1022" actId="26606"/>
          <ac:spMkLst>
            <pc:docMk/>
            <pc:sldMk cId="1482948299" sldId="2134805888"/>
            <ac:spMk id="5" creationId="{00000000-0000-0000-0000-000000000000}"/>
          </ac:spMkLst>
        </pc:spChg>
        <pc:spChg chg="add del">
          <ac:chgData name="Gabriel Klein" userId="0420ac37-224d-49c2-aca8-129e8204fff3" providerId="ADAL" clId="{2CFC28F2-8782-44AF-A945-9F99C87249D1}" dt="2024-01-26T16:22:02.083" v="1020" actId="26606"/>
          <ac:spMkLst>
            <pc:docMk/>
            <pc:sldMk cId="1482948299" sldId="2134805888"/>
            <ac:spMk id="6" creationId="{3EE16F13-531B-EC5F-F07A-57F8D7656BED}"/>
          </ac:spMkLst>
        </pc:spChg>
        <pc:graphicFrameChg chg="add mod modGraphic">
          <ac:chgData name="Gabriel Klein" userId="0420ac37-224d-49c2-aca8-129e8204fff3" providerId="ADAL" clId="{2CFC28F2-8782-44AF-A945-9F99C87249D1}" dt="2024-01-26T16:22:24.109" v="1022" actId="26606"/>
          <ac:graphicFrameMkLst>
            <pc:docMk/>
            <pc:sldMk cId="1482948299" sldId="2134805888"/>
            <ac:graphicFrameMk id="8" creationId="{88BBA3E9-2391-593E-2900-BDAC9D92FF1E}"/>
          </ac:graphicFrameMkLst>
        </pc:graphicFrameChg>
      </pc:sldChg>
      <pc:sldChg chg="addSp delSp modSp add del mod modClrScheme chgLayout">
        <pc:chgData name="Gabriel Klein" userId="0420ac37-224d-49c2-aca8-129e8204fff3" providerId="ADAL" clId="{2CFC28F2-8782-44AF-A945-9F99C87249D1}" dt="2024-01-26T19:31:07.867" v="2263" actId="2696"/>
        <pc:sldMkLst>
          <pc:docMk/>
          <pc:sldMk cId="2395334800" sldId="2134805889"/>
        </pc:sldMkLst>
        <pc:spChg chg="add del mod">
          <ac:chgData name="Gabriel Klein" userId="0420ac37-224d-49c2-aca8-129e8204fff3" providerId="ADAL" clId="{2CFC28F2-8782-44AF-A945-9F99C87249D1}" dt="2024-01-26T16:23:10.117" v="1030" actId="26606"/>
          <ac:spMkLst>
            <pc:docMk/>
            <pc:sldMk cId="2395334800" sldId="2134805889"/>
            <ac:spMk id="3" creationId="{E4A7E7ED-399B-6EEC-2B82-028051C1A344}"/>
          </ac:spMkLst>
        </pc:spChg>
        <pc:spChg chg="mod">
          <ac:chgData name="Gabriel Klein" userId="0420ac37-224d-49c2-aca8-129e8204fff3" providerId="ADAL" clId="{2CFC28F2-8782-44AF-A945-9F99C87249D1}" dt="2024-01-26T16:23:59.197" v="1037" actId="26606"/>
          <ac:spMkLst>
            <pc:docMk/>
            <pc:sldMk cId="2395334800" sldId="2134805889"/>
            <ac:spMk id="5" creationId="{00000000-0000-0000-0000-000000000000}"/>
          </ac:spMkLst>
        </pc:spChg>
        <pc:graphicFrameChg chg="add mod modGraphic">
          <ac:chgData name="Gabriel Klein" userId="0420ac37-224d-49c2-aca8-129e8204fff3" providerId="ADAL" clId="{2CFC28F2-8782-44AF-A945-9F99C87249D1}" dt="2024-01-26T16:23:59.197" v="1037" actId="26606"/>
          <ac:graphicFrameMkLst>
            <pc:docMk/>
            <pc:sldMk cId="2395334800" sldId="2134805889"/>
            <ac:graphicFrameMk id="7" creationId="{6A238E85-545E-57A0-EC61-EBFF4931E499}"/>
          </ac:graphicFrameMkLst>
        </pc:graphicFrameChg>
      </pc:sldChg>
      <pc:sldChg chg="addSp modSp add del mod modClrScheme chgLayout">
        <pc:chgData name="Gabriel Klein" userId="0420ac37-224d-49c2-aca8-129e8204fff3" providerId="ADAL" clId="{2CFC28F2-8782-44AF-A945-9F99C87249D1}" dt="2024-01-26T19:31:11.788" v="2265" actId="2696"/>
        <pc:sldMkLst>
          <pc:docMk/>
          <pc:sldMk cId="1319777611" sldId="2134805890"/>
        </pc:sldMkLst>
        <pc:spChg chg="add mod">
          <ac:chgData name="Gabriel Klein" userId="0420ac37-224d-49c2-aca8-129e8204fff3" providerId="ADAL" clId="{2CFC28F2-8782-44AF-A945-9F99C87249D1}" dt="2024-01-26T16:25:56.975" v="1052" actId="403"/>
          <ac:spMkLst>
            <pc:docMk/>
            <pc:sldMk cId="1319777611" sldId="2134805890"/>
            <ac:spMk id="3" creationId="{9A4916A1-70AB-8A0D-79B5-AB6F6435CED1}"/>
          </ac:spMkLst>
        </pc:spChg>
        <pc:spChg chg="add mod">
          <ac:chgData name="Gabriel Klein" userId="0420ac37-224d-49c2-aca8-129e8204fff3" providerId="ADAL" clId="{2CFC28F2-8782-44AF-A945-9F99C87249D1}" dt="2024-01-26T16:26:08.802" v="1053" actId="1076"/>
          <ac:spMkLst>
            <pc:docMk/>
            <pc:sldMk cId="1319777611" sldId="2134805890"/>
            <ac:spMk id="4" creationId="{05F799E9-34E0-79B4-ABD7-7EAB9351007B}"/>
          </ac:spMkLst>
        </pc:spChg>
        <pc:spChg chg="mod ord">
          <ac:chgData name="Gabriel Klein" userId="0420ac37-224d-49c2-aca8-129e8204fff3" providerId="ADAL" clId="{2CFC28F2-8782-44AF-A945-9F99C87249D1}" dt="2024-01-26T16:24:58.500" v="1041" actId="26606"/>
          <ac:spMkLst>
            <pc:docMk/>
            <pc:sldMk cId="1319777611" sldId="2134805890"/>
            <ac:spMk id="5" creationId="{00000000-0000-0000-0000-000000000000}"/>
          </ac:spMkLst>
        </pc:spChg>
      </pc:sldChg>
      <pc:sldChg chg="addSp delSp modSp add del mod">
        <pc:chgData name="Gabriel Klein" userId="0420ac37-224d-49c2-aca8-129e8204fff3" providerId="ADAL" clId="{2CFC28F2-8782-44AF-A945-9F99C87249D1}" dt="2024-01-26T19:31:09.792" v="2264" actId="2696"/>
        <pc:sldMkLst>
          <pc:docMk/>
          <pc:sldMk cId="2803018316" sldId="2134805891"/>
        </pc:sldMkLst>
        <pc:spChg chg="add del">
          <ac:chgData name="Gabriel Klein" userId="0420ac37-224d-49c2-aca8-129e8204fff3" providerId="ADAL" clId="{2CFC28F2-8782-44AF-A945-9F99C87249D1}" dt="2024-01-26T16:24:33.610" v="1039" actId="26606"/>
          <ac:spMkLst>
            <pc:docMk/>
            <pc:sldMk cId="2803018316" sldId="2134805891"/>
            <ac:spMk id="3" creationId="{C52EB203-C80D-A873-A089-C283C20934F7}"/>
          </ac:spMkLst>
        </pc:spChg>
        <pc:spChg chg="mod">
          <ac:chgData name="Gabriel Klein" userId="0420ac37-224d-49c2-aca8-129e8204fff3" providerId="ADAL" clId="{2CFC28F2-8782-44AF-A945-9F99C87249D1}" dt="2024-01-26T16:17:40.167" v="977" actId="20577"/>
          <ac:spMkLst>
            <pc:docMk/>
            <pc:sldMk cId="2803018316" sldId="2134805891"/>
            <ac:spMk id="5" creationId="{00000000-0000-0000-0000-000000000000}"/>
          </ac:spMkLst>
        </pc:spChg>
        <pc:graphicFrameChg chg="add">
          <ac:chgData name="Gabriel Klein" userId="0420ac37-224d-49c2-aca8-129e8204fff3" providerId="ADAL" clId="{2CFC28F2-8782-44AF-A945-9F99C87249D1}" dt="2024-01-26T16:24:33.610" v="1039" actId="26606"/>
          <ac:graphicFrameMkLst>
            <pc:docMk/>
            <pc:sldMk cId="2803018316" sldId="2134805891"/>
            <ac:graphicFrameMk id="7" creationId="{95987292-A290-3B33-58CD-3E0A252EC0F7}"/>
          </ac:graphicFrameMkLst>
        </pc:graphicFrameChg>
      </pc:sldChg>
      <pc:sldChg chg="new del">
        <pc:chgData name="Gabriel Klein" userId="0420ac37-224d-49c2-aca8-129e8204fff3" providerId="ADAL" clId="{2CFC28F2-8782-44AF-A945-9F99C87249D1}" dt="2024-01-26T16:32:34.496" v="1055" actId="680"/>
        <pc:sldMkLst>
          <pc:docMk/>
          <pc:sldMk cId="153810971" sldId="2134805892"/>
        </pc:sldMkLst>
      </pc:sldChg>
      <pc:sldChg chg="addSp delSp modSp add del mod ord modClrScheme chgLayout">
        <pc:chgData name="Gabriel Klein" userId="0420ac37-224d-49c2-aca8-129e8204fff3" providerId="ADAL" clId="{2CFC28F2-8782-44AF-A945-9F99C87249D1}" dt="2024-01-26T19:31:15.644" v="2267" actId="2696"/>
        <pc:sldMkLst>
          <pc:docMk/>
          <pc:sldMk cId="477350876" sldId="2134805892"/>
        </pc:sldMkLst>
        <pc:spChg chg="del">
          <ac:chgData name="Gabriel Klein" userId="0420ac37-224d-49c2-aca8-129e8204fff3" providerId="ADAL" clId="{2CFC28F2-8782-44AF-A945-9F99C87249D1}" dt="2024-01-26T16:32:58.890" v="1080" actId="478"/>
          <ac:spMkLst>
            <pc:docMk/>
            <pc:sldMk cId="477350876" sldId="2134805892"/>
            <ac:spMk id="3" creationId="{9A4916A1-70AB-8A0D-79B5-AB6F6435CED1}"/>
          </ac:spMkLst>
        </pc:spChg>
        <pc:spChg chg="del">
          <ac:chgData name="Gabriel Klein" userId="0420ac37-224d-49c2-aca8-129e8204fff3" providerId="ADAL" clId="{2CFC28F2-8782-44AF-A945-9F99C87249D1}" dt="2024-01-26T16:32:57.188" v="1079" actId="478"/>
          <ac:spMkLst>
            <pc:docMk/>
            <pc:sldMk cId="477350876" sldId="2134805892"/>
            <ac:spMk id="4" creationId="{05F799E9-34E0-79B4-ABD7-7EAB9351007B}"/>
          </ac:spMkLst>
        </pc:spChg>
        <pc:spChg chg="mod">
          <ac:chgData name="Gabriel Klein" userId="0420ac37-224d-49c2-aca8-129e8204fff3" providerId="ADAL" clId="{2CFC28F2-8782-44AF-A945-9F99C87249D1}" dt="2024-01-26T16:38:43.139" v="1100" actId="26606"/>
          <ac:spMkLst>
            <pc:docMk/>
            <pc:sldMk cId="477350876" sldId="2134805892"/>
            <ac:spMk id="5" creationId="{00000000-0000-0000-0000-000000000000}"/>
          </ac:spMkLst>
        </pc:spChg>
        <pc:spChg chg="add del">
          <ac:chgData name="Gabriel Klein" userId="0420ac37-224d-49c2-aca8-129e8204fff3" providerId="ADAL" clId="{2CFC28F2-8782-44AF-A945-9F99C87249D1}" dt="2024-01-26T16:38:43.139" v="1100" actId="26606"/>
          <ac:spMkLst>
            <pc:docMk/>
            <pc:sldMk cId="477350876" sldId="2134805892"/>
            <ac:spMk id="6" creationId="{ADD522A5-B49D-4F1F-011B-5CAEA124AD61}"/>
          </ac:spMkLst>
        </pc:spChg>
        <pc:graphicFrameChg chg="add">
          <ac:chgData name="Gabriel Klein" userId="0420ac37-224d-49c2-aca8-129e8204fff3" providerId="ADAL" clId="{2CFC28F2-8782-44AF-A945-9F99C87249D1}" dt="2024-01-26T16:38:43.139" v="1100" actId="26606"/>
          <ac:graphicFrameMkLst>
            <pc:docMk/>
            <pc:sldMk cId="477350876" sldId="2134805892"/>
            <ac:graphicFrameMk id="8" creationId="{EBC8A825-A684-A147-ECD9-1E24BB20B889}"/>
          </ac:graphicFrameMkLst>
        </pc:graphicFrameChg>
      </pc:sldChg>
      <pc:sldChg chg="addSp delSp modSp add del mod modClrScheme chgLayout">
        <pc:chgData name="Gabriel Klein" userId="0420ac37-224d-49c2-aca8-129e8204fff3" providerId="ADAL" clId="{2CFC28F2-8782-44AF-A945-9F99C87249D1}" dt="2024-01-26T19:32:20.931" v="2293" actId="2696"/>
        <pc:sldMkLst>
          <pc:docMk/>
          <pc:sldMk cId="291144037" sldId="2134805893"/>
        </pc:sldMkLst>
        <pc:spChg chg="add del mod">
          <ac:chgData name="Gabriel Klein" userId="0420ac37-224d-49c2-aca8-129e8204fff3" providerId="ADAL" clId="{2CFC28F2-8782-44AF-A945-9F99C87249D1}" dt="2024-01-26T16:48:16.296" v="1378" actId="478"/>
          <ac:spMkLst>
            <pc:docMk/>
            <pc:sldMk cId="291144037" sldId="2134805893"/>
            <ac:spMk id="3" creationId="{9CF9CA58-0166-F240-A9E8-DB095BA42064}"/>
          </ac:spMkLst>
        </pc:spChg>
        <pc:spChg chg="add del mod">
          <ac:chgData name="Gabriel Klein" userId="0420ac37-224d-49c2-aca8-129e8204fff3" providerId="ADAL" clId="{2CFC28F2-8782-44AF-A945-9F99C87249D1}" dt="2024-01-26T16:47:41.673" v="1373" actId="478"/>
          <ac:spMkLst>
            <pc:docMk/>
            <pc:sldMk cId="291144037" sldId="2134805893"/>
            <ac:spMk id="4" creationId="{76973E36-4EA1-F880-7899-5CD6878A95B2}"/>
          </ac:spMkLst>
        </pc:spChg>
        <pc:spChg chg="mod ord">
          <ac:chgData name="Gabriel Klein" userId="0420ac37-224d-49c2-aca8-129e8204fff3" providerId="ADAL" clId="{2CFC28F2-8782-44AF-A945-9F99C87249D1}" dt="2024-01-26T16:48:34.144" v="1380" actId="26606"/>
          <ac:spMkLst>
            <pc:docMk/>
            <pc:sldMk cId="291144037" sldId="2134805893"/>
            <ac:spMk id="5" creationId="{00000000-0000-0000-0000-000000000000}"/>
          </ac:spMkLst>
        </pc:spChg>
        <pc:spChg chg="add mod">
          <ac:chgData name="Gabriel Klein" userId="0420ac37-224d-49c2-aca8-129e8204fff3" providerId="ADAL" clId="{2CFC28F2-8782-44AF-A945-9F99C87249D1}" dt="2024-01-26T16:48:41.418" v="1382" actId="20577"/>
          <ac:spMkLst>
            <pc:docMk/>
            <pc:sldMk cId="291144037" sldId="2134805893"/>
            <ac:spMk id="8" creationId="{C3B2CE58-D034-4A39-EE8D-181BDE9C5149}"/>
          </ac:spMkLst>
        </pc:spChg>
        <pc:graphicFrameChg chg="add del">
          <ac:chgData name="Gabriel Klein" userId="0420ac37-224d-49c2-aca8-129e8204fff3" providerId="ADAL" clId="{2CFC28F2-8782-44AF-A945-9F99C87249D1}" dt="2024-01-26T16:47:11.861" v="1370" actId="26606"/>
          <ac:graphicFrameMkLst>
            <pc:docMk/>
            <pc:sldMk cId="291144037" sldId="2134805893"/>
            <ac:graphicFrameMk id="7" creationId="{F53F768D-E060-6FB2-8250-A4F57A9E48C5}"/>
          </ac:graphicFrameMkLst>
        </pc:graphicFrameChg>
      </pc:sldChg>
      <pc:sldChg chg="addSp delSp modSp add del mod modClrScheme chgLayout">
        <pc:chgData name="Gabriel Klein" userId="0420ac37-224d-49c2-aca8-129e8204fff3" providerId="ADAL" clId="{2CFC28F2-8782-44AF-A945-9F99C87249D1}" dt="2024-01-26T19:32:22.505" v="2294" actId="2696"/>
        <pc:sldMkLst>
          <pc:docMk/>
          <pc:sldMk cId="1091037918" sldId="2134805894"/>
        </pc:sldMkLst>
        <pc:spChg chg="add del mod">
          <ac:chgData name="Gabriel Klein" userId="0420ac37-224d-49c2-aca8-129e8204fff3" providerId="ADAL" clId="{2CFC28F2-8782-44AF-A945-9F99C87249D1}" dt="2024-01-26T16:45:47.564" v="1341" actId="26606"/>
          <ac:spMkLst>
            <pc:docMk/>
            <pc:sldMk cId="1091037918" sldId="2134805894"/>
            <ac:spMk id="3" creationId="{420F4BB1-F321-C116-B311-46023FF59A71}"/>
          </ac:spMkLst>
        </pc:spChg>
        <pc:spChg chg="mod">
          <ac:chgData name="Gabriel Klein" userId="0420ac37-224d-49c2-aca8-129e8204fff3" providerId="ADAL" clId="{2CFC28F2-8782-44AF-A945-9F99C87249D1}" dt="2024-01-26T16:46:05.398" v="1343" actId="26606"/>
          <ac:spMkLst>
            <pc:docMk/>
            <pc:sldMk cId="1091037918" sldId="2134805894"/>
            <ac:spMk id="5" creationId="{00000000-0000-0000-0000-000000000000}"/>
          </ac:spMkLst>
        </pc:spChg>
        <pc:spChg chg="add del mod">
          <ac:chgData name="Gabriel Klein" userId="0420ac37-224d-49c2-aca8-129e8204fff3" providerId="ADAL" clId="{2CFC28F2-8782-44AF-A945-9F99C87249D1}" dt="2024-01-26T16:46:05.398" v="1343" actId="26606"/>
          <ac:spMkLst>
            <pc:docMk/>
            <pc:sldMk cId="1091037918" sldId="2134805894"/>
            <ac:spMk id="12" creationId="{0C399FBF-26D2-16A6-19E4-4AE5CD5019DF}"/>
          </ac:spMkLst>
        </pc:spChg>
        <pc:graphicFrameChg chg="add mod modGraphic">
          <ac:chgData name="Gabriel Klein" userId="0420ac37-224d-49c2-aca8-129e8204fff3" providerId="ADAL" clId="{2CFC28F2-8782-44AF-A945-9F99C87249D1}" dt="2024-01-26T16:46:05.398" v="1343" actId="26606"/>
          <ac:graphicFrameMkLst>
            <pc:docMk/>
            <pc:sldMk cId="1091037918" sldId="2134805894"/>
            <ac:graphicFrameMk id="7" creationId="{C33CFCAB-0A95-E75E-4675-B0DC712EBE98}"/>
          </ac:graphicFrameMkLst>
        </pc:graphicFrameChg>
      </pc:sldChg>
      <pc:sldChg chg="addSp delSp modSp add del mod modClrScheme chgLayout">
        <pc:chgData name="Gabriel Klein" userId="0420ac37-224d-49c2-aca8-129e8204fff3" providerId="ADAL" clId="{2CFC28F2-8782-44AF-A945-9F99C87249D1}" dt="2024-01-26T19:31:33.387" v="2274" actId="2696"/>
        <pc:sldMkLst>
          <pc:docMk/>
          <pc:sldMk cId="1743734430" sldId="2134805895"/>
        </pc:sldMkLst>
        <pc:spChg chg="add del">
          <ac:chgData name="Gabriel Klein" userId="0420ac37-224d-49c2-aca8-129e8204fff3" providerId="ADAL" clId="{2CFC28F2-8782-44AF-A945-9F99C87249D1}" dt="2024-01-26T16:44:48.651" v="1313" actId="26606"/>
          <ac:spMkLst>
            <pc:docMk/>
            <pc:sldMk cId="1743734430" sldId="2134805895"/>
            <ac:spMk id="3" creationId="{440078DA-40D4-886C-645C-814F656022AB}"/>
          </ac:spMkLst>
        </pc:spChg>
        <pc:spChg chg="mod">
          <ac:chgData name="Gabriel Klein" userId="0420ac37-224d-49c2-aca8-129e8204fff3" providerId="ADAL" clId="{2CFC28F2-8782-44AF-A945-9F99C87249D1}" dt="2024-01-26T16:44:48.651" v="1313" actId="26606"/>
          <ac:spMkLst>
            <pc:docMk/>
            <pc:sldMk cId="1743734430" sldId="2134805895"/>
            <ac:spMk id="5" creationId="{00000000-0000-0000-0000-000000000000}"/>
          </ac:spMkLst>
        </pc:spChg>
        <pc:graphicFrameChg chg="add">
          <ac:chgData name="Gabriel Klein" userId="0420ac37-224d-49c2-aca8-129e8204fff3" providerId="ADAL" clId="{2CFC28F2-8782-44AF-A945-9F99C87249D1}" dt="2024-01-26T16:44:48.651" v="1313" actId="26606"/>
          <ac:graphicFrameMkLst>
            <pc:docMk/>
            <pc:sldMk cId="1743734430" sldId="2134805895"/>
            <ac:graphicFrameMk id="7" creationId="{FE8ABA0B-E9D4-167A-8904-3ACA3D89F050}"/>
          </ac:graphicFrameMkLst>
        </pc:graphicFrameChg>
      </pc:sldChg>
      <pc:sldChg chg="addSp delSp modSp add del mod modClrScheme chgLayout">
        <pc:chgData name="Gabriel Klein" userId="0420ac37-224d-49c2-aca8-129e8204fff3" providerId="ADAL" clId="{2CFC28F2-8782-44AF-A945-9F99C87249D1}" dt="2024-01-26T19:31:30.157" v="2273" actId="2696"/>
        <pc:sldMkLst>
          <pc:docMk/>
          <pc:sldMk cId="2225132988" sldId="2134805896"/>
        </pc:sldMkLst>
        <pc:spChg chg="add del">
          <ac:chgData name="Gabriel Klein" userId="0420ac37-224d-49c2-aca8-129e8204fff3" providerId="ADAL" clId="{2CFC28F2-8782-44AF-A945-9F99C87249D1}" dt="2024-01-26T16:44:14.133" v="1299" actId="26606"/>
          <ac:spMkLst>
            <pc:docMk/>
            <pc:sldMk cId="2225132988" sldId="2134805896"/>
            <ac:spMk id="3" creationId="{D05E9F56-BD0D-2EA2-E272-B0CC53D49FA9}"/>
          </ac:spMkLst>
        </pc:spChg>
        <pc:spChg chg="mod">
          <ac:chgData name="Gabriel Klein" userId="0420ac37-224d-49c2-aca8-129e8204fff3" providerId="ADAL" clId="{2CFC28F2-8782-44AF-A945-9F99C87249D1}" dt="2024-01-26T16:44:14.133" v="1299" actId="26606"/>
          <ac:spMkLst>
            <pc:docMk/>
            <pc:sldMk cId="2225132988" sldId="2134805896"/>
            <ac:spMk id="5" creationId="{00000000-0000-0000-0000-000000000000}"/>
          </ac:spMkLst>
        </pc:spChg>
        <pc:graphicFrameChg chg="add">
          <ac:chgData name="Gabriel Klein" userId="0420ac37-224d-49c2-aca8-129e8204fff3" providerId="ADAL" clId="{2CFC28F2-8782-44AF-A945-9F99C87249D1}" dt="2024-01-26T16:44:14.133" v="1299" actId="26606"/>
          <ac:graphicFrameMkLst>
            <pc:docMk/>
            <pc:sldMk cId="2225132988" sldId="2134805896"/>
            <ac:graphicFrameMk id="7" creationId="{F2958300-3E80-8348-7BAF-60819A209DA2}"/>
          </ac:graphicFrameMkLst>
        </pc:graphicFrameChg>
      </pc:sldChg>
      <pc:sldChg chg="addSp delSp modSp add del mod modClrScheme chgLayout">
        <pc:chgData name="Gabriel Klein" userId="0420ac37-224d-49c2-aca8-129e8204fff3" providerId="ADAL" clId="{2CFC28F2-8782-44AF-A945-9F99C87249D1}" dt="2024-01-26T19:31:27.582" v="2272" actId="2696"/>
        <pc:sldMkLst>
          <pc:docMk/>
          <pc:sldMk cId="3504745060" sldId="2134805897"/>
        </pc:sldMkLst>
        <pc:spChg chg="add del">
          <ac:chgData name="Gabriel Klein" userId="0420ac37-224d-49c2-aca8-129e8204fff3" providerId="ADAL" clId="{2CFC28F2-8782-44AF-A945-9F99C87249D1}" dt="2024-01-26T16:43:43.346" v="1274" actId="26606"/>
          <ac:spMkLst>
            <pc:docMk/>
            <pc:sldMk cId="3504745060" sldId="2134805897"/>
            <ac:spMk id="3" creationId="{47AAB126-1381-E8F0-1EFC-E9EA555B0861}"/>
          </ac:spMkLst>
        </pc:spChg>
        <pc:spChg chg="mod">
          <ac:chgData name="Gabriel Klein" userId="0420ac37-224d-49c2-aca8-129e8204fff3" providerId="ADAL" clId="{2CFC28F2-8782-44AF-A945-9F99C87249D1}" dt="2024-01-26T16:43:43.346" v="1274" actId="26606"/>
          <ac:spMkLst>
            <pc:docMk/>
            <pc:sldMk cId="3504745060" sldId="2134805897"/>
            <ac:spMk id="5" creationId="{00000000-0000-0000-0000-000000000000}"/>
          </ac:spMkLst>
        </pc:spChg>
        <pc:graphicFrameChg chg="add">
          <ac:chgData name="Gabriel Klein" userId="0420ac37-224d-49c2-aca8-129e8204fff3" providerId="ADAL" clId="{2CFC28F2-8782-44AF-A945-9F99C87249D1}" dt="2024-01-26T16:43:43.346" v="1274" actId="26606"/>
          <ac:graphicFrameMkLst>
            <pc:docMk/>
            <pc:sldMk cId="3504745060" sldId="2134805897"/>
            <ac:graphicFrameMk id="7" creationId="{C12C3BF8-78F1-7245-2779-A2699C3FA53B}"/>
          </ac:graphicFrameMkLst>
        </pc:graphicFrameChg>
      </pc:sldChg>
      <pc:sldChg chg="addSp delSp modSp add del mod modClrScheme chgLayout">
        <pc:chgData name="Gabriel Klein" userId="0420ac37-224d-49c2-aca8-129e8204fff3" providerId="ADAL" clId="{2CFC28F2-8782-44AF-A945-9F99C87249D1}" dt="2024-01-26T19:31:24.305" v="2271" actId="2696"/>
        <pc:sldMkLst>
          <pc:docMk/>
          <pc:sldMk cId="3416450556" sldId="2134805898"/>
        </pc:sldMkLst>
        <pc:spChg chg="add del mod">
          <ac:chgData name="Gabriel Klein" userId="0420ac37-224d-49c2-aca8-129e8204fff3" providerId="ADAL" clId="{2CFC28F2-8782-44AF-A945-9F99C87249D1}" dt="2024-01-26T16:42:40.247" v="1237" actId="26606"/>
          <ac:spMkLst>
            <pc:docMk/>
            <pc:sldMk cId="3416450556" sldId="2134805898"/>
            <ac:spMk id="3" creationId="{612062C7-4916-E844-FE42-4A456353495C}"/>
          </ac:spMkLst>
        </pc:spChg>
        <pc:spChg chg="mod">
          <ac:chgData name="Gabriel Klein" userId="0420ac37-224d-49c2-aca8-129e8204fff3" providerId="ADAL" clId="{2CFC28F2-8782-44AF-A945-9F99C87249D1}" dt="2024-01-26T16:42:40.247" v="1237" actId="26606"/>
          <ac:spMkLst>
            <pc:docMk/>
            <pc:sldMk cId="3416450556" sldId="2134805898"/>
            <ac:spMk id="5" creationId="{00000000-0000-0000-0000-000000000000}"/>
          </ac:spMkLst>
        </pc:spChg>
        <pc:graphicFrameChg chg="add">
          <ac:chgData name="Gabriel Klein" userId="0420ac37-224d-49c2-aca8-129e8204fff3" providerId="ADAL" clId="{2CFC28F2-8782-44AF-A945-9F99C87249D1}" dt="2024-01-26T16:42:40.247" v="1237" actId="26606"/>
          <ac:graphicFrameMkLst>
            <pc:docMk/>
            <pc:sldMk cId="3416450556" sldId="2134805898"/>
            <ac:graphicFrameMk id="7" creationId="{173AA3AD-D51F-6BB1-B67F-0E9675E69A28}"/>
          </ac:graphicFrameMkLst>
        </pc:graphicFrameChg>
      </pc:sldChg>
      <pc:sldChg chg="addSp delSp modSp add del mod modClrScheme chgLayout">
        <pc:chgData name="Gabriel Klein" userId="0420ac37-224d-49c2-aca8-129e8204fff3" providerId="ADAL" clId="{2CFC28F2-8782-44AF-A945-9F99C87249D1}" dt="2024-01-26T19:31:21.976" v="2270" actId="2696"/>
        <pc:sldMkLst>
          <pc:docMk/>
          <pc:sldMk cId="3602931922" sldId="2134805899"/>
        </pc:sldMkLst>
        <pc:spChg chg="add del mod">
          <ac:chgData name="Gabriel Klein" userId="0420ac37-224d-49c2-aca8-129e8204fff3" providerId="ADAL" clId="{2CFC28F2-8782-44AF-A945-9F99C87249D1}" dt="2024-01-26T16:40:49.370" v="1195" actId="26606"/>
          <ac:spMkLst>
            <pc:docMk/>
            <pc:sldMk cId="3602931922" sldId="2134805899"/>
            <ac:spMk id="3" creationId="{2A66A5E2-AE15-25F7-DDFB-C783306C362B}"/>
          </ac:spMkLst>
        </pc:spChg>
        <pc:spChg chg="mod">
          <ac:chgData name="Gabriel Klein" userId="0420ac37-224d-49c2-aca8-129e8204fff3" providerId="ADAL" clId="{2CFC28F2-8782-44AF-A945-9F99C87249D1}" dt="2024-01-26T16:41:42.666" v="1203" actId="20577"/>
          <ac:spMkLst>
            <pc:docMk/>
            <pc:sldMk cId="3602931922" sldId="2134805899"/>
            <ac:spMk id="5" creationId="{00000000-0000-0000-0000-000000000000}"/>
          </ac:spMkLst>
        </pc:spChg>
        <pc:spChg chg="add del mod">
          <ac:chgData name="Gabriel Klein" userId="0420ac37-224d-49c2-aca8-129e8204fff3" providerId="ADAL" clId="{2CFC28F2-8782-44AF-A945-9F99C87249D1}" dt="2024-01-26T16:40:53.189" v="1196" actId="478"/>
          <ac:spMkLst>
            <pc:docMk/>
            <pc:sldMk cId="3602931922" sldId="2134805899"/>
            <ac:spMk id="11" creationId="{0B4326E6-8F8D-BEC1-B3B8-89762A4B1077}"/>
          </ac:spMkLst>
        </pc:spChg>
        <pc:spChg chg="add del">
          <ac:chgData name="Gabriel Klein" userId="0420ac37-224d-49c2-aca8-129e8204fff3" providerId="ADAL" clId="{2CFC28F2-8782-44AF-A945-9F99C87249D1}" dt="2024-01-26T16:41:12.820" v="1200" actId="478"/>
          <ac:spMkLst>
            <pc:docMk/>
            <pc:sldMk cId="3602931922" sldId="2134805899"/>
            <ac:spMk id="12" creationId="{38963203-CCD0-9305-7CF4-8C5E32BF0E32}"/>
          </ac:spMkLst>
        </pc:spChg>
        <pc:graphicFrameChg chg="add mod modGraphic">
          <ac:chgData name="Gabriel Klein" userId="0420ac37-224d-49c2-aca8-129e8204fff3" providerId="ADAL" clId="{2CFC28F2-8782-44AF-A945-9F99C87249D1}" dt="2024-01-26T16:41:49.113" v="1204" actId="20577"/>
          <ac:graphicFrameMkLst>
            <pc:docMk/>
            <pc:sldMk cId="3602931922" sldId="2134805899"/>
            <ac:graphicFrameMk id="7" creationId="{806CB601-B024-4375-7DEB-B528A7A6CDE3}"/>
          </ac:graphicFrameMkLst>
        </pc:graphicFrameChg>
      </pc:sldChg>
      <pc:sldChg chg="addSp delSp modSp add del mod modClrScheme chgLayout">
        <pc:chgData name="Gabriel Klein" userId="0420ac37-224d-49c2-aca8-129e8204fff3" providerId="ADAL" clId="{2CFC28F2-8782-44AF-A945-9F99C87249D1}" dt="2024-01-26T19:31:19.564" v="2269" actId="2696"/>
        <pc:sldMkLst>
          <pc:docMk/>
          <pc:sldMk cId="3902129651" sldId="2134805900"/>
        </pc:sldMkLst>
        <pc:spChg chg="add del">
          <ac:chgData name="Gabriel Klein" userId="0420ac37-224d-49c2-aca8-129e8204fff3" providerId="ADAL" clId="{2CFC28F2-8782-44AF-A945-9F99C87249D1}" dt="2024-01-26T16:39:52.652" v="1172" actId="26606"/>
          <ac:spMkLst>
            <pc:docMk/>
            <pc:sldMk cId="3902129651" sldId="2134805900"/>
            <ac:spMk id="3" creationId="{A177E8FF-13A9-B2FC-9BE8-9695EBC2555C}"/>
          </ac:spMkLst>
        </pc:spChg>
        <pc:spChg chg="mod">
          <ac:chgData name="Gabriel Klein" userId="0420ac37-224d-49c2-aca8-129e8204fff3" providerId="ADAL" clId="{2CFC28F2-8782-44AF-A945-9F99C87249D1}" dt="2024-01-26T16:39:52.652" v="1172" actId="26606"/>
          <ac:spMkLst>
            <pc:docMk/>
            <pc:sldMk cId="3902129651" sldId="2134805900"/>
            <ac:spMk id="5" creationId="{00000000-0000-0000-0000-000000000000}"/>
          </ac:spMkLst>
        </pc:spChg>
        <pc:graphicFrameChg chg="add">
          <ac:chgData name="Gabriel Klein" userId="0420ac37-224d-49c2-aca8-129e8204fff3" providerId="ADAL" clId="{2CFC28F2-8782-44AF-A945-9F99C87249D1}" dt="2024-01-26T16:39:52.652" v="1172" actId="26606"/>
          <ac:graphicFrameMkLst>
            <pc:docMk/>
            <pc:sldMk cId="3902129651" sldId="2134805900"/>
            <ac:graphicFrameMk id="7" creationId="{72245BD3-A475-84AD-3EFF-A29E0D9F3BB8}"/>
          </ac:graphicFrameMkLst>
        </pc:graphicFrameChg>
      </pc:sldChg>
      <pc:sldChg chg="addSp delSp modSp add del mod modClrScheme chgLayout">
        <pc:chgData name="Gabriel Klein" userId="0420ac37-224d-49c2-aca8-129e8204fff3" providerId="ADAL" clId="{2CFC28F2-8782-44AF-A945-9F99C87249D1}" dt="2024-01-26T19:31:17.675" v="2268" actId="2696"/>
        <pc:sldMkLst>
          <pc:docMk/>
          <pc:sldMk cId="640568493" sldId="2134805901"/>
        </pc:sldMkLst>
        <pc:spChg chg="add del">
          <ac:chgData name="Gabriel Klein" userId="0420ac37-224d-49c2-aca8-129e8204fff3" providerId="ADAL" clId="{2CFC28F2-8782-44AF-A945-9F99C87249D1}" dt="2024-01-26T16:39:23.942" v="1137" actId="26606"/>
          <ac:spMkLst>
            <pc:docMk/>
            <pc:sldMk cId="640568493" sldId="2134805901"/>
            <ac:spMk id="3" creationId="{3C4E35A4-4B6D-D815-2DA2-B4C4601D1F75}"/>
          </ac:spMkLst>
        </pc:spChg>
        <pc:spChg chg="mod">
          <ac:chgData name="Gabriel Klein" userId="0420ac37-224d-49c2-aca8-129e8204fff3" providerId="ADAL" clId="{2CFC28F2-8782-44AF-A945-9F99C87249D1}" dt="2024-01-26T16:39:23.942" v="1137" actId="26606"/>
          <ac:spMkLst>
            <pc:docMk/>
            <pc:sldMk cId="640568493" sldId="2134805901"/>
            <ac:spMk id="5" creationId="{00000000-0000-0000-0000-000000000000}"/>
          </ac:spMkLst>
        </pc:spChg>
        <pc:graphicFrameChg chg="add">
          <ac:chgData name="Gabriel Klein" userId="0420ac37-224d-49c2-aca8-129e8204fff3" providerId="ADAL" clId="{2CFC28F2-8782-44AF-A945-9F99C87249D1}" dt="2024-01-26T16:39:23.942" v="1137" actId="26606"/>
          <ac:graphicFrameMkLst>
            <pc:docMk/>
            <pc:sldMk cId="640568493" sldId="2134805901"/>
            <ac:graphicFrameMk id="7" creationId="{10F9BEED-968C-FAA7-34FB-102F655923C2}"/>
          </ac:graphicFrameMkLst>
        </pc:graphicFrameChg>
      </pc:sldChg>
      <pc:sldChg chg="addSp delSp modSp add del mod ord modClrScheme chgLayout">
        <pc:chgData name="Gabriel Klein" userId="0420ac37-224d-49c2-aca8-129e8204fff3" providerId="ADAL" clId="{2CFC28F2-8782-44AF-A945-9F99C87249D1}" dt="2024-01-26T19:32:17.260" v="2291" actId="2696"/>
        <pc:sldMkLst>
          <pc:docMk/>
          <pc:sldMk cId="4177229066" sldId="2134805902"/>
        </pc:sldMkLst>
        <pc:spChg chg="add del">
          <ac:chgData name="Gabriel Klein" userId="0420ac37-224d-49c2-aca8-129e8204fff3" providerId="ADAL" clId="{2CFC28F2-8782-44AF-A945-9F99C87249D1}" dt="2024-01-26T16:50:03.267" v="1405" actId="26606"/>
          <ac:spMkLst>
            <pc:docMk/>
            <pc:sldMk cId="4177229066" sldId="2134805902"/>
            <ac:spMk id="3" creationId="{C3DCFE80-6E7A-82E0-DF83-C4C63A13D089}"/>
          </ac:spMkLst>
        </pc:spChg>
        <pc:spChg chg="mod">
          <ac:chgData name="Gabriel Klein" userId="0420ac37-224d-49c2-aca8-129e8204fff3" providerId="ADAL" clId="{2CFC28F2-8782-44AF-A945-9F99C87249D1}" dt="2024-01-26T16:50:03.267" v="1405" actId="26606"/>
          <ac:spMkLst>
            <pc:docMk/>
            <pc:sldMk cId="4177229066" sldId="2134805902"/>
            <ac:spMk id="5" creationId="{00000000-0000-0000-0000-000000000000}"/>
          </ac:spMkLst>
        </pc:spChg>
        <pc:graphicFrameChg chg="add">
          <ac:chgData name="Gabriel Klein" userId="0420ac37-224d-49c2-aca8-129e8204fff3" providerId="ADAL" clId="{2CFC28F2-8782-44AF-A945-9F99C87249D1}" dt="2024-01-26T16:50:03.267" v="1405" actId="26606"/>
          <ac:graphicFrameMkLst>
            <pc:docMk/>
            <pc:sldMk cId="4177229066" sldId="2134805902"/>
            <ac:graphicFrameMk id="7" creationId="{0462D50F-B2CF-C11A-DCBC-BFFF109FB240}"/>
          </ac:graphicFrameMkLst>
        </pc:graphicFrameChg>
      </pc:sldChg>
      <pc:sldChg chg="addSp delSp modSp add del mod modClrScheme chgLayout">
        <pc:chgData name="Gabriel Klein" userId="0420ac37-224d-49c2-aca8-129e8204fff3" providerId="ADAL" clId="{2CFC28F2-8782-44AF-A945-9F99C87249D1}" dt="2024-01-26T19:32:08.526" v="2286" actId="2696"/>
        <pc:sldMkLst>
          <pc:docMk/>
          <pc:sldMk cId="3496472664" sldId="2134805903"/>
        </pc:sldMkLst>
        <pc:spChg chg="add del">
          <ac:chgData name="Gabriel Klein" userId="0420ac37-224d-49c2-aca8-129e8204fff3" providerId="ADAL" clId="{2CFC28F2-8782-44AF-A945-9F99C87249D1}" dt="2024-01-26T16:52:42.601" v="1560" actId="26606"/>
          <ac:spMkLst>
            <pc:docMk/>
            <pc:sldMk cId="3496472664" sldId="2134805903"/>
            <ac:spMk id="3" creationId="{F3891DAC-662E-BE35-A3BF-46357400A082}"/>
          </ac:spMkLst>
        </pc:spChg>
        <pc:spChg chg="mod">
          <ac:chgData name="Gabriel Klein" userId="0420ac37-224d-49c2-aca8-129e8204fff3" providerId="ADAL" clId="{2CFC28F2-8782-44AF-A945-9F99C87249D1}" dt="2024-01-26T16:52:42.601" v="1560" actId="26606"/>
          <ac:spMkLst>
            <pc:docMk/>
            <pc:sldMk cId="3496472664" sldId="2134805903"/>
            <ac:spMk id="5" creationId="{00000000-0000-0000-0000-000000000000}"/>
          </ac:spMkLst>
        </pc:spChg>
        <pc:graphicFrameChg chg="add">
          <ac:chgData name="Gabriel Klein" userId="0420ac37-224d-49c2-aca8-129e8204fff3" providerId="ADAL" clId="{2CFC28F2-8782-44AF-A945-9F99C87249D1}" dt="2024-01-26T16:52:42.601" v="1560" actId="26606"/>
          <ac:graphicFrameMkLst>
            <pc:docMk/>
            <pc:sldMk cId="3496472664" sldId="2134805903"/>
            <ac:graphicFrameMk id="7" creationId="{2633D300-ADCB-620A-3F9C-EB7B442B3E11}"/>
          </ac:graphicFrameMkLst>
        </pc:graphicFrameChg>
      </pc:sldChg>
      <pc:sldChg chg="addSp delSp modSp add del mod modClrScheme chgLayout">
        <pc:chgData name="Gabriel Klein" userId="0420ac37-224d-49c2-aca8-129e8204fff3" providerId="ADAL" clId="{2CFC28F2-8782-44AF-A945-9F99C87249D1}" dt="2024-01-26T19:32:10.070" v="2287" actId="2696"/>
        <pc:sldMkLst>
          <pc:docMk/>
          <pc:sldMk cId="4103329491" sldId="2134805904"/>
        </pc:sldMkLst>
        <pc:spChg chg="add del">
          <ac:chgData name="Gabriel Klein" userId="0420ac37-224d-49c2-aca8-129e8204fff3" providerId="ADAL" clId="{2CFC28F2-8782-44AF-A945-9F99C87249D1}" dt="2024-01-26T16:52:18.257" v="1540" actId="26606"/>
          <ac:spMkLst>
            <pc:docMk/>
            <pc:sldMk cId="4103329491" sldId="2134805904"/>
            <ac:spMk id="3" creationId="{84CFD014-50A5-206A-A208-55F9830292E1}"/>
          </ac:spMkLst>
        </pc:spChg>
        <pc:spChg chg="mod">
          <ac:chgData name="Gabriel Klein" userId="0420ac37-224d-49c2-aca8-129e8204fff3" providerId="ADAL" clId="{2CFC28F2-8782-44AF-A945-9F99C87249D1}" dt="2024-01-26T16:52:18.257" v="1540" actId="26606"/>
          <ac:spMkLst>
            <pc:docMk/>
            <pc:sldMk cId="4103329491" sldId="2134805904"/>
            <ac:spMk id="5" creationId="{00000000-0000-0000-0000-000000000000}"/>
          </ac:spMkLst>
        </pc:spChg>
        <pc:graphicFrameChg chg="add">
          <ac:chgData name="Gabriel Klein" userId="0420ac37-224d-49c2-aca8-129e8204fff3" providerId="ADAL" clId="{2CFC28F2-8782-44AF-A945-9F99C87249D1}" dt="2024-01-26T16:52:18.257" v="1540" actId="26606"/>
          <ac:graphicFrameMkLst>
            <pc:docMk/>
            <pc:sldMk cId="4103329491" sldId="2134805904"/>
            <ac:graphicFrameMk id="7" creationId="{A666EBBF-43C3-B5DE-0302-93AD7EB4136E}"/>
          </ac:graphicFrameMkLst>
        </pc:graphicFrameChg>
      </pc:sldChg>
      <pc:sldChg chg="addSp delSp modSp add del mod modClrScheme chgLayout">
        <pc:chgData name="Gabriel Klein" userId="0420ac37-224d-49c2-aca8-129e8204fff3" providerId="ADAL" clId="{2CFC28F2-8782-44AF-A945-9F99C87249D1}" dt="2024-01-26T19:32:11.812" v="2288" actId="2696"/>
        <pc:sldMkLst>
          <pc:docMk/>
          <pc:sldMk cId="3179745170" sldId="2134805905"/>
        </pc:sldMkLst>
        <pc:spChg chg="add del">
          <ac:chgData name="Gabriel Klein" userId="0420ac37-224d-49c2-aca8-129e8204fff3" providerId="ADAL" clId="{2CFC28F2-8782-44AF-A945-9F99C87249D1}" dt="2024-01-26T16:51:56.006" v="1514" actId="26606"/>
          <ac:spMkLst>
            <pc:docMk/>
            <pc:sldMk cId="3179745170" sldId="2134805905"/>
            <ac:spMk id="3" creationId="{820678F3-CA76-1AFF-C98E-130D81A1AF96}"/>
          </ac:spMkLst>
        </pc:spChg>
        <pc:spChg chg="mod">
          <ac:chgData name="Gabriel Klein" userId="0420ac37-224d-49c2-aca8-129e8204fff3" providerId="ADAL" clId="{2CFC28F2-8782-44AF-A945-9F99C87249D1}" dt="2024-01-26T16:51:56.006" v="1514" actId="26606"/>
          <ac:spMkLst>
            <pc:docMk/>
            <pc:sldMk cId="3179745170" sldId="2134805905"/>
            <ac:spMk id="5" creationId="{00000000-0000-0000-0000-000000000000}"/>
          </ac:spMkLst>
        </pc:spChg>
        <pc:graphicFrameChg chg="add">
          <ac:chgData name="Gabriel Klein" userId="0420ac37-224d-49c2-aca8-129e8204fff3" providerId="ADAL" clId="{2CFC28F2-8782-44AF-A945-9F99C87249D1}" dt="2024-01-26T16:51:56.006" v="1514" actId="26606"/>
          <ac:graphicFrameMkLst>
            <pc:docMk/>
            <pc:sldMk cId="3179745170" sldId="2134805905"/>
            <ac:graphicFrameMk id="7" creationId="{68BFB6C8-6329-6DA9-E330-903A04BAECE5}"/>
          </ac:graphicFrameMkLst>
        </pc:graphicFrameChg>
      </pc:sldChg>
      <pc:sldChg chg="addSp delSp modSp add del mod modClrScheme chgLayout">
        <pc:chgData name="Gabriel Klein" userId="0420ac37-224d-49c2-aca8-129e8204fff3" providerId="ADAL" clId="{2CFC28F2-8782-44AF-A945-9F99C87249D1}" dt="2024-01-26T19:32:13.571" v="2289" actId="2696"/>
        <pc:sldMkLst>
          <pc:docMk/>
          <pc:sldMk cId="2692006252" sldId="2134805906"/>
        </pc:sldMkLst>
        <pc:spChg chg="add del">
          <ac:chgData name="Gabriel Klein" userId="0420ac37-224d-49c2-aca8-129e8204fff3" providerId="ADAL" clId="{2CFC28F2-8782-44AF-A945-9F99C87249D1}" dt="2024-01-26T16:51:26.286" v="1486" actId="22"/>
          <ac:spMkLst>
            <pc:docMk/>
            <pc:sldMk cId="2692006252" sldId="2134805906"/>
            <ac:spMk id="3" creationId="{EB60A659-65D5-3D9A-832E-A42CD2FF308B}"/>
          </ac:spMkLst>
        </pc:spChg>
        <pc:spChg chg="mod">
          <ac:chgData name="Gabriel Klein" userId="0420ac37-224d-49c2-aca8-129e8204fff3" providerId="ADAL" clId="{2CFC28F2-8782-44AF-A945-9F99C87249D1}" dt="2024-01-26T16:51:31.808" v="1488" actId="26606"/>
          <ac:spMkLst>
            <pc:docMk/>
            <pc:sldMk cId="2692006252" sldId="2134805906"/>
            <ac:spMk id="5" creationId="{00000000-0000-0000-0000-000000000000}"/>
          </ac:spMkLst>
        </pc:spChg>
        <pc:spChg chg="add del">
          <ac:chgData name="Gabriel Klein" userId="0420ac37-224d-49c2-aca8-129e8204fff3" providerId="ADAL" clId="{2CFC28F2-8782-44AF-A945-9F99C87249D1}" dt="2024-01-26T16:51:31.808" v="1488" actId="26606"/>
          <ac:spMkLst>
            <pc:docMk/>
            <pc:sldMk cId="2692006252" sldId="2134805906"/>
            <ac:spMk id="6" creationId="{3B2D4231-7AD6-B147-D15A-16D8C0AE5BC7}"/>
          </ac:spMkLst>
        </pc:spChg>
        <pc:graphicFrameChg chg="add">
          <ac:chgData name="Gabriel Klein" userId="0420ac37-224d-49c2-aca8-129e8204fff3" providerId="ADAL" clId="{2CFC28F2-8782-44AF-A945-9F99C87249D1}" dt="2024-01-26T16:51:31.808" v="1488" actId="26606"/>
          <ac:graphicFrameMkLst>
            <pc:docMk/>
            <pc:sldMk cId="2692006252" sldId="2134805906"/>
            <ac:graphicFrameMk id="8" creationId="{3195726D-8CF1-7A3B-073F-8A266DAC3E35}"/>
          </ac:graphicFrameMkLst>
        </pc:graphicFrameChg>
      </pc:sldChg>
      <pc:sldChg chg="addSp delSp modSp add del mod modClrScheme chgLayout">
        <pc:chgData name="Gabriel Klein" userId="0420ac37-224d-49c2-aca8-129e8204fff3" providerId="ADAL" clId="{2CFC28F2-8782-44AF-A945-9F99C87249D1}" dt="2024-01-26T19:32:24.202" v="2295" actId="2696"/>
        <pc:sldMkLst>
          <pc:docMk/>
          <pc:sldMk cId="1884178959" sldId="2134805907"/>
        </pc:sldMkLst>
        <pc:spChg chg="add del">
          <ac:chgData name="Gabriel Klein" userId="0420ac37-224d-49c2-aca8-129e8204fff3" providerId="ADAL" clId="{2CFC28F2-8782-44AF-A945-9F99C87249D1}" dt="2024-01-26T16:51:04.325" v="1462" actId="26606"/>
          <ac:spMkLst>
            <pc:docMk/>
            <pc:sldMk cId="1884178959" sldId="2134805907"/>
            <ac:spMk id="3" creationId="{4E0A1403-5DE1-00A3-0B5A-A961B3D4A0D1}"/>
          </ac:spMkLst>
        </pc:spChg>
        <pc:spChg chg="mod">
          <ac:chgData name="Gabriel Klein" userId="0420ac37-224d-49c2-aca8-129e8204fff3" providerId="ADAL" clId="{2CFC28F2-8782-44AF-A945-9F99C87249D1}" dt="2024-01-26T16:51:04.325" v="1462" actId="26606"/>
          <ac:spMkLst>
            <pc:docMk/>
            <pc:sldMk cId="1884178959" sldId="2134805907"/>
            <ac:spMk id="5" creationId="{00000000-0000-0000-0000-000000000000}"/>
          </ac:spMkLst>
        </pc:spChg>
        <pc:graphicFrameChg chg="add">
          <ac:chgData name="Gabriel Klein" userId="0420ac37-224d-49c2-aca8-129e8204fff3" providerId="ADAL" clId="{2CFC28F2-8782-44AF-A945-9F99C87249D1}" dt="2024-01-26T16:51:04.325" v="1462" actId="26606"/>
          <ac:graphicFrameMkLst>
            <pc:docMk/>
            <pc:sldMk cId="1884178959" sldId="2134805907"/>
            <ac:graphicFrameMk id="7" creationId="{5F8512B6-89F9-A17A-B904-A57687CEA135}"/>
          </ac:graphicFrameMkLst>
        </pc:graphicFrameChg>
      </pc:sldChg>
      <pc:sldChg chg="addSp delSp modSp add del mod modClrScheme chgLayout">
        <pc:chgData name="Gabriel Klein" userId="0420ac37-224d-49c2-aca8-129e8204fff3" providerId="ADAL" clId="{2CFC28F2-8782-44AF-A945-9F99C87249D1}" dt="2024-01-26T19:32:15.737" v="2290" actId="2696"/>
        <pc:sldMkLst>
          <pc:docMk/>
          <pc:sldMk cId="3683001903" sldId="2134805908"/>
        </pc:sldMkLst>
        <pc:spChg chg="add del">
          <ac:chgData name="Gabriel Klein" userId="0420ac37-224d-49c2-aca8-129e8204fff3" providerId="ADAL" clId="{2CFC28F2-8782-44AF-A945-9F99C87249D1}" dt="2024-01-26T16:50:40.772" v="1428" actId="26606"/>
          <ac:spMkLst>
            <pc:docMk/>
            <pc:sldMk cId="3683001903" sldId="2134805908"/>
            <ac:spMk id="3" creationId="{A2B41BD7-C024-F682-531C-C7CE612D449F}"/>
          </ac:spMkLst>
        </pc:spChg>
        <pc:spChg chg="mod">
          <ac:chgData name="Gabriel Klein" userId="0420ac37-224d-49c2-aca8-129e8204fff3" providerId="ADAL" clId="{2CFC28F2-8782-44AF-A945-9F99C87249D1}" dt="2024-01-26T16:50:40.772" v="1428" actId="26606"/>
          <ac:spMkLst>
            <pc:docMk/>
            <pc:sldMk cId="3683001903" sldId="2134805908"/>
            <ac:spMk id="5" creationId="{00000000-0000-0000-0000-000000000000}"/>
          </ac:spMkLst>
        </pc:spChg>
        <pc:graphicFrameChg chg="add">
          <ac:chgData name="Gabriel Klein" userId="0420ac37-224d-49c2-aca8-129e8204fff3" providerId="ADAL" clId="{2CFC28F2-8782-44AF-A945-9F99C87249D1}" dt="2024-01-26T16:50:40.772" v="1428" actId="26606"/>
          <ac:graphicFrameMkLst>
            <pc:docMk/>
            <pc:sldMk cId="3683001903" sldId="2134805908"/>
            <ac:graphicFrameMk id="7" creationId="{6006ADE8-A852-6D67-B83B-E98DD51A8425}"/>
          </ac:graphicFrameMkLst>
        </pc:graphicFrameChg>
      </pc:sldChg>
      <pc:sldChg chg="addSp delSp modSp add del mod ord modClrScheme chgLayout">
        <pc:chgData name="Gabriel Klein" userId="0420ac37-224d-49c2-aca8-129e8204fff3" providerId="ADAL" clId="{2CFC28F2-8782-44AF-A945-9F99C87249D1}" dt="2024-01-26T19:32:04.793" v="2284" actId="2696"/>
        <pc:sldMkLst>
          <pc:docMk/>
          <pc:sldMk cId="3194568893" sldId="2134805909"/>
        </pc:sldMkLst>
        <pc:spChg chg="add mod">
          <ac:chgData name="Gabriel Klein" userId="0420ac37-224d-49c2-aca8-129e8204fff3" providerId="ADAL" clId="{2CFC28F2-8782-44AF-A945-9F99C87249D1}" dt="2024-01-26T18:33:04.333" v="1597" actId="403"/>
          <ac:spMkLst>
            <pc:docMk/>
            <pc:sldMk cId="3194568893" sldId="2134805909"/>
            <ac:spMk id="3" creationId="{94A8C338-9413-800D-631C-877DCE789190}"/>
          </ac:spMkLst>
        </pc:spChg>
        <pc:spChg chg="mod ord">
          <ac:chgData name="Gabriel Klein" userId="0420ac37-224d-49c2-aca8-129e8204fff3" providerId="ADAL" clId="{2CFC28F2-8782-44AF-A945-9F99C87249D1}" dt="2024-01-26T18:32:54.802" v="1594" actId="26606"/>
          <ac:spMkLst>
            <pc:docMk/>
            <pc:sldMk cId="3194568893" sldId="2134805909"/>
            <ac:spMk id="5" creationId="{00000000-0000-0000-0000-000000000000}"/>
          </ac:spMkLst>
        </pc:spChg>
        <pc:spChg chg="add del mod">
          <ac:chgData name="Gabriel Klein" userId="0420ac37-224d-49c2-aca8-129e8204fff3" providerId="ADAL" clId="{2CFC28F2-8782-44AF-A945-9F99C87249D1}" dt="2024-01-26T18:34:46.725" v="1598" actId="931"/>
          <ac:spMkLst>
            <pc:docMk/>
            <pc:sldMk cId="3194568893" sldId="2134805909"/>
            <ac:spMk id="10" creationId="{439A9059-CE4D-1C54-0489-993762933F22}"/>
          </ac:spMkLst>
        </pc:spChg>
        <pc:graphicFrameChg chg="del">
          <ac:chgData name="Gabriel Klein" userId="0420ac37-224d-49c2-aca8-129e8204fff3" providerId="ADAL" clId="{2CFC28F2-8782-44AF-A945-9F99C87249D1}" dt="2024-01-26T18:32:29.789" v="1592" actId="478"/>
          <ac:graphicFrameMkLst>
            <pc:docMk/>
            <pc:sldMk cId="3194568893" sldId="2134805909"/>
            <ac:graphicFrameMk id="7" creationId="{2633D300-ADCB-620A-3F9C-EB7B442B3E11}"/>
          </ac:graphicFrameMkLst>
        </pc:graphicFrameChg>
        <pc:picChg chg="add mod">
          <ac:chgData name="Gabriel Klein" userId="0420ac37-224d-49c2-aca8-129e8204fff3" providerId="ADAL" clId="{2CFC28F2-8782-44AF-A945-9F99C87249D1}" dt="2024-01-26T18:35:44.162" v="1603" actId="14100"/>
          <ac:picMkLst>
            <pc:docMk/>
            <pc:sldMk cId="3194568893" sldId="2134805909"/>
            <ac:picMk id="6" creationId="{B7669409-1461-18AA-5786-C0E046DF396E}"/>
          </ac:picMkLst>
        </pc:picChg>
        <pc:picChg chg="add del mod">
          <ac:chgData name="Gabriel Klein" userId="0420ac37-224d-49c2-aca8-129e8204fff3" providerId="ADAL" clId="{2CFC28F2-8782-44AF-A945-9F99C87249D1}" dt="2024-01-26T18:35:29.164" v="1600" actId="478"/>
          <ac:picMkLst>
            <pc:docMk/>
            <pc:sldMk cId="3194568893" sldId="2134805909"/>
            <ac:picMk id="9" creationId="{CD32C525-DA1B-A5B1-C265-FCDF53CB3860}"/>
          </ac:picMkLst>
        </pc:picChg>
      </pc:sldChg>
      <pc:sldChg chg="addSp delSp modSp add del mod modClrScheme chgLayout">
        <pc:chgData name="Gabriel Klein" userId="0420ac37-224d-49c2-aca8-129e8204fff3" providerId="ADAL" clId="{2CFC28F2-8782-44AF-A945-9F99C87249D1}" dt="2024-01-26T19:32:02.635" v="2283" actId="2696"/>
        <pc:sldMkLst>
          <pc:docMk/>
          <pc:sldMk cId="1079331473" sldId="2134805910"/>
        </pc:sldMkLst>
        <pc:spChg chg="del">
          <ac:chgData name="Gabriel Klein" userId="0420ac37-224d-49c2-aca8-129e8204fff3" providerId="ADAL" clId="{2CFC28F2-8782-44AF-A945-9F99C87249D1}" dt="2024-01-26T18:36:40.766" v="1650" actId="478"/>
          <ac:spMkLst>
            <pc:docMk/>
            <pc:sldMk cId="1079331473" sldId="2134805910"/>
            <ac:spMk id="3" creationId="{94A8C338-9413-800D-631C-877DCE789190}"/>
          </ac:spMkLst>
        </pc:spChg>
        <pc:spChg chg="add del mod">
          <ac:chgData name="Gabriel Klein" userId="0420ac37-224d-49c2-aca8-129e8204fff3" providerId="ADAL" clId="{2CFC28F2-8782-44AF-A945-9F99C87249D1}" dt="2024-01-26T18:36:42.431" v="1651" actId="478"/>
          <ac:spMkLst>
            <pc:docMk/>
            <pc:sldMk cId="1079331473" sldId="2134805910"/>
            <ac:spMk id="4" creationId="{2218BD81-EE15-0FA9-7F71-5304B971624E}"/>
          </ac:spMkLst>
        </pc:spChg>
        <pc:spChg chg="mod ord">
          <ac:chgData name="Gabriel Klein" userId="0420ac37-224d-49c2-aca8-129e8204fff3" providerId="ADAL" clId="{2CFC28F2-8782-44AF-A945-9F99C87249D1}" dt="2024-01-26T18:37:14.643" v="1653" actId="26606"/>
          <ac:spMkLst>
            <pc:docMk/>
            <pc:sldMk cId="1079331473" sldId="2134805910"/>
            <ac:spMk id="5" creationId="{00000000-0000-0000-0000-000000000000}"/>
          </ac:spMkLst>
        </pc:spChg>
        <pc:spChg chg="add mod">
          <ac:chgData name="Gabriel Klein" userId="0420ac37-224d-49c2-aca8-129e8204fff3" providerId="ADAL" clId="{2CFC28F2-8782-44AF-A945-9F99C87249D1}" dt="2024-01-26T18:37:40.149" v="1663" actId="113"/>
          <ac:spMkLst>
            <pc:docMk/>
            <pc:sldMk cId="1079331473" sldId="2134805910"/>
            <ac:spMk id="8" creationId="{37B43A37-1A44-5B98-FD74-37C79EA36FD6}"/>
          </ac:spMkLst>
        </pc:spChg>
        <pc:picChg chg="del">
          <ac:chgData name="Gabriel Klein" userId="0420ac37-224d-49c2-aca8-129e8204fff3" providerId="ADAL" clId="{2CFC28F2-8782-44AF-A945-9F99C87249D1}" dt="2024-01-26T18:36:38.964" v="1649" actId="478"/>
          <ac:picMkLst>
            <pc:docMk/>
            <pc:sldMk cId="1079331473" sldId="2134805910"/>
            <ac:picMk id="6" creationId="{B7669409-1461-18AA-5786-C0E046DF396E}"/>
          </ac:picMkLst>
        </pc:picChg>
      </pc:sldChg>
      <pc:sldChg chg="addSp delSp modSp add del mod modClrScheme chgLayout">
        <pc:chgData name="Gabriel Klein" userId="0420ac37-224d-49c2-aca8-129e8204fff3" providerId="ADAL" clId="{2CFC28F2-8782-44AF-A945-9F99C87249D1}" dt="2024-01-26T19:32:00.991" v="2282" actId="2696"/>
        <pc:sldMkLst>
          <pc:docMk/>
          <pc:sldMk cId="476568969" sldId="2134805911"/>
        </pc:sldMkLst>
        <pc:spChg chg="add del mod">
          <ac:chgData name="Gabriel Klein" userId="0420ac37-224d-49c2-aca8-129e8204fff3" providerId="ADAL" clId="{2CFC28F2-8782-44AF-A945-9F99C87249D1}" dt="2024-01-26T18:38:59.834" v="1696" actId="26606"/>
          <ac:spMkLst>
            <pc:docMk/>
            <pc:sldMk cId="476568969" sldId="2134805911"/>
            <ac:spMk id="3" creationId="{0B418D06-0A9D-7103-71F7-A728A1AD79B4}"/>
          </ac:spMkLst>
        </pc:spChg>
        <pc:spChg chg="mod">
          <ac:chgData name="Gabriel Klein" userId="0420ac37-224d-49c2-aca8-129e8204fff3" providerId="ADAL" clId="{2CFC28F2-8782-44AF-A945-9F99C87249D1}" dt="2024-01-26T18:48:09.706" v="1821" actId="1076"/>
          <ac:spMkLst>
            <pc:docMk/>
            <pc:sldMk cId="476568969" sldId="2134805911"/>
            <ac:spMk id="5" creationId="{00000000-0000-0000-0000-000000000000}"/>
          </ac:spMkLst>
        </pc:spChg>
        <pc:spChg chg="del">
          <ac:chgData name="Gabriel Klein" userId="0420ac37-224d-49c2-aca8-129e8204fff3" providerId="ADAL" clId="{2CFC28F2-8782-44AF-A945-9F99C87249D1}" dt="2024-01-26T18:38:15.734" v="1683" actId="478"/>
          <ac:spMkLst>
            <pc:docMk/>
            <pc:sldMk cId="476568969" sldId="2134805911"/>
            <ac:spMk id="8" creationId="{37B43A37-1A44-5B98-FD74-37C79EA36FD6}"/>
          </ac:spMkLst>
        </pc:spChg>
        <pc:graphicFrameChg chg="add mod modGraphic">
          <ac:chgData name="Gabriel Klein" userId="0420ac37-224d-49c2-aca8-129e8204fff3" providerId="ADAL" clId="{2CFC28F2-8782-44AF-A945-9F99C87249D1}" dt="2024-01-26T18:47:09.507" v="1803" actId="26606"/>
          <ac:graphicFrameMkLst>
            <pc:docMk/>
            <pc:sldMk cId="476568969" sldId="2134805911"/>
            <ac:graphicFrameMk id="7" creationId="{D93C15D5-0F25-7E1F-2429-FD6BFB7941C6}"/>
          </ac:graphicFrameMkLst>
        </pc:graphicFrameChg>
      </pc:sldChg>
      <pc:sldChg chg="add del">
        <pc:chgData name="Gabriel Klein" userId="0420ac37-224d-49c2-aca8-129e8204fff3" providerId="ADAL" clId="{2CFC28F2-8782-44AF-A945-9F99C87249D1}" dt="2024-01-26T18:41:19.661" v="1706" actId="47"/>
        <pc:sldMkLst>
          <pc:docMk/>
          <pc:sldMk cId="674103845" sldId="2134805912"/>
        </pc:sldMkLst>
      </pc:sldChg>
      <pc:sldChg chg="modSp add del mod ord">
        <pc:chgData name="Gabriel Klein" userId="0420ac37-224d-49c2-aca8-129e8204fff3" providerId="ADAL" clId="{2CFC28F2-8782-44AF-A945-9F99C87249D1}" dt="2024-01-26T19:31:43.977" v="2277" actId="2696"/>
        <pc:sldMkLst>
          <pc:docMk/>
          <pc:sldMk cId="2557108792" sldId="2134805912"/>
        </pc:sldMkLst>
        <pc:spChg chg="mod">
          <ac:chgData name="Gabriel Klein" userId="0420ac37-224d-49c2-aca8-129e8204fff3" providerId="ADAL" clId="{2CFC28F2-8782-44AF-A945-9F99C87249D1}" dt="2024-01-26T18:44:09.566" v="1767" actId="20577"/>
          <ac:spMkLst>
            <pc:docMk/>
            <pc:sldMk cId="2557108792" sldId="2134805912"/>
            <ac:spMk id="5" creationId="{00000000-0000-0000-0000-000000000000}"/>
          </ac:spMkLst>
        </pc:spChg>
        <pc:spChg chg="mod">
          <ac:chgData name="Gabriel Klein" userId="0420ac37-224d-49c2-aca8-129e8204fff3" providerId="ADAL" clId="{2CFC28F2-8782-44AF-A945-9F99C87249D1}" dt="2024-01-26T18:54:57.947" v="2182" actId="113"/>
          <ac:spMkLst>
            <pc:docMk/>
            <pc:sldMk cId="2557108792" sldId="2134805912"/>
            <ac:spMk id="8" creationId="{37B43A37-1A44-5B98-FD74-37C79EA36FD6}"/>
          </ac:spMkLst>
        </pc:spChg>
      </pc:sldChg>
      <pc:sldChg chg="modSp add del mod ord">
        <pc:chgData name="Gabriel Klein" userId="0420ac37-224d-49c2-aca8-129e8204fff3" providerId="ADAL" clId="{2CFC28F2-8782-44AF-A945-9F99C87249D1}" dt="2024-01-26T19:31:59.459" v="2281" actId="2696"/>
        <pc:sldMkLst>
          <pc:docMk/>
          <pc:sldMk cId="4080186861" sldId="2134805913"/>
        </pc:sldMkLst>
        <pc:spChg chg="mod">
          <ac:chgData name="Gabriel Klein" userId="0420ac37-224d-49c2-aca8-129e8204fff3" providerId="ADAL" clId="{2CFC28F2-8782-44AF-A945-9F99C87249D1}" dt="2024-01-26T19:04:31.469" v="2249" actId="404"/>
          <ac:spMkLst>
            <pc:docMk/>
            <pc:sldMk cId="4080186861" sldId="2134805913"/>
            <ac:spMk id="5" creationId="{00000000-0000-0000-0000-000000000000}"/>
          </ac:spMkLst>
        </pc:spChg>
        <pc:spChg chg="mod">
          <ac:chgData name="Gabriel Klein" userId="0420ac37-224d-49c2-aca8-129e8204fff3" providerId="ADAL" clId="{2CFC28F2-8782-44AF-A945-9F99C87249D1}" dt="2024-01-26T19:03:54.477" v="2189" actId="113"/>
          <ac:spMkLst>
            <pc:docMk/>
            <pc:sldMk cId="4080186861" sldId="2134805913"/>
            <ac:spMk id="8" creationId="{37B43A37-1A44-5B98-FD74-37C79EA36FD6}"/>
          </ac:spMkLst>
        </pc:spChg>
      </pc:sldChg>
      <pc:sldChg chg="modSp add del mod ord">
        <pc:chgData name="Gabriel Klein" userId="0420ac37-224d-49c2-aca8-129e8204fff3" providerId="ADAL" clId="{2CFC28F2-8782-44AF-A945-9F99C87249D1}" dt="2024-01-26T19:31:55.169" v="2279" actId="2696"/>
        <pc:sldMkLst>
          <pc:docMk/>
          <pc:sldMk cId="1542130553" sldId="2134805914"/>
        </pc:sldMkLst>
        <pc:spChg chg="mod">
          <ac:chgData name="Gabriel Klein" userId="0420ac37-224d-49c2-aca8-129e8204fff3" providerId="ADAL" clId="{2CFC28F2-8782-44AF-A945-9F99C87249D1}" dt="2024-01-26T19:04:50.082" v="2252"/>
          <ac:spMkLst>
            <pc:docMk/>
            <pc:sldMk cId="1542130553" sldId="2134805914"/>
            <ac:spMk id="5" creationId="{00000000-0000-0000-0000-000000000000}"/>
          </ac:spMkLst>
        </pc:spChg>
        <pc:spChg chg="mod">
          <ac:chgData name="Gabriel Klein" userId="0420ac37-224d-49c2-aca8-129e8204fff3" providerId="ADAL" clId="{2CFC28F2-8782-44AF-A945-9F99C87249D1}" dt="2024-01-26T18:54:23.870" v="2177" actId="113"/>
          <ac:spMkLst>
            <pc:docMk/>
            <pc:sldMk cId="1542130553" sldId="2134805914"/>
            <ac:spMk id="8" creationId="{37B43A37-1A44-5B98-FD74-37C79EA36FD6}"/>
          </ac:spMkLst>
        </pc:spChg>
      </pc:sldChg>
      <pc:sldChg chg="addSp delSp modSp add del mod">
        <pc:chgData name="Gabriel Klein" userId="0420ac37-224d-49c2-aca8-129e8204fff3" providerId="ADAL" clId="{2CFC28F2-8782-44AF-A945-9F99C87249D1}" dt="2024-01-26T19:31:57.326" v="2280" actId="2696"/>
        <pc:sldMkLst>
          <pc:docMk/>
          <pc:sldMk cId="2154242640" sldId="2134805915"/>
        </pc:sldMkLst>
        <pc:spChg chg="add del mod">
          <ac:chgData name="Gabriel Klein" userId="0420ac37-224d-49c2-aca8-129e8204fff3" providerId="ADAL" clId="{2CFC28F2-8782-44AF-A945-9F99C87249D1}" dt="2024-01-26T18:48:02.305" v="1817" actId="478"/>
          <ac:spMkLst>
            <pc:docMk/>
            <pc:sldMk cId="2154242640" sldId="2134805915"/>
            <ac:spMk id="3" creationId="{D29CD0BF-B20A-DD91-3589-AE48A9037EB8}"/>
          </ac:spMkLst>
        </pc:spChg>
        <pc:spChg chg="mod">
          <ac:chgData name="Gabriel Klein" userId="0420ac37-224d-49c2-aca8-129e8204fff3" providerId="ADAL" clId="{2CFC28F2-8782-44AF-A945-9F99C87249D1}" dt="2024-01-26T18:45:51.652" v="1782" actId="20577"/>
          <ac:spMkLst>
            <pc:docMk/>
            <pc:sldMk cId="2154242640" sldId="2134805915"/>
            <ac:spMk id="5" creationId="{00000000-0000-0000-0000-000000000000}"/>
          </ac:spMkLst>
        </pc:spChg>
        <pc:spChg chg="add mod">
          <ac:chgData name="Gabriel Klein" userId="0420ac37-224d-49c2-aca8-129e8204fff3" providerId="ADAL" clId="{2CFC28F2-8782-44AF-A945-9F99C87249D1}" dt="2024-01-26T18:48:06.387" v="1819"/>
          <ac:spMkLst>
            <pc:docMk/>
            <pc:sldMk cId="2154242640" sldId="2134805915"/>
            <ac:spMk id="6" creationId="{0AF1A601-15DA-8CF1-D968-28FEC50C7F06}"/>
          </ac:spMkLst>
        </pc:spChg>
        <pc:spChg chg="add mod">
          <ac:chgData name="Gabriel Klein" userId="0420ac37-224d-49c2-aca8-129e8204fff3" providerId="ADAL" clId="{2CFC28F2-8782-44AF-A945-9F99C87249D1}" dt="2024-01-26T18:48:06.387" v="1819"/>
          <ac:spMkLst>
            <pc:docMk/>
            <pc:sldMk cId="2154242640" sldId="2134805915"/>
            <ac:spMk id="8" creationId="{29C30CC1-1727-2983-E314-CE4C65AC9A24}"/>
          </ac:spMkLst>
        </pc:spChg>
        <pc:grpChg chg="add mod">
          <ac:chgData name="Gabriel Klein" userId="0420ac37-224d-49c2-aca8-129e8204fff3" providerId="ADAL" clId="{2CFC28F2-8782-44AF-A945-9F99C87249D1}" dt="2024-01-26T18:48:06.387" v="1819"/>
          <ac:grpSpMkLst>
            <pc:docMk/>
            <pc:sldMk cId="2154242640" sldId="2134805915"/>
            <ac:grpSpMk id="4" creationId="{27920FE4-436D-7564-11B0-F0C62C326422}"/>
          </ac:grpSpMkLst>
        </pc:grpChg>
        <pc:graphicFrameChg chg="del">
          <ac:chgData name="Gabriel Klein" userId="0420ac37-224d-49c2-aca8-129e8204fff3" providerId="ADAL" clId="{2CFC28F2-8782-44AF-A945-9F99C87249D1}" dt="2024-01-26T18:45:15.828" v="1776" actId="478"/>
          <ac:graphicFrameMkLst>
            <pc:docMk/>
            <pc:sldMk cId="2154242640" sldId="2134805915"/>
            <ac:graphicFrameMk id="7" creationId="{D93C15D5-0F25-7E1F-2429-FD6BFB7941C6}"/>
          </ac:graphicFrameMkLst>
        </pc:graphicFrameChg>
        <pc:graphicFrameChg chg="add mod">
          <ac:chgData name="Gabriel Klein" userId="0420ac37-224d-49c2-aca8-129e8204fff3" providerId="ADAL" clId="{2CFC28F2-8782-44AF-A945-9F99C87249D1}" dt="2024-01-26T18:51:09.001" v="2080" actId="113"/>
          <ac:graphicFrameMkLst>
            <pc:docMk/>
            <pc:sldMk cId="2154242640" sldId="2134805915"/>
            <ac:graphicFrameMk id="9" creationId="{39CEF8C9-62FE-9A29-2445-A418DCFF77A5}"/>
          </ac:graphicFrameMkLst>
        </pc:graphicFrameChg>
      </pc:sldChg>
      <pc:sldChg chg="modSp add del mod">
        <pc:chgData name="Gabriel Klein" userId="0420ac37-224d-49c2-aca8-129e8204fff3" providerId="ADAL" clId="{2CFC28F2-8782-44AF-A945-9F99C87249D1}" dt="2024-01-26T19:31:45.565" v="2278" actId="2696"/>
        <pc:sldMkLst>
          <pc:docMk/>
          <pc:sldMk cId="2674082466" sldId="2134805916"/>
        </pc:sldMkLst>
        <pc:spChg chg="mod">
          <ac:chgData name="Gabriel Klein" userId="0420ac37-224d-49c2-aca8-129e8204fff3" providerId="ADAL" clId="{2CFC28F2-8782-44AF-A945-9F99C87249D1}" dt="2024-01-26T18:49:47.520" v="1963"/>
          <ac:spMkLst>
            <pc:docMk/>
            <pc:sldMk cId="2674082466" sldId="2134805916"/>
            <ac:spMk id="5" creationId="{00000000-0000-0000-0000-000000000000}"/>
          </ac:spMkLst>
        </pc:spChg>
        <pc:graphicFrameChg chg="mod">
          <ac:chgData name="Gabriel Klein" userId="0420ac37-224d-49c2-aca8-129e8204fff3" providerId="ADAL" clId="{2CFC28F2-8782-44AF-A945-9F99C87249D1}" dt="2024-01-26T18:50:56.598" v="2079" actId="478"/>
          <ac:graphicFrameMkLst>
            <pc:docMk/>
            <pc:sldMk cId="2674082466" sldId="2134805916"/>
            <ac:graphicFrameMk id="7" creationId="{D93C15D5-0F25-7E1F-2429-FD6BFB7941C6}"/>
          </ac:graphicFrameMkLst>
        </pc:graphicFrameChg>
      </pc:sldChg>
      <pc:sldChg chg="modSp add del mod">
        <pc:chgData name="Gabriel Klein" userId="0420ac37-224d-49c2-aca8-129e8204fff3" providerId="ADAL" clId="{2CFC28F2-8782-44AF-A945-9F99C87249D1}" dt="2024-01-26T19:31:42.384" v="2276" actId="2696"/>
        <pc:sldMkLst>
          <pc:docMk/>
          <pc:sldMk cId="95599554" sldId="2134805917"/>
        </pc:sldMkLst>
        <pc:spChg chg="mod">
          <ac:chgData name="Gabriel Klein" userId="0420ac37-224d-49c2-aca8-129e8204fff3" providerId="ADAL" clId="{2CFC28F2-8782-44AF-A945-9F99C87249D1}" dt="2024-01-26T18:51:25.187" v="2083" actId="404"/>
          <ac:spMkLst>
            <pc:docMk/>
            <pc:sldMk cId="95599554" sldId="2134805917"/>
            <ac:spMk id="5" creationId="{00000000-0000-0000-0000-000000000000}"/>
          </ac:spMkLst>
        </pc:spChg>
        <pc:graphicFrameChg chg="mod">
          <ac:chgData name="Gabriel Klein" userId="0420ac37-224d-49c2-aca8-129e8204fff3" providerId="ADAL" clId="{2CFC28F2-8782-44AF-A945-9F99C87249D1}" dt="2024-01-26T18:52:23.433" v="2165" actId="478"/>
          <ac:graphicFrameMkLst>
            <pc:docMk/>
            <pc:sldMk cId="95599554" sldId="2134805917"/>
            <ac:graphicFrameMk id="7" creationId="{D93C15D5-0F25-7E1F-2429-FD6BFB7941C6}"/>
          </ac:graphicFrameMkLst>
        </pc:graphicFrameChg>
      </pc:sldChg>
      <pc:sldMasterChg chg="delSldLayout">
        <pc:chgData name="Gabriel Klein" userId="0420ac37-224d-49c2-aca8-129e8204fff3" providerId="ADAL" clId="{2CFC28F2-8782-44AF-A945-9F99C87249D1}" dt="2024-01-26T19:32:24.202" v="2295" actId="2696"/>
        <pc:sldMasterMkLst>
          <pc:docMk/>
          <pc:sldMasterMk cId="3019440809" sldId="2147483816"/>
        </pc:sldMasterMkLst>
        <pc:sldLayoutChg chg="del">
          <pc:chgData name="Gabriel Klein" userId="0420ac37-224d-49c2-aca8-129e8204fff3" providerId="ADAL" clId="{2CFC28F2-8782-44AF-A945-9F99C87249D1}" dt="2024-01-26T19:32:24.202" v="2295" actId="2696"/>
          <pc:sldLayoutMkLst>
            <pc:docMk/>
            <pc:sldMasterMk cId="3019440809" sldId="2147483816"/>
            <pc:sldLayoutMk cId="3141501025" sldId="2147483836"/>
          </pc:sldLayoutMkLst>
        </pc:sldLayoutChg>
        <pc:sldLayoutChg chg="del">
          <pc:chgData name="Gabriel Klein" userId="0420ac37-224d-49c2-aca8-129e8204fff3" providerId="ADAL" clId="{2CFC28F2-8782-44AF-A945-9F99C87249D1}" dt="2024-01-26T19:32:02.635" v="2283" actId="2696"/>
          <pc:sldLayoutMkLst>
            <pc:docMk/>
            <pc:sldMasterMk cId="3019440809" sldId="2147483816"/>
            <pc:sldLayoutMk cId="764045129" sldId="2147483848"/>
          </pc:sldLayoutMkLst>
        </pc:sldLayoutChg>
        <pc:sldLayoutChg chg="del">
          <pc:chgData name="Gabriel Klein" userId="0420ac37-224d-49c2-aca8-129e8204fff3" providerId="ADAL" clId="{2CFC28F2-8782-44AF-A945-9F99C87249D1}" dt="2024-01-26T19:31:07.867" v="2263" actId="2696"/>
          <pc:sldLayoutMkLst>
            <pc:docMk/>
            <pc:sldMasterMk cId="3019440809" sldId="2147483816"/>
            <pc:sldLayoutMk cId="125356816" sldId="2147483849"/>
          </pc:sldLayoutMkLst>
        </pc:sldLayoutChg>
        <pc:sldLayoutChg chg="del">
          <pc:chgData name="Gabriel Klein" userId="0420ac37-224d-49c2-aca8-129e8204fff3" providerId="ADAL" clId="{2CFC28F2-8782-44AF-A945-9F99C87249D1}" dt="2024-01-26T19:32:04.793" v="2284" actId="2696"/>
          <pc:sldLayoutMkLst>
            <pc:docMk/>
            <pc:sldMasterMk cId="3019440809" sldId="2147483816"/>
            <pc:sldLayoutMk cId="3577989633" sldId="2147483854"/>
          </pc:sldLayoutMkLst>
        </pc:sldLayoutChg>
      </pc:sldMasterChg>
    </pc:docChg>
  </pc:docChgLst>
  <pc:docChgLst>
    <pc:chgData name="Charles Jester" userId="S::charles.jester@revature.com::f75cea3c-e151-4c95-9152-34449bede018" providerId="AD" clId="Web-{0DBAF2E2-FC27-F6C6-28A9-6561A56B8965}"/>
    <pc:docChg chg="delSld">
      <pc:chgData name="Charles Jester" userId="S::charles.jester@revature.com::f75cea3c-e151-4c95-9152-34449bede018" providerId="AD" clId="Web-{0DBAF2E2-FC27-F6C6-28A9-6561A56B8965}" dt="2023-05-10T06:03:09.167" v="0"/>
      <pc:docMkLst>
        <pc:docMk/>
      </pc:docMkLst>
      <pc:sldChg chg="del">
        <pc:chgData name="Charles Jester" userId="S::charles.jester@revature.com::f75cea3c-e151-4c95-9152-34449bede018" providerId="AD" clId="Web-{0DBAF2E2-FC27-F6C6-28A9-6561A56B8965}" dt="2023-05-10T06:03:09.167" v="0"/>
        <pc:sldMkLst>
          <pc:docMk/>
          <pc:sldMk cId="1757724898" sldId="2134805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5/14/2024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5/14/2024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hpes.com/test-as-a-servi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reativecommons.org/licenses/by-sa/2.0/deed.en" TargetMode="External"/><Relationship Id="rId5" Type="http://schemas.openxmlformats.org/officeDocument/2006/relationships/hyperlink" Target="https://commons.wikimedia.org/wiki/File:Safety_Car_in_Heavy_Rain_(Mercedes_AMG_GT_S)_(37876671395).jpg" TargetMode="External"/><Relationship Id="rId4" Type="http://schemas.openxmlformats.org/officeDocument/2006/relationships/hyperlink" Target="https://www.embitel.com/blog/embedded-blog/adas-validation-challenges-and-methodologies-in-advanced-driver-systems-test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htsa.gov/"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public_domain" TargetMode="External"/><Relationship Id="rId5" Type="http://schemas.openxmlformats.org/officeDocument/2006/relationships/hyperlink" Target="https://commons.wikimedia.org/wiki/File:SAE_International_logo.svg" TargetMode="External"/><Relationship Id="rId4" Type="http://schemas.openxmlformats.org/officeDocument/2006/relationships/hyperlink" Target="https://www.sae.org/standards/content/j3016_20210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arla.or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reativecommons.org/licenses/by/2.5/deed.en" TargetMode="External"/><Relationship Id="rId5" Type="http://schemas.openxmlformats.org/officeDocument/2006/relationships/hyperlink" Target="https://commons.wikimedia.org/wiki/File:Android_Studio_icon_(2023).svg" TargetMode="External"/><Relationship Id="rId4" Type="http://schemas.openxmlformats.org/officeDocument/2006/relationships/hyperlink" Target="https://developer.android.com/training/cars/testing/emulato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Definition:</a:t>
            </a:r>
            <a:endParaRPr lang="en-US" dirty="0"/>
          </a:p>
          <a:p>
            <a:r>
              <a:rPr lang="en-US" dirty="0"/>
              <a:t>A comprehensive process to ensure Advanced Driver-Assistance Systems (ADAS) function safely and reliably under diverse real-world driving scenarios.</a:t>
            </a:r>
            <a:endParaRPr lang="en-US" dirty="0">
              <a:ea typeface="Calibri"/>
              <a:cs typeface="Calibri"/>
            </a:endParaRPr>
          </a:p>
          <a:p>
            <a:r>
              <a:rPr lang="en-US" b="1" dirty="0"/>
              <a:t>Importance:</a:t>
            </a:r>
            <a:endParaRPr lang="en-US" dirty="0"/>
          </a:p>
          <a:p>
            <a:pPr marL="171450" indent="-171450">
              <a:buFont typeface="Arial"/>
              <a:buChar char="•"/>
            </a:pPr>
            <a:r>
              <a:rPr lang="en-US" dirty="0"/>
              <a:t>Guarantees driver and pedestrian safety on the road.</a:t>
            </a:r>
            <a:endParaRPr lang="en-US" dirty="0">
              <a:ea typeface="Calibri"/>
              <a:cs typeface="Calibri"/>
            </a:endParaRPr>
          </a:p>
          <a:p>
            <a:pPr marL="171450" indent="-171450">
              <a:buFont typeface="Arial"/>
              <a:buChar char="•"/>
            </a:pPr>
            <a:r>
              <a:rPr lang="en-US" dirty="0"/>
              <a:t>Optimizes ADAS system performance across various environmental conditions.</a:t>
            </a:r>
            <a:endParaRPr lang="en-US" dirty="0">
              <a:ea typeface="Calibri"/>
              <a:cs typeface="Calibri"/>
            </a:endParaRPr>
          </a:p>
          <a:p>
            <a:r>
              <a:rPr lang="en-US" b="1" dirty="0"/>
              <a:t>Notes:</a:t>
            </a:r>
            <a:endParaRPr lang="en-US" dirty="0"/>
          </a:p>
          <a:p>
            <a:pPr marL="171450" indent="-171450">
              <a:buFont typeface="Arial"/>
              <a:buChar char="•"/>
            </a:pPr>
            <a:r>
              <a:rPr lang="en-US" b="1" dirty="0"/>
              <a:t>Testing vs validation</a:t>
            </a:r>
            <a:endParaRPr lang="en-US" dirty="0">
              <a:ea typeface="Calibri"/>
              <a:cs typeface="Calibri"/>
            </a:endParaRPr>
          </a:p>
          <a:p>
            <a:pPr lvl="1" indent="-171450">
              <a:buFont typeface="Arial"/>
              <a:buChar char="•"/>
            </a:pPr>
            <a:r>
              <a:rPr lang="en-US" b="1" dirty="0"/>
              <a:t>Testing:</a:t>
            </a:r>
            <a:r>
              <a:rPr lang="en-US" dirty="0"/>
              <a:t> Evaluates how well an ADAS system performs specific functionalities under controlled environments.</a:t>
            </a:r>
            <a:endParaRPr lang="en-US" dirty="0">
              <a:ea typeface="Calibri"/>
              <a:cs typeface="Calibri"/>
            </a:endParaRPr>
          </a:p>
          <a:p>
            <a:pPr lvl="1" indent="-171450">
              <a:buFont typeface="Arial"/>
              <a:buChar char="•"/>
            </a:pPr>
            <a:r>
              <a:rPr lang="en-US" b="1" dirty="0"/>
              <a:t>Validation:</a:t>
            </a:r>
            <a:r>
              <a:rPr lang="en-US" dirty="0"/>
              <a:t> Confirms that the ADAS system meets its intended safety goals in real-world driving situations.</a:t>
            </a:r>
            <a:endParaRPr lang="en-US">
              <a:ea typeface="Calibri"/>
              <a:cs typeface="Calibri"/>
            </a:endParaRPr>
          </a:p>
          <a:p>
            <a:pPr marL="171450" indent="-171450">
              <a:buFont typeface="Arial"/>
              <a:buChar char="•"/>
            </a:pPr>
            <a:r>
              <a:rPr lang="en-US" dirty="0"/>
              <a:t>Different testing approaches are employed to achieve comprehensive validation: </a:t>
            </a:r>
            <a:endParaRPr lang="en-US" dirty="0">
              <a:ea typeface="Calibri"/>
              <a:cs typeface="Calibri"/>
            </a:endParaRPr>
          </a:p>
          <a:p>
            <a:pPr marL="628650" lvl="1" indent="-171450">
              <a:buFont typeface="Arial"/>
              <a:buChar char="•"/>
            </a:pPr>
            <a:r>
              <a:rPr lang="en-US" b="1" dirty="0"/>
              <a:t>Simulation Testing:</a:t>
            </a:r>
            <a:r>
              <a:rPr lang="en-US" dirty="0"/>
              <a:t> Utilizes virtual environments to expose ADAS systems to a vast range of scenarios (e.g., adverse weather, unexpected obstacles). A specific test might reveal how/if blind-spot detection works under rainy conditions. This data can be compared to expected behavior or real-world data. thus, validating that the feature meets expected performance metrics and correlates with real-world expected behavior. Later on, we will see how we can emulate AAOS environments in Android Studio. </a:t>
            </a:r>
            <a:endParaRPr lang="en-US" dirty="0">
              <a:ea typeface="Calibri"/>
              <a:cs typeface="Calibri"/>
            </a:endParaRPr>
          </a:p>
          <a:p>
            <a:pPr marL="628650" lvl="1" indent="-171450">
              <a:buFont typeface="Arial"/>
              <a:buChar char="•"/>
            </a:pPr>
            <a:r>
              <a:rPr lang="en-US" b="1" dirty="0"/>
              <a:t>Vehicle Hardware-in-the-Loop (HIL) Testing:</a:t>
            </a:r>
            <a:r>
              <a:rPr lang="en-US" dirty="0"/>
              <a:t> Simulates real-world sensor data in a controlled lab setting to evaluate ADAS system responses. In this way, we can test that a particular ADAS component responds correctly to simulated input. The results of the test can be validated against what is expected of the system. For example, an automatic cruise control system should modulate speed according to simulated vehicle proximity data. </a:t>
            </a:r>
            <a:endParaRPr lang="en-US">
              <a:ea typeface="Calibri"/>
              <a:cs typeface="Calibri"/>
            </a:endParaRPr>
          </a:p>
          <a:p>
            <a:pPr marL="628650" lvl="1" indent="-171450">
              <a:buFont typeface="Arial"/>
              <a:buChar char="•"/>
            </a:pPr>
            <a:r>
              <a:rPr lang="en-US" b="1" dirty="0"/>
              <a:t>Vehicle Testing:</a:t>
            </a:r>
            <a:r>
              <a:rPr lang="en-US" dirty="0"/>
              <a:t> Conducts real-world tests on proving grounds and public roads (with proper safety measures) to assess ADAS performance in diverse conditions. This is a very realistic testing experience and is therefore a helpful tool in validating the vehicle's overall functionality and performance. </a:t>
            </a:r>
            <a:endParaRPr lang="en-US" dirty="0">
              <a:ea typeface="Calibri"/>
              <a:cs typeface="Calibri"/>
            </a:endParaRPr>
          </a:p>
          <a:p>
            <a:pPr marL="628650" lvl="1" indent="-171450">
              <a:buFont typeface="Arial"/>
              <a:buChar char="•"/>
            </a:pPr>
            <a:endParaRPr lang="en-US" dirty="0">
              <a:ea typeface="Calibri"/>
              <a:cs typeface="Calibri"/>
            </a:endParaRPr>
          </a:p>
          <a:p>
            <a:pPr marL="171450" indent="-171450">
              <a:buFont typeface="Arial"/>
              <a:buChar char="•"/>
            </a:pPr>
            <a:r>
              <a:rPr lang="en-US" dirty="0"/>
              <a:t>Challenges in ADAS Testing and Validation: </a:t>
            </a:r>
            <a:endParaRPr lang="en-US" dirty="0">
              <a:ea typeface="Calibri"/>
              <a:cs typeface="Calibri"/>
            </a:endParaRPr>
          </a:p>
          <a:p>
            <a:pPr marL="628650" lvl="1" indent="-171450">
              <a:buFont typeface="Arial"/>
              <a:buChar char="•"/>
            </a:pPr>
            <a:r>
              <a:rPr lang="en-US" b="1" dirty="0"/>
              <a:t>Edge Cases:</a:t>
            </a:r>
            <a:r>
              <a:rPr lang="en-US" dirty="0"/>
              <a:t> Ensuring ADAS systems function flawlessly in rare or unexpected situations.</a:t>
            </a:r>
            <a:endParaRPr lang="en-US" dirty="0">
              <a:ea typeface="Calibri"/>
              <a:cs typeface="Calibri"/>
            </a:endParaRPr>
          </a:p>
          <a:p>
            <a:pPr marL="628650" lvl="1" indent="-171450">
              <a:buFont typeface="Arial"/>
              <a:buChar char="•"/>
            </a:pPr>
            <a:r>
              <a:rPr lang="en-US" b="1" dirty="0"/>
              <a:t>Sensor Fusion:</a:t>
            </a:r>
            <a:r>
              <a:rPr lang="en-US" dirty="0"/>
              <a:t> Validating how multiple sensors (camera, LiDAR, radar) work together and handle conflicting data.</a:t>
            </a:r>
            <a:endParaRPr lang="en-US" dirty="0">
              <a:ea typeface="Calibri"/>
              <a:cs typeface="Calibri"/>
            </a:endParaRPr>
          </a:p>
          <a:p>
            <a:pPr marL="628650" lvl="1" indent="-171450">
              <a:buFont typeface="Arial"/>
              <a:buChar char="•"/>
            </a:pPr>
            <a:r>
              <a:rPr lang="en-US" b="1" dirty="0"/>
              <a:t>Environmental Diversity:</a:t>
            </a:r>
            <a:r>
              <a:rPr lang="en-US" dirty="0"/>
              <a:t> Testing ADAS systems across various weather conditions, lighting scenarios, and geographical locations.</a:t>
            </a:r>
            <a:endParaRPr lang="en-US" dirty="0">
              <a:ea typeface="Calibri"/>
              <a:cs typeface="Calibri"/>
            </a:endParaRPr>
          </a:p>
          <a:p>
            <a:pPr marL="171450" indent="-171450">
              <a:buFont typeface="Arial"/>
              <a:buChar char="•"/>
            </a:pPr>
            <a:r>
              <a:rPr lang="en-US" b="1" dirty="0"/>
              <a:t>Discussion Points:</a:t>
            </a:r>
            <a:endParaRPr lang="en-US" dirty="0">
              <a:ea typeface="Calibri"/>
              <a:cs typeface="Calibri"/>
            </a:endParaRPr>
          </a:p>
          <a:p>
            <a:pPr marL="628650" lvl="1" indent="-171450">
              <a:buFont typeface="Arial"/>
              <a:buChar char="•"/>
            </a:pPr>
            <a:r>
              <a:rPr lang="en-US" dirty="0"/>
              <a:t>How can we balance the need for thorough testing with the time and cost constraints of ADAS development?</a:t>
            </a:r>
            <a:endParaRPr lang="en-US" dirty="0">
              <a:ea typeface="Calibri"/>
              <a:cs typeface="Calibri"/>
            </a:endParaRPr>
          </a:p>
          <a:p>
            <a:pPr marL="628650" lvl="1" indent="-171450">
              <a:buFont typeface="Arial"/>
              <a:buChar char="•"/>
            </a:pPr>
            <a:r>
              <a:rPr lang="en-US" dirty="0"/>
              <a:t>What emerging technologies can improve the efficiency and effectiveness of ADAS testing procedures?</a:t>
            </a:r>
            <a:endParaRPr lang="en-US" dirty="0">
              <a:ea typeface="Calibri"/>
              <a:cs typeface="Calibri"/>
            </a:endParaRPr>
          </a:p>
          <a:p>
            <a:pPr marL="628650" lvl="1" indent="-171450">
              <a:buFont typeface="Arial"/>
              <a:buChar char="•"/>
            </a:pPr>
            <a:r>
              <a:rPr lang="en-US" dirty="0"/>
              <a:t>How can regulatory standards be adapted to accommodate the evolving nature of ADAS functionalities? (Leads into the next slide with compliance)</a:t>
            </a:r>
            <a:endParaRPr lang="en-US" dirty="0">
              <a:ea typeface="Calibri"/>
              <a:cs typeface="Calibri"/>
            </a:endParaRPr>
          </a:p>
          <a:p>
            <a:r>
              <a:rPr lang="en-US" b="1" dirty="0"/>
              <a:t>References:</a:t>
            </a:r>
            <a:endParaRPr lang="en-US" dirty="0"/>
          </a:p>
          <a:p>
            <a:pPr marL="171450" indent="-171450">
              <a:buFont typeface="Arial"/>
              <a:buChar char="•"/>
            </a:pPr>
            <a:r>
              <a:rPr lang="en-US" dirty="0"/>
              <a:t>An Introduction to Verification and Validation Testing for ADAS: </a:t>
            </a:r>
            <a:r>
              <a:rPr lang="en-US" dirty="0">
                <a:hlinkClick r:id="rId3"/>
              </a:rPr>
              <a:t>https://www.lhpes.com/test-as-a-service</a:t>
            </a:r>
            <a:endParaRPr lang="en-US"/>
          </a:p>
          <a:p>
            <a:pPr marL="171450" indent="-171450">
              <a:buFont typeface="Arial"/>
              <a:buChar char="•"/>
            </a:pPr>
            <a:r>
              <a:rPr lang="en-US" dirty="0"/>
              <a:t>ADAS Validation: Challenges and Methodologies in Advanced Driver Systems Testing: </a:t>
            </a:r>
            <a:r>
              <a:rPr lang="en-US" dirty="0">
                <a:hlinkClick r:id="rId4"/>
              </a:rPr>
              <a:t>https://www.embitel.com/blog/embedded-blog/adas-validation-challenges-and-methodologies-in-advanced-driver-systems-testing</a:t>
            </a:r>
            <a:endParaRPr lang="en-US"/>
          </a:p>
          <a:p>
            <a:pPr marL="171450" indent="-171450">
              <a:buFont typeface="Arial"/>
              <a:buChar char="•"/>
            </a:pPr>
            <a:r>
              <a:rPr lang="en-US" dirty="0">
                <a:ea typeface="Calibri"/>
                <a:cs typeface="Calibri"/>
              </a:rPr>
              <a:t>Image: </a:t>
            </a:r>
            <a:r>
              <a:rPr lang="en-US" dirty="0">
                <a:hlinkClick r:id="rId5"/>
              </a:rPr>
              <a:t>https://commons.wikimedia.org/wiki/File:Safety_Car_in_Heavy_Rain_(Mercedes_AMG_GT_S)_(37876671395).jpg</a:t>
            </a:r>
            <a:r>
              <a:rPr lang="en-US" dirty="0"/>
              <a:t> licensed under: </a:t>
            </a:r>
            <a:r>
              <a:rPr lang="en-US" dirty="0">
                <a:hlinkClick r:id="rId6"/>
              </a:rPr>
              <a:t>https://creativecommons.org/licenses/by-sa/2.0/deed.en</a:t>
            </a:r>
            <a:r>
              <a:rPr lang="en-US" dirty="0"/>
              <a:t>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ADAS compliance involves a complex interplay between various factors:</a:t>
            </a:r>
          </a:p>
          <a:p>
            <a:pPr marL="628650" lvl="1" indent="-171450">
              <a:buFont typeface="Arial"/>
              <a:buChar char="•"/>
            </a:pPr>
            <a:r>
              <a:rPr lang="en-US" b="1" dirty="0"/>
              <a:t>Regulations:</a:t>
            </a:r>
            <a:r>
              <a:rPr lang="en-US" dirty="0"/>
              <a:t> Governmental regulations set minimum performance requirements for specific ADAS features (e.g., automatic emergency braking). These regulations can vary by country or region.</a:t>
            </a:r>
            <a:endParaRPr lang="en-US" dirty="0">
              <a:ea typeface="Calibri"/>
              <a:cs typeface="Calibri"/>
            </a:endParaRPr>
          </a:p>
          <a:p>
            <a:pPr marL="628650" lvl="1" indent="-171450">
              <a:buFont typeface="Arial"/>
              <a:buChar char="•"/>
            </a:pPr>
            <a:r>
              <a:rPr lang="en-US" b="1" dirty="0"/>
              <a:t>Standards:</a:t>
            </a:r>
            <a:r>
              <a:rPr lang="en-US" dirty="0"/>
              <a:t> Industry standards established by organizations like SAE International (Society of Automotive Engineers) provide detailed technical specifications and best practices for ADAS development and testing.</a:t>
            </a:r>
          </a:p>
          <a:p>
            <a:pPr indent="-171450">
              <a:buFont typeface="Arial"/>
              <a:buChar char="•"/>
            </a:pPr>
            <a:r>
              <a:rPr lang="en-US" b="1" dirty="0"/>
              <a:t>Automatic Emergency Braking (AEB):</a:t>
            </a:r>
            <a:r>
              <a:rPr lang="en-US" dirty="0"/>
              <a:t> A common ADAS feature. Regulations like those by the National Highway Traffic Safety Administration (NHTSA) in the US specify minimum performance requirements for AEB. These requirements might include the system's ability to detect stationary or slow-moving vehicles at certain speeds and initiate automatic braking to avoid collisions. Compliance with such regulations ensures a baseline level of safety performance for AEB across different car manufacturers.</a:t>
            </a:r>
            <a:endParaRPr lang="en-US" dirty="0">
              <a:ea typeface="Calibri"/>
              <a:cs typeface="Calibri"/>
            </a:endParaRPr>
          </a:p>
          <a:p>
            <a:pPr indent="-171450">
              <a:buFont typeface="Arial"/>
              <a:buChar char="•"/>
            </a:pPr>
            <a:r>
              <a:rPr lang="en-US" b="1" dirty="0"/>
              <a:t>Lane Departure Warning (LDW):</a:t>
            </a:r>
            <a:r>
              <a:rPr lang="en-US" dirty="0"/>
              <a:t> Another prevalent ADAS feature. SAE International's standard J3016_202104 outlines performance recommendations for LDW systems. This includes factors like the timing and type of alerts issued to the driver when the vehicle unintentionally drifts from its lane. Following such standards helps ensure that LDW systems provide consistent and effective warnings across various vehicles, promoting driver awareness and potentially reducing lane departure accidents.</a:t>
            </a:r>
            <a:endParaRPr lang="en-US" dirty="0">
              <a:ea typeface="Calibri"/>
              <a:cs typeface="Calibri"/>
            </a:endParaRPr>
          </a:p>
          <a:p>
            <a:pPr marL="171450" indent="-171450">
              <a:buFont typeface="Arial"/>
              <a:buChar char="•"/>
            </a:pPr>
            <a:r>
              <a:rPr lang="en-US" dirty="0"/>
              <a:t>Challenges in ADAS Compliance:</a:t>
            </a:r>
            <a:endParaRPr lang="en-US" dirty="0">
              <a:ea typeface="Calibri"/>
              <a:cs typeface="Calibri"/>
            </a:endParaRPr>
          </a:p>
          <a:p>
            <a:pPr marL="628650" lvl="1" indent="-171450">
              <a:buFont typeface="Arial"/>
              <a:buChar char="•"/>
            </a:pPr>
            <a:r>
              <a:rPr lang="en-US" b="1" dirty="0"/>
              <a:t>Rapid Innovation:</a:t>
            </a:r>
            <a:r>
              <a:rPr lang="en-US" dirty="0"/>
              <a:t> The fast pace of ADAS development can pose challenges for regulations to keep up, potentially creating a gap between technological advancements and established safety standards.</a:t>
            </a:r>
            <a:endParaRPr lang="en-US" dirty="0">
              <a:ea typeface="Calibri"/>
              <a:cs typeface="Calibri"/>
            </a:endParaRPr>
          </a:p>
          <a:p>
            <a:pPr marL="628650" lvl="1" indent="-171450">
              <a:buFont typeface="Arial"/>
              <a:buChar char="•"/>
            </a:pPr>
            <a:r>
              <a:rPr lang="en-US" b="1" dirty="0"/>
              <a:t>Global Harmonization:</a:t>
            </a:r>
            <a:r>
              <a:rPr lang="en-US" dirty="0"/>
              <a:t> The lack of global harmonization in ADAS regulations can create complexities for automakers selling vehicles in multiple countries.</a:t>
            </a:r>
            <a:endParaRPr lang="en-US" dirty="0">
              <a:ea typeface="Calibri"/>
              <a:cs typeface="Calibri"/>
            </a:endParaRPr>
          </a:p>
          <a:p>
            <a:pPr marL="628650" lvl="1" indent="-171450">
              <a:buFont typeface="Arial"/>
              <a:buChar char="•"/>
            </a:pPr>
            <a:r>
              <a:rPr lang="en-US" b="1" dirty="0"/>
              <a:t>Cybersecurity Considerations:</a:t>
            </a:r>
            <a:r>
              <a:rPr lang="en-US" dirty="0"/>
              <a:t> Ensuring the security of ADAS systems from hacking attempts is a growing concern and a crucial aspect of compliance.</a:t>
            </a:r>
            <a:endParaRPr lang="en-US" dirty="0">
              <a:ea typeface="Calibri"/>
              <a:cs typeface="Calibri"/>
            </a:endParaRPr>
          </a:p>
          <a:p>
            <a:pPr marL="171450" indent="-171450">
              <a:buFont typeface="Arial"/>
              <a:buChar char="•"/>
            </a:pPr>
            <a:r>
              <a:rPr lang="en-US" b="1" dirty="0"/>
              <a:t>Discussion Points:</a:t>
            </a:r>
            <a:endParaRPr lang="en-US" dirty="0">
              <a:ea typeface="Calibri"/>
              <a:cs typeface="Calibri"/>
            </a:endParaRPr>
          </a:p>
          <a:p>
            <a:pPr marL="628650" lvl="1" indent="-171450">
              <a:buFont typeface="Arial"/>
              <a:buChar char="•"/>
            </a:pPr>
            <a:r>
              <a:rPr lang="en-US" dirty="0"/>
              <a:t>How can regulations be adapted to keep pace with the rapid evolution of ADAS functionalities?</a:t>
            </a:r>
            <a:endParaRPr lang="en-US" dirty="0">
              <a:ea typeface="Calibri"/>
              <a:cs typeface="Calibri"/>
            </a:endParaRPr>
          </a:p>
          <a:p>
            <a:pPr marL="628650" lvl="1" indent="-171450">
              <a:buFont typeface="Arial"/>
              <a:buChar char="•"/>
            </a:pPr>
            <a:r>
              <a:rPr lang="en-US" dirty="0"/>
              <a:t>What steps can be taken to achieve greater harmonization in ADAS regulations across different countries?</a:t>
            </a:r>
            <a:endParaRPr lang="en-US" dirty="0">
              <a:ea typeface="Calibri"/>
              <a:cs typeface="Calibri"/>
            </a:endParaRPr>
          </a:p>
          <a:p>
            <a:pPr marL="628650" lvl="1" indent="-171450">
              <a:buFont typeface="Arial"/>
              <a:buChar char="•"/>
            </a:pPr>
            <a:r>
              <a:rPr lang="en-US" dirty="0"/>
              <a:t>How can cybersecurity considerations be effectively integrated into the ADAS compliance process?</a:t>
            </a:r>
            <a:endParaRPr lang="en-US" dirty="0">
              <a:ea typeface="Calibri"/>
              <a:cs typeface="Calibri"/>
            </a:endParaRPr>
          </a:p>
          <a:p>
            <a:r>
              <a:rPr lang="en-US" b="1" dirty="0"/>
              <a:t>References:</a:t>
            </a:r>
            <a:endParaRPr lang="en-US" dirty="0"/>
          </a:p>
          <a:p>
            <a:pPr marL="171450" indent="-171450">
              <a:buFont typeface="Arial"/>
              <a:buChar char="•"/>
            </a:pPr>
            <a:r>
              <a:rPr lang="en-US" dirty="0"/>
              <a:t>NHTSA Automated Vehicles for Safety: </a:t>
            </a:r>
            <a:r>
              <a:rPr lang="en-US" dirty="0">
                <a:hlinkClick r:id="rId3"/>
              </a:rPr>
              <a:t>https://www.nhtsa.gov/</a:t>
            </a:r>
            <a:endParaRPr lang="en-US"/>
          </a:p>
          <a:p>
            <a:pPr marL="171450" indent="-171450">
              <a:buFont typeface="Arial"/>
              <a:buChar char="•"/>
            </a:pPr>
            <a:r>
              <a:rPr lang="en-US" dirty="0"/>
              <a:t>SAE International ADAS Standards: </a:t>
            </a:r>
            <a:r>
              <a:rPr lang="en-US" dirty="0">
                <a:hlinkClick r:id="rId4"/>
              </a:rPr>
              <a:t>https://www.sae.org/standards/content/j3016_202104/</a:t>
            </a:r>
            <a:endParaRPr lang="en-US"/>
          </a:p>
          <a:p>
            <a:pPr marL="171450" indent="-171450">
              <a:buFont typeface="Arial"/>
              <a:buChar char="•"/>
            </a:pPr>
            <a:r>
              <a:rPr lang="en-US" dirty="0">
                <a:ea typeface="Calibri"/>
                <a:cs typeface="Calibri"/>
              </a:rPr>
              <a:t>Image: </a:t>
            </a:r>
            <a:r>
              <a:rPr lang="en-US" dirty="0">
                <a:hlinkClick r:id="rId5"/>
              </a:rPr>
              <a:t>https://commons.wikimedia.org/wiki/File:SAE_International_logo.svg</a:t>
            </a:r>
            <a:r>
              <a:rPr lang="en-US" dirty="0"/>
              <a:t> licensed under </a:t>
            </a:r>
            <a:r>
              <a:rPr lang="en-US" dirty="0">
                <a:hlinkClick r:id="rId6"/>
              </a:rPr>
              <a:t>https://en.wikipedia.org/wiki/public_domain</a:t>
            </a:r>
            <a:r>
              <a:rPr lang="en-US" dirty="0"/>
              <a:t> </a:t>
            </a:r>
            <a:endParaRPr lang="en-US" dirty="0">
              <a:ea typeface="Calibri"/>
              <a:cs typeface="Calibri"/>
            </a:endParaRPr>
          </a:p>
          <a:p>
            <a:endParaRPr lang="en-US" b="1"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150880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b="1" dirty="0"/>
              <a:t>Benefits:</a:t>
            </a:r>
            <a:r>
              <a:rPr lang="en-US" dirty="0"/>
              <a:t> </a:t>
            </a:r>
            <a:endParaRPr lang="en-US" dirty="0">
              <a:ea typeface="Calibri"/>
              <a:cs typeface="Calibri"/>
            </a:endParaRPr>
          </a:p>
          <a:p>
            <a:pPr lvl="1">
              <a:buFont typeface="Courier New"/>
              <a:buChar char="o"/>
            </a:pPr>
            <a:r>
              <a:rPr lang="en-US" dirty="0"/>
              <a:t>Reduced testing costs and time compared to real-world testing.</a:t>
            </a:r>
            <a:endParaRPr lang="en-US" dirty="0">
              <a:ea typeface="Calibri"/>
              <a:cs typeface="Calibri"/>
            </a:endParaRPr>
          </a:p>
          <a:p>
            <a:pPr lvl="1">
              <a:buFont typeface="Courier New"/>
              <a:buChar char="o"/>
            </a:pPr>
            <a:r>
              <a:rPr lang="en-US" dirty="0"/>
              <a:t>Improved safety by testing in controlled environments without risk of accidents.</a:t>
            </a:r>
            <a:endParaRPr lang="en-US" dirty="0">
              <a:ea typeface="Calibri"/>
              <a:cs typeface="Calibri"/>
            </a:endParaRPr>
          </a:p>
          <a:p>
            <a:pPr lvl="1">
              <a:buFont typeface="Courier New"/>
              <a:buChar char="o"/>
            </a:pPr>
            <a:r>
              <a:rPr lang="en-US" dirty="0"/>
              <a:t>Increased repeatability and consistency in testing procedures.</a:t>
            </a:r>
            <a:endParaRPr lang="en-US" dirty="0">
              <a:ea typeface="Calibri"/>
              <a:cs typeface="Calibri"/>
            </a:endParaRPr>
          </a:p>
          <a:p>
            <a:pPr lvl="1">
              <a:buFont typeface="Courier New"/>
              <a:buChar char="o"/>
            </a:pPr>
            <a:r>
              <a:rPr lang="en-US" dirty="0"/>
              <a:t>Ability to test edge cases and rare scenarios that might be difficult or dangerous to recreate in real-world settings.</a:t>
            </a:r>
            <a:endParaRPr lang="en-US" dirty="0">
              <a:ea typeface="Calibri"/>
              <a:cs typeface="Calibri"/>
            </a:endParaRPr>
          </a:p>
          <a:p>
            <a:pPr>
              <a:buFont typeface="Arial"/>
              <a:buChar char="•"/>
            </a:pPr>
            <a:r>
              <a:rPr lang="en-US" b="1" dirty="0"/>
              <a:t>Limitations:</a:t>
            </a:r>
            <a:r>
              <a:rPr lang="en-US" dirty="0"/>
              <a:t> </a:t>
            </a:r>
            <a:endParaRPr lang="en-US" dirty="0">
              <a:ea typeface="Calibri"/>
              <a:cs typeface="Calibri"/>
            </a:endParaRPr>
          </a:p>
          <a:p>
            <a:pPr lvl="1">
              <a:buFont typeface="Courier New"/>
              <a:buChar char="o"/>
            </a:pPr>
            <a:r>
              <a:rPr lang="en-US" dirty="0"/>
              <a:t>Relies on the accuracy and completeness of the simulated environment, potentially missing real-world complexities.</a:t>
            </a:r>
            <a:endParaRPr lang="en-US" dirty="0">
              <a:ea typeface="Calibri"/>
              <a:cs typeface="Calibri"/>
            </a:endParaRPr>
          </a:p>
          <a:p>
            <a:pPr marL="628650" lvl="1" indent="-171450">
              <a:buFont typeface="Courier New,monospace"/>
              <a:buChar char="o"/>
            </a:pPr>
            <a:r>
              <a:rPr lang="en-US" dirty="0"/>
              <a:t>May not fully capture the sensor noise and uncertainties encountered in real-world conditions.</a:t>
            </a:r>
            <a:endParaRPr lang="en-US" dirty="0">
              <a:ea typeface="Calibri"/>
              <a:cs typeface="Calibri"/>
            </a:endParaRPr>
          </a:p>
          <a:p>
            <a:pPr marL="628650" lvl="1" indent="-171450">
              <a:buFont typeface="Courier New,monospace"/>
              <a:buChar char="o"/>
            </a:pPr>
            <a:r>
              <a:rPr lang="en-US" dirty="0"/>
              <a:t>May not comprehensively test all ADAS functionalities</a:t>
            </a:r>
            <a:endParaRPr lang="en-US" dirty="0">
              <a:ea typeface="Calibri"/>
              <a:cs typeface="Calibri"/>
            </a:endParaRPr>
          </a:p>
          <a:p>
            <a:pPr lvl="1">
              <a:buFont typeface="Courier New"/>
              <a:buChar char="o"/>
            </a:pPr>
            <a:r>
              <a:rPr lang="en-US" dirty="0"/>
              <a:t>Real-world validation testing remains crucial to ensure the system's performance in actual driving situations.</a:t>
            </a:r>
            <a:endParaRPr lang="en-US" dirty="0">
              <a:ea typeface="Calibri"/>
              <a:cs typeface="Calibri"/>
            </a:endParaRPr>
          </a:p>
          <a:p>
            <a:pPr lvl="1"/>
            <a:endParaRPr lang="en-US" dirty="0">
              <a:ea typeface="Calibri"/>
              <a:cs typeface="Calibri"/>
            </a:endParaRPr>
          </a:p>
          <a:p>
            <a:pPr>
              <a:buFont typeface="Arial"/>
              <a:buChar char="•"/>
            </a:pPr>
            <a:r>
              <a:rPr lang="en-US" dirty="0">
                <a:ea typeface="Calibri"/>
                <a:cs typeface="Calibri"/>
              </a:rPr>
              <a:t>CARLA – an open-source simulator for autonomous driving research: </a:t>
            </a:r>
            <a:r>
              <a:rPr lang="en-US" dirty="0">
                <a:hlinkClick r:id="rId3"/>
              </a:rPr>
              <a:t>https://carla.org/</a:t>
            </a:r>
            <a:r>
              <a:rPr lang="en-US" dirty="0"/>
              <a:t> </a:t>
            </a:r>
            <a:endParaRPr lang="en-US" dirty="0">
              <a:ea typeface="Calibri"/>
              <a:cs typeface="Calibri"/>
            </a:endParaRPr>
          </a:p>
          <a:p>
            <a:pPr marL="1085850" lvl="1">
              <a:buFont typeface="Courier New"/>
              <a:buChar char="o"/>
            </a:pPr>
            <a:r>
              <a:rPr lang="en-US" dirty="0">
                <a:ea typeface="Calibri"/>
                <a:cs typeface="Calibri"/>
              </a:rPr>
              <a:t>Offers a full simulation with roadways, cars, buildings, traffic, etc.</a:t>
            </a:r>
          </a:p>
          <a:p>
            <a:pPr marL="1085850" lvl="1">
              <a:buFont typeface="Courier New"/>
              <a:buChar char="o"/>
            </a:pPr>
            <a:r>
              <a:rPr lang="en-US" dirty="0">
                <a:ea typeface="Calibri"/>
                <a:cs typeface="Calibri"/>
              </a:rPr>
              <a:t>Offers a suit of simulated sensors such as LiDAR, cameras, and GPS</a:t>
            </a:r>
          </a:p>
          <a:p>
            <a:pPr marL="1085850" lvl="1">
              <a:buFont typeface="Courier New"/>
              <a:buChar char="o"/>
            </a:pPr>
            <a:r>
              <a:rPr lang="en-US" dirty="0">
                <a:ea typeface="Calibri"/>
                <a:cs typeface="Calibri"/>
              </a:rPr>
              <a:t>Allows us to test ADAS systems in a simulated environment before necessarily conducting real-world tests which could be more expensive</a:t>
            </a:r>
          </a:p>
          <a:p>
            <a:pPr marL="1085850" lvl="1">
              <a:buFont typeface="Courier New"/>
              <a:buChar char="o"/>
            </a:pPr>
            <a:r>
              <a:rPr lang="en-US" dirty="0">
                <a:ea typeface="Calibri"/>
                <a:cs typeface="Calibri"/>
              </a:rPr>
              <a:t>Offers an API to control the simulation such as traffic, pedestrian behaviors, weather, sensors, etc.</a:t>
            </a:r>
          </a:p>
          <a:p>
            <a:pPr>
              <a:buFont typeface="Arial"/>
              <a:buChar char="•"/>
            </a:pPr>
            <a:r>
              <a:rPr lang="en-US" dirty="0">
                <a:ea typeface="Calibri"/>
                <a:cs typeface="Calibri"/>
              </a:rPr>
              <a:t>Android Automotive – while LHP and Carla are separate programs for simulation and not necessarily compatible with AAOS, Android Studio itself offers emulators for AAOS</a:t>
            </a:r>
          </a:p>
          <a:p>
            <a:pPr marL="1085850" lvl="1">
              <a:buFont typeface="Courier New"/>
              <a:buChar char="o"/>
            </a:pPr>
            <a:r>
              <a:rPr lang="en-US" dirty="0">
                <a:ea typeface="Calibri"/>
                <a:cs typeface="Calibri"/>
              </a:rPr>
              <a:t>These can emulate infotainment screens to display user interfaces</a:t>
            </a:r>
          </a:p>
          <a:p>
            <a:pPr marL="1085850" lvl="1">
              <a:buFont typeface="Courier New"/>
              <a:buChar char="o"/>
            </a:pPr>
            <a:r>
              <a:rPr lang="en-US" dirty="0">
                <a:ea typeface="Calibri"/>
                <a:cs typeface="Calibri"/>
              </a:rPr>
              <a:t>Emulators also allow you to modulate different values such as gear, ignition state, speed: </a:t>
            </a:r>
            <a:r>
              <a:rPr lang="en-US" dirty="0">
                <a:hlinkClick r:id="rId4"/>
              </a:rPr>
              <a:t>https://developer.android.com/training/cars/testing/emulator</a:t>
            </a:r>
            <a:r>
              <a:rPr lang="en-US" dirty="0"/>
              <a:t> </a:t>
            </a:r>
            <a:endParaRPr lang="en-US" dirty="0">
              <a:ea typeface="Calibri"/>
              <a:cs typeface="Calibri"/>
            </a:endParaRPr>
          </a:p>
          <a:p>
            <a:pPr marL="628650" lvl="1">
              <a:buFont typeface="Courier New"/>
              <a:buChar char="o"/>
            </a:pPr>
            <a:endParaRPr lang="en-US" dirty="0">
              <a:ea typeface="Calibri"/>
              <a:cs typeface="Calibri"/>
            </a:endParaRPr>
          </a:p>
          <a:p>
            <a:pPr marL="628650" lvl="1">
              <a:buFont typeface="Courier New"/>
              <a:buChar char="o"/>
            </a:pPr>
            <a:endParaRPr lang="en-US" dirty="0">
              <a:ea typeface="Calibri"/>
              <a:cs typeface="Calibri"/>
            </a:endParaRPr>
          </a:p>
          <a:p>
            <a:pPr marL="628650" lvl="1">
              <a:buFont typeface="Courier New"/>
              <a:buChar char="o"/>
            </a:pPr>
            <a:endParaRPr lang="en-US" dirty="0">
              <a:ea typeface="Calibri"/>
              <a:cs typeface="Calibri"/>
            </a:endParaRPr>
          </a:p>
          <a:p>
            <a:pPr marL="628650" lvl="1">
              <a:buFont typeface="Courier New"/>
              <a:buChar char="o"/>
            </a:pPr>
            <a:endParaRPr lang="en-US" dirty="0">
              <a:ea typeface="Calibri"/>
              <a:cs typeface="Calibri"/>
            </a:endParaRPr>
          </a:p>
          <a:p>
            <a:pPr>
              <a:buFont typeface="Arial"/>
              <a:buChar char="•"/>
            </a:pPr>
            <a:r>
              <a:rPr lang="en-US">
                <a:ea typeface="Calibri"/>
                <a:cs typeface="Calibri"/>
              </a:rPr>
              <a:t>Image: </a:t>
            </a:r>
            <a:r>
              <a:rPr lang="en-US" dirty="0">
                <a:hlinkClick r:id="rId5"/>
              </a:rPr>
              <a:t>https://commons.wikimedia.org/wiki/File:Android_Studio_icon_(2023).svg</a:t>
            </a:r>
            <a:r>
              <a:rPr lang="en-US" dirty="0"/>
              <a:t> </a:t>
            </a:r>
            <a:endParaRPr lang="en-US" dirty="0">
              <a:ea typeface="Calibri"/>
              <a:cs typeface="Calibri"/>
            </a:endParaRPr>
          </a:p>
          <a:p>
            <a:pPr>
              <a:buFont typeface="Arial"/>
              <a:buChar char="•"/>
            </a:pPr>
            <a:r>
              <a:rPr lang="en-US" dirty="0">
                <a:ea typeface="Calibri"/>
                <a:cs typeface="Calibri"/>
              </a:rPr>
              <a:t>Licensed Under: </a:t>
            </a:r>
            <a:r>
              <a:rPr lang="en-US" dirty="0">
                <a:hlinkClick r:id="rId6"/>
              </a:rPr>
              <a:t>https://creativecommons.org/licenses/by/2.5/deed.en</a:t>
            </a:r>
            <a:r>
              <a:rPr lang="en-US" dirty="0"/>
              <a:t> </a:t>
            </a:r>
            <a:endParaRPr lang="en-US" dirty="0">
              <a:ea typeface="Calibri"/>
              <a:cs typeface="Calibri"/>
            </a:endParaRPr>
          </a:p>
          <a:p>
            <a:pPr lvl="1">
              <a:buFont typeface="Courier New"/>
              <a:buChar char="o"/>
            </a:pPr>
            <a:endParaRPr lang="en-US" dirty="0">
              <a:ea typeface="Calibri"/>
              <a:cs typeface="Calibri"/>
            </a:endParaRPr>
          </a:p>
          <a:p>
            <a:pPr marL="171450" indent="-171450">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8</a:t>
            </a:fld>
            <a:endParaRPr lang="en-US"/>
          </a:p>
        </p:txBody>
      </p:sp>
    </p:spTree>
    <p:extLst>
      <p:ext uri="{BB962C8B-B14F-4D97-AF65-F5344CB8AC3E}">
        <p14:creationId xmlns:p14="http://schemas.microsoft.com/office/powerpoint/2010/main" val="229536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Activity – Pick an ADAS feature and research what sorts of tests would be performed and what compliance/regulations it would need to adhere to. </a:t>
            </a:r>
          </a:p>
        </p:txBody>
      </p:sp>
      <p:sp>
        <p:nvSpPr>
          <p:cNvPr id="4" name="Slide Number Placeholder 3"/>
          <p:cNvSpPr>
            <a:spLocks noGrp="1"/>
          </p:cNvSpPr>
          <p:nvPr>
            <p:ph type="sldNum" sz="quarter" idx="5"/>
          </p:nvPr>
        </p:nvSpPr>
        <p:spPr/>
        <p:txBody>
          <a:bodyPr/>
          <a:lstStyle/>
          <a:p>
            <a:fld id="{B3F2FE03-0128-49A4-9C8E-FA8E5C6BCA0C}" type="slidenum">
              <a:rPr lang="en-US" smtClean="0"/>
              <a:t>9</a:t>
            </a:fld>
            <a:endParaRPr lang="en-US"/>
          </a:p>
        </p:txBody>
      </p:sp>
    </p:spTree>
    <p:extLst>
      <p:ext uri="{BB962C8B-B14F-4D97-AF65-F5344CB8AC3E}">
        <p14:creationId xmlns:p14="http://schemas.microsoft.com/office/powerpoint/2010/main" val="1568700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p:txBody>
          <a:bodyPr>
            <a:normAutofit fontScale="90000"/>
          </a:bodyPr>
          <a:lstStyle/>
          <a:p>
            <a:r>
              <a:rPr lang="en-US" dirty="0">
                <a:latin typeface="Futura PT Bold"/>
                <a:cs typeface="FUTURA MEDIUM"/>
              </a:rPr>
              <a:t>ADAS Testing, Validation, and Compliance</a:t>
            </a:r>
            <a:endParaRPr lang="en-US" b="0" dirty="0">
              <a:latin typeface="Futura PT Bold"/>
              <a:cs typeface="FUTURA MEDIUM"/>
            </a:endParaRPr>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70243"/>
            <a:ext cx="2972011" cy="461470"/>
            <a:chOff x="2892462" y="351983"/>
            <a:chExt cx="4139727" cy="454328"/>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b="1" dirty="0">
                  <a:solidFill>
                    <a:srgbClr val="33383F"/>
                  </a:solidFill>
                  <a:latin typeface="Apercu (Body)"/>
                </a:rPr>
                <a:t>Testing and Validation</a:t>
              </a:r>
              <a:endParaRPr lang="en-US" dirty="0">
                <a:latin typeface="Apercu (Body)"/>
              </a:endParaRPr>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416139"/>
            <a:ext cx="3018530" cy="454328"/>
            <a:chOff x="2892462" y="1121329"/>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b="1" dirty="0">
                  <a:solidFill>
                    <a:srgbClr val="33383F"/>
                  </a:solidFill>
                  <a:ea typeface="+mn-lt"/>
                  <a:cs typeface="+mn-lt"/>
                </a:rPr>
                <a:t>Compliance</a:t>
              </a:r>
              <a:endParaRPr lang="en-US" dirty="0"/>
            </a:p>
          </p:txBody>
        </p:sp>
      </p:grpSp>
      <p:grpSp>
        <p:nvGrpSpPr>
          <p:cNvPr id="43" name="Group 42">
            <a:extLst>
              <a:ext uri="{FF2B5EF4-FFF2-40B4-BE49-F238E27FC236}">
                <a16:creationId xmlns:a16="http://schemas.microsoft.com/office/drawing/2014/main" id="{FD69BFD3-72F5-4696-A4B5-D10D702C9EB9}"/>
              </a:ext>
            </a:extLst>
          </p:cNvPr>
          <p:cNvGrpSpPr/>
          <p:nvPr/>
        </p:nvGrpSpPr>
        <p:grpSpPr>
          <a:xfrm>
            <a:off x="921564" y="2053957"/>
            <a:ext cx="3020022" cy="454328"/>
            <a:chOff x="2892460" y="2776537"/>
            <a:chExt cx="3639675" cy="454328"/>
          </a:xfrm>
        </p:grpSpPr>
        <p:grpSp>
          <p:nvGrpSpPr>
            <p:cNvPr id="44" name="Group 43">
              <a:extLst>
                <a:ext uri="{FF2B5EF4-FFF2-40B4-BE49-F238E27FC236}">
                  <a16:creationId xmlns:a16="http://schemas.microsoft.com/office/drawing/2014/main" id="{3DAB7F45-F802-4F75-9E8F-6B03A3021FB4}"/>
                </a:ext>
              </a:extLst>
            </p:cNvPr>
            <p:cNvGrpSpPr/>
            <p:nvPr/>
          </p:nvGrpSpPr>
          <p:grpSpPr>
            <a:xfrm>
              <a:off x="2892460" y="2776537"/>
              <a:ext cx="543758" cy="454328"/>
              <a:chOff x="4358640" y="844549"/>
              <a:chExt cx="725011" cy="605770"/>
            </a:xfrm>
          </p:grpSpPr>
          <p:sp>
            <p:nvSpPr>
              <p:cNvPr id="46" name="Rectangle: Rounded Corners 45">
                <a:extLst>
                  <a:ext uri="{FF2B5EF4-FFF2-40B4-BE49-F238E27FC236}">
                    <a16:creationId xmlns:a16="http://schemas.microsoft.com/office/drawing/2014/main" id="{18C768E1-1112-490D-9D13-D57E23819BA2}"/>
                  </a:ext>
                </a:extLst>
              </p:cNvPr>
              <p:cNvSpPr/>
              <p:nvPr/>
            </p:nvSpPr>
            <p:spPr>
              <a:xfrm>
                <a:off x="4358640" y="844549"/>
                <a:ext cx="725011"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7" name="TextBox 46">
                <a:extLst>
                  <a:ext uri="{FF2B5EF4-FFF2-40B4-BE49-F238E27FC236}">
                    <a16:creationId xmlns:a16="http://schemas.microsoft.com/office/drawing/2014/main" id="{CA81778A-3A05-4D09-A65A-ECCF266087B0}"/>
                  </a:ext>
                </a:extLst>
              </p:cNvPr>
              <p:cNvSpPr txBox="1"/>
              <p:nvPr/>
            </p:nvSpPr>
            <p:spPr>
              <a:xfrm>
                <a:off x="4501744" y="927100"/>
                <a:ext cx="521511"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03</a:t>
                </a:r>
              </a:p>
            </p:txBody>
          </p:sp>
        </p:grpSp>
        <p:sp>
          <p:nvSpPr>
            <p:cNvPr id="45" name="TextBox 44">
              <a:extLst>
                <a:ext uri="{FF2B5EF4-FFF2-40B4-BE49-F238E27FC236}">
                  <a16:creationId xmlns:a16="http://schemas.microsoft.com/office/drawing/2014/main" id="{ED202FBA-1855-4291-8F3D-D382BE959925}"/>
                </a:ext>
              </a:extLst>
            </p:cNvPr>
            <p:cNvSpPr txBox="1"/>
            <p:nvPr/>
          </p:nvSpPr>
          <p:spPr>
            <a:xfrm>
              <a:off x="3831785" y="2882709"/>
              <a:ext cx="2700350" cy="276999"/>
            </a:xfrm>
            <a:prstGeom prst="rect">
              <a:avLst/>
            </a:prstGeom>
            <a:noFill/>
          </p:spPr>
          <p:txBody>
            <a:bodyPr wrap="square" lIns="0" tIns="0" rIns="0" bIns="0" rtlCol="0" anchor="t">
              <a:spAutoFit/>
            </a:bodyPr>
            <a:lstStyle/>
            <a:p>
              <a:r>
                <a:rPr lang="en-US" b="1" dirty="0">
                  <a:solidFill>
                    <a:srgbClr val="33383F"/>
                  </a:solidFill>
                  <a:ea typeface="+mn-lt"/>
                  <a:cs typeface="+mn-lt"/>
                </a:rPr>
                <a:t>Simulation Tools</a:t>
              </a:r>
              <a:endParaRPr lang="en-US" dirty="0"/>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01 – </a:t>
            </a:r>
            <a:r>
              <a:rPr lang="en-US" b="0" dirty="0">
                <a:cs typeface="FUTURA MEDIUM"/>
              </a:rPr>
              <a:t>Testing and Validation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2156" y="3002206"/>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Environmental Conditions</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Process of ensuring a developed ADAS system functions properly, reliably, and safely</a:t>
            </a:r>
          </a:p>
          <a:p>
            <a:pPr marL="171450" indent="-171450">
              <a:buChar char="•"/>
            </a:pPr>
            <a:r>
              <a:rPr lang="en-US" b="1" u="sng" dirty="0">
                <a:latin typeface="Arial"/>
                <a:cs typeface="Arial"/>
              </a:rPr>
              <a:t>Importance:</a:t>
            </a:r>
            <a:r>
              <a:rPr lang="en-US" dirty="0">
                <a:latin typeface="Arial"/>
                <a:cs typeface="Arial"/>
              </a:rPr>
              <a:t> ADAS systems need to function as expected to guarantee safety</a:t>
            </a:r>
            <a:endParaRPr lang="en-US" sz="1600" dirty="0">
              <a:latin typeface="Arial"/>
              <a:cs typeface="Arial"/>
            </a:endParaRPr>
          </a:p>
          <a:p>
            <a:pPr marL="431800" lvl="1" indent="-171450">
              <a:buFont typeface="Courier New" panose="020B0604020202020204" pitchFamily="34" charset="0"/>
              <a:buChar char="o"/>
            </a:pPr>
            <a:r>
              <a:rPr lang="en-US" sz="1600" dirty="0">
                <a:latin typeface="Arial"/>
                <a:cs typeface="Arial"/>
              </a:rPr>
              <a:t>Testing vs Validation</a:t>
            </a:r>
          </a:p>
          <a:p>
            <a:pPr marL="431800" lvl="1" indent="-171450">
              <a:buFont typeface="Courier New" panose="020B0604020202020204" pitchFamily="34" charset="0"/>
              <a:buChar char="o"/>
            </a:pPr>
            <a:r>
              <a:rPr lang="en-US" sz="1600" dirty="0">
                <a:latin typeface="Arial"/>
                <a:cs typeface="Arial"/>
              </a:rPr>
              <a:t>Different Testing Approaches</a:t>
            </a:r>
          </a:p>
          <a:p>
            <a:pPr marL="431800" lvl="1" indent="-171450">
              <a:buFont typeface="Courier New" panose="020B0604020202020204" pitchFamily="34" charset="0"/>
              <a:buChar char="o"/>
            </a:pPr>
            <a:r>
              <a:rPr lang="en-US" sz="1600" dirty="0">
                <a:latin typeface="Arial"/>
                <a:cs typeface="Arial"/>
              </a:rPr>
              <a:t>Challenges</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Testing and Validation</a:t>
            </a:r>
            <a:endParaRPr lang="en-US" dirty="0"/>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vert="horz" lIns="91440" tIns="91440" rIns="91440" bIns="91440" rtlCol="0" anchor="t">
            <a:normAutofit/>
          </a:bodyPr>
          <a:lstStyle/>
          <a:p>
            <a:pPr marL="226695" indent="-226695"/>
            <a:endParaRPr lang="en-US" dirty="0"/>
          </a:p>
        </p:txBody>
      </p:sp>
      <p:pic>
        <p:nvPicPr>
          <p:cNvPr id="4" name="Picture 3" descr="File:Safety Car in Heavy Rain (Mercedes AMG GT S) (37876671395).jpg">
            <a:extLst>
              <a:ext uri="{FF2B5EF4-FFF2-40B4-BE49-F238E27FC236}">
                <a16:creationId xmlns:a16="http://schemas.microsoft.com/office/drawing/2014/main" id="{95F1B41F-7681-D70F-8458-20C49DD2B7C5}"/>
              </a:ext>
            </a:extLst>
          </p:cNvPr>
          <p:cNvPicPr>
            <a:picLocks noChangeAspect="1"/>
          </p:cNvPicPr>
          <p:nvPr/>
        </p:nvPicPr>
        <p:blipFill>
          <a:blip r:embed="rId3"/>
          <a:stretch>
            <a:fillRect/>
          </a:stretch>
        </p:blipFill>
        <p:spPr>
          <a:xfrm>
            <a:off x="270163" y="1689095"/>
            <a:ext cx="4135581" cy="2752447"/>
          </a:xfrm>
          <a:prstGeom prst="rect">
            <a:avLst/>
          </a:prstGeom>
        </p:spPr>
      </p:pic>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02 – Compliance</a:t>
            </a:r>
            <a:r>
              <a:rPr lang="en-US" b="0" dirty="0">
                <a:cs typeface="FUTURA MEDIUM"/>
              </a:rPr>
              <a:t>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118" y="2182697"/>
            <a:ext cx="338180" cy="380453"/>
          </a:xfrm>
          <a:prstGeom prst="rect">
            <a:avLst/>
          </a:prstGeom>
        </p:spPr>
      </p:pic>
    </p:spTree>
    <p:extLst>
      <p:ext uri="{BB962C8B-B14F-4D97-AF65-F5344CB8AC3E}">
        <p14:creationId xmlns:p14="http://schemas.microsoft.com/office/powerpoint/2010/main" val="70630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SAE </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lnSpcReduction="10000"/>
          </a:bodyPr>
          <a:lstStyle/>
          <a:p>
            <a:pPr marL="171450" indent="-171450">
              <a:buChar char="•"/>
            </a:pPr>
            <a:r>
              <a:rPr lang="en-US" b="1" u="sng" dirty="0">
                <a:latin typeface="Arial"/>
                <a:cs typeface="Arial"/>
              </a:rPr>
              <a:t>Definition:</a:t>
            </a:r>
            <a:r>
              <a:rPr lang="en-US" dirty="0">
                <a:latin typeface="Arial"/>
                <a:cs typeface="Arial"/>
              </a:rPr>
              <a:t> E</a:t>
            </a:r>
            <a:r>
              <a:rPr lang="en-US" dirty="0">
                <a:latin typeface="Arial"/>
                <a:cs typeface="Futura Medium"/>
              </a:rPr>
              <a:t>nsuring ADAS features adhere to relevant safety regulations and industry standards established by governing bodies</a:t>
            </a:r>
            <a:endParaRPr lang="en-US" dirty="0">
              <a:latin typeface="Arial"/>
              <a:cs typeface="Arial"/>
            </a:endParaRPr>
          </a:p>
          <a:p>
            <a:pPr marL="171450" indent="-171450">
              <a:buChar char="•"/>
            </a:pPr>
            <a:r>
              <a:rPr lang="en-US" b="1" u="sng" dirty="0">
                <a:latin typeface="Arial"/>
                <a:cs typeface="Arial"/>
              </a:rPr>
              <a:t>Importance:</a:t>
            </a:r>
            <a:r>
              <a:rPr lang="en-US" dirty="0">
                <a:latin typeface="Arial"/>
                <a:cs typeface="Arial"/>
              </a:rPr>
              <a:t> Compliance helps guarantee safety, public trust, and development guidelines</a:t>
            </a:r>
            <a:endParaRPr lang="en-US" sz="1600" dirty="0">
              <a:latin typeface="Arial"/>
              <a:cs typeface="Arial"/>
            </a:endParaRPr>
          </a:p>
          <a:p>
            <a:pPr marL="431800" lvl="1" indent="-171450">
              <a:buFont typeface="Courier New" panose="020B0604020202020204" pitchFamily="34" charset="0"/>
              <a:buChar char="o"/>
            </a:pPr>
            <a:r>
              <a:rPr lang="en-US" sz="1600" dirty="0">
                <a:latin typeface="Arial"/>
                <a:cs typeface="Arial"/>
              </a:rPr>
              <a:t>Regulations and Standards</a:t>
            </a:r>
          </a:p>
          <a:p>
            <a:pPr marL="431800" lvl="1" indent="-171450">
              <a:buFont typeface="Courier New" panose="020B0604020202020204" pitchFamily="34" charset="0"/>
              <a:buChar char="o"/>
            </a:pPr>
            <a:r>
              <a:rPr lang="en-US" sz="1600" dirty="0">
                <a:latin typeface="Arial"/>
                <a:cs typeface="Arial"/>
              </a:rPr>
              <a:t>ADAS Features</a:t>
            </a:r>
            <a:endParaRPr lang="en-US" dirty="0"/>
          </a:p>
          <a:p>
            <a:pPr marL="855345" lvl="2"/>
            <a:r>
              <a:rPr lang="en-US" sz="1400" dirty="0">
                <a:latin typeface="Arial"/>
                <a:cs typeface="Arial"/>
              </a:rPr>
              <a:t>AEB</a:t>
            </a:r>
          </a:p>
          <a:p>
            <a:pPr marL="855345" lvl="2"/>
            <a:r>
              <a:rPr lang="en-US" sz="1400" dirty="0">
                <a:latin typeface="Arial"/>
                <a:cs typeface="Arial"/>
              </a:rPr>
              <a:t>LDW</a:t>
            </a:r>
          </a:p>
          <a:p>
            <a:pPr marL="431800" lvl="1" indent="-171450">
              <a:buFont typeface="Courier New" panose="020B0604020202020204" pitchFamily="34" charset="0"/>
              <a:buChar char="o"/>
            </a:pPr>
            <a:r>
              <a:rPr lang="en-US" sz="1600" dirty="0">
                <a:latin typeface="Arial"/>
                <a:cs typeface="Arial"/>
              </a:rPr>
              <a:t>Challenges</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Compliance</a:t>
            </a:r>
            <a:endParaRPr lang="en-US" dirty="0"/>
          </a:p>
        </p:txBody>
      </p:sp>
      <p:pic>
        <p:nvPicPr>
          <p:cNvPr id="6" name="Content Placeholder 5" descr="A blue and black logo&#10;&#10;Description automatically generated">
            <a:extLst>
              <a:ext uri="{FF2B5EF4-FFF2-40B4-BE49-F238E27FC236}">
                <a16:creationId xmlns:a16="http://schemas.microsoft.com/office/drawing/2014/main" id="{0D2C6243-79FC-669D-07D5-007333F7583C}"/>
              </a:ext>
            </a:extLst>
          </p:cNvPr>
          <p:cNvPicPr>
            <a:picLocks noGrp="1" noChangeAspect="1"/>
          </p:cNvPicPr>
          <p:nvPr>
            <p:ph sz="quarter" idx="18"/>
          </p:nvPr>
        </p:nvPicPr>
        <p:blipFill>
          <a:blip r:embed="rId3"/>
          <a:stretch>
            <a:fillRect/>
          </a:stretch>
        </p:blipFill>
        <p:spPr>
          <a:xfrm>
            <a:off x="228600" y="1717130"/>
            <a:ext cx="4206875" cy="2603003"/>
          </a:xfrm>
        </p:spPr>
      </p:pic>
    </p:spTree>
    <p:extLst>
      <p:ext uri="{BB962C8B-B14F-4D97-AF65-F5344CB8AC3E}">
        <p14:creationId xmlns:p14="http://schemas.microsoft.com/office/powerpoint/2010/main" val="14293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03 – Simulation Tools</a:t>
            </a:r>
            <a:endParaRPr lang="en-US" b="0"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2891" y="2959075"/>
            <a:ext cx="338180" cy="380453"/>
          </a:xfrm>
          <a:prstGeom prst="rect">
            <a:avLst/>
          </a:prstGeom>
        </p:spPr>
      </p:pic>
    </p:spTree>
    <p:extLst>
      <p:ext uri="{BB962C8B-B14F-4D97-AF65-F5344CB8AC3E}">
        <p14:creationId xmlns:p14="http://schemas.microsoft.com/office/powerpoint/2010/main" val="255113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Android Studio </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V</a:t>
            </a:r>
            <a:r>
              <a:rPr lang="en-US" dirty="0">
                <a:latin typeface="Arial"/>
                <a:cs typeface="Futura Medium"/>
              </a:rPr>
              <a:t>irtual test environments used to evaluate the performance of ADAS features within the AAOS ecosystem</a:t>
            </a:r>
          </a:p>
          <a:p>
            <a:pPr marL="171450" indent="-171450">
              <a:buChar char="•"/>
            </a:pPr>
            <a:r>
              <a:rPr lang="en-US" b="1" u="sng" dirty="0">
                <a:latin typeface="Arial"/>
                <a:cs typeface="Arial"/>
              </a:rPr>
              <a:t>Importance:</a:t>
            </a:r>
            <a:r>
              <a:rPr lang="en-US" dirty="0">
                <a:latin typeface="Arial"/>
                <a:cs typeface="Arial"/>
              </a:rPr>
              <a:t> Allows for testing at the software level, reduced overall development costs, and broader scenario testing</a:t>
            </a:r>
            <a:endParaRPr lang="en-US" sz="1600" dirty="0">
              <a:latin typeface="Arial"/>
              <a:cs typeface="Arial"/>
            </a:endParaRPr>
          </a:p>
          <a:p>
            <a:pPr marL="431800" lvl="1" indent="-171450">
              <a:buFont typeface="Courier New,monospace"/>
              <a:buChar char="o"/>
            </a:pPr>
            <a:r>
              <a:rPr lang="en-US" sz="1600" dirty="0">
                <a:latin typeface="Arial"/>
                <a:cs typeface="Arial"/>
              </a:rPr>
              <a:t>Carla</a:t>
            </a:r>
          </a:p>
          <a:p>
            <a:pPr marL="431800" lvl="1" indent="-171450">
              <a:buFont typeface="Courier New,monospace"/>
              <a:buChar char="o"/>
            </a:pPr>
            <a:r>
              <a:rPr lang="en-US" sz="1600" dirty="0">
                <a:latin typeface="Arial"/>
                <a:cs typeface="Arial"/>
              </a:rPr>
              <a:t>Android Studio</a:t>
            </a: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Simulation Tools</a:t>
            </a:r>
            <a:endParaRPr lang="en-US" dirty="0"/>
          </a:p>
        </p:txBody>
      </p:sp>
      <p:pic>
        <p:nvPicPr>
          <p:cNvPr id="10" name="Content Placeholder 9" descr="A logo of a letter a and a bug&#10;&#10;Description automatically generated">
            <a:extLst>
              <a:ext uri="{FF2B5EF4-FFF2-40B4-BE49-F238E27FC236}">
                <a16:creationId xmlns:a16="http://schemas.microsoft.com/office/drawing/2014/main" id="{F3678A1D-0E08-2992-73D3-8BA636837C59}"/>
              </a:ext>
            </a:extLst>
          </p:cNvPr>
          <p:cNvPicPr>
            <a:picLocks noGrp="1" noChangeAspect="1"/>
          </p:cNvPicPr>
          <p:nvPr>
            <p:ph sz="quarter" idx="18"/>
          </p:nvPr>
        </p:nvPicPr>
        <p:blipFill>
          <a:blip r:embed="rId3"/>
          <a:stretch>
            <a:fillRect/>
          </a:stretch>
        </p:blipFill>
        <p:spPr>
          <a:xfrm>
            <a:off x="999331" y="1685925"/>
            <a:ext cx="2665413" cy="2665413"/>
          </a:xfrm>
        </p:spPr>
      </p:pic>
    </p:spTree>
    <p:extLst>
      <p:ext uri="{BB962C8B-B14F-4D97-AF65-F5344CB8AC3E}">
        <p14:creationId xmlns:p14="http://schemas.microsoft.com/office/powerpoint/2010/main" val="32321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6399201-8c70-4094-bedf-0e0052933be2">
      <Terms xmlns="http://schemas.microsoft.com/office/infopath/2007/PartnerControls"/>
    </lcf76f155ced4ddcb4097134ff3c332f>
    <TaxCatchAll xmlns="c1d1d668-1a17-41cc-8e51-02c957e8f86c" xsi:nil="true"/>
    <SharedWithUsers xmlns="c1d1d668-1a17-41cc-8e51-02c957e8f86c">
      <UserInfo>
        <DisplayName>Julie Seals</DisplayName>
        <AccountId>37</AccountId>
        <AccountType/>
      </UserInfo>
      <UserInfo>
        <DisplayName>Kaitlyn Orama</DisplayName>
        <AccountId>2110</AccountId>
        <AccountType/>
      </UserInfo>
      <UserInfo>
        <DisplayName>Jonathan De La Cruz</DisplayName>
        <AccountId>373</AccountId>
        <AccountType/>
      </UserInfo>
      <UserInfo>
        <DisplayName>Eric Suminski</DisplayName>
        <AccountId>123</AccountId>
        <AccountType/>
      </UserInfo>
      <UserInfo>
        <DisplayName>Charles Jester</DisplayName>
        <AccountId>154</AccountId>
        <AccountType/>
      </UserInfo>
      <UserInfo>
        <DisplayName>Carolyn Rehm</DisplayName>
        <AccountId>36</AccountId>
        <AccountType/>
      </UserInfo>
    </SharedWithUsers>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Manager xmlns="16399201-8c70-4094-bedf-0e0052933be2" xsi:nil="true"/>
    <MediaLengthInSeconds xmlns="16399201-8c70-4094-bedf-0e0052933b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CA2243-931A-4EF4-9FA1-4079A51C626F}">
  <ds:schemaRefs>
    <ds:schemaRef ds:uri="http://schemas.microsoft.com/sharepoint/v3/contenttype/forms"/>
  </ds:schemaRefs>
</ds:datastoreItem>
</file>

<file path=customXml/itemProps2.xml><?xml version="1.0" encoding="utf-8"?>
<ds:datastoreItem xmlns:ds="http://schemas.openxmlformats.org/officeDocument/2006/customXml" ds:itemID="{A5E47A5D-D334-4C74-864A-75C10757119E}">
  <ds:schemaRef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79a5bbf3-99bf-47c0-b4a7-2a42861e66bd"/>
    <ds:schemaRef ds:uri="937ce7f7-54fc-4b8f-9f6d-319018edbfdc"/>
    <ds:schemaRef ds:uri="http://purl.org/dc/elements/1.1/"/>
    <ds:schemaRef ds:uri="16399201-8c70-4094-bedf-0e0052933be2"/>
    <ds:schemaRef ds:uri="c1d1d668-1a17-41cc-8e51-02c957e8f86c"/>
    <ds:schemaRef ds:uri="http://schemas.microsoft.com/sharepoint/v3"/>
  </ds:schemaRefs>
</ds:datastoreItem>
</file>

<file path=customXml/itemProps3.xml><?xml version="1.0" encoding="utf-8"?>
<ds:datastoreItem xmlns:ds="http://schemas.openxmlformats.org/officeDocument/2006/customXml" ds:itemID="{D21A4AE1-3115-4DE8-9CC9-2CFED6417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TotalTime>
  <Words>115</Words>
  <Application>Microsoft Office PowerPoint</Application>
  <PresentationFormat>On-screen Show (16:9)</PresentationFormat>
  <Paragraphs>24</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Rev-Theme_Test1</vt:lpstr>
      <vt:lpstr>ADAS Testing, Validation, and Compliance </vt:lpstr>
      <vt:lpstr>Agenda</vt:lpstr>
      <vt:lpstr>01 – Testing and Validation </vt:lpstr>
      <vt:lpstr>Testing and Validation</vt:lpstr>
      <vt:lpstr>02 – Compliance </vt:lpstr>
      <vt:lpstr>Compliance</vt:lpstr>
      <vt:lpstr>03 – Simulation Tools</vt:lpstr>
      <vt:lpstr>Simulation 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lastModifiedBy>Charles Jester</cp:lastModifiedBy>
  <cp:revision>351</cp:revision>
  <dcterms:created xsi:type="dcterms:W3CDTF">2015-02-17T21:17:56Z</dcterms:created>
  <dcterms:modified xsi:type="dcterms:W3CDTF">2024-05-14T19:45:31Z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MediaServiceImageTags">
    <vt:lpwstr/>
  </property>
  <property fmtid="{D5CDD505-2E9C-101B-9397-08002B2CF9AE}" pid="4" name="Order">
    <vt:r8>22600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{"FileActivityType":"9","FileActivityTimeStamp":"2024-03-18T21:51:56.850Z","FileActivityUsersOnPage":[{"DisplayName":"Charles Jester","Id":"charles.jester@revature.com"}],"FileActivityNavigationId":null}</vt:lpwstr>
  </property>
  <property fmtid="{D5CDD505-2E9C-101B-9397-08002B2CF9AE}" pid="9" name="_ExtendedDescription">
    <vt:lpwstr/>
  </property>
  <property fmtid="{D5CDD505-2E9C-101B-9397-08002B2CF9AE}" pid="10" name="TriggerFlowInfo">
    <vt:lpwstr/>
  </property>
</Properties>
</file>