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4"/>
  </p:sldMasterIdLst>
  <p:notesMasterIdLst>
    <p:notesMasterId r:id="rId16"/>
  </p:notesMasterIdLst>
  <p:handoutMasterIdLst>
    <p:handoutMasterId r:id="rId17"/>
  </p:handoutMasterIdLst>
  <p:sldIdLst>
    <p:sldId id="2134805918" r:id="rId5"/>
    <p:sldId id="2134805919" r:id="rId6"/>
    <p:sldId id="2134805920" r:id="rId7"/>
    <p:sldId id="2134805930" r:id="rId8"/>
    <p:sldId id="2134805932" r:id="rId9"/>
    <p:sldId id="2134805931" r:id="rId10"/>
    <p:sldId id="2134805936" r:id="rId11"/>
    <p:sldId id="2134805935" r:id="rId12"/>
    <p:sldId id="2134805934" r:id="rId13"/>
    <p:sldId id="2134805933" r:id="rId14"/>
    <p:sldId id="213480592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orient="horz" pos="612">
          <p15:clr>
            <a:srgbClr val="A4A3A4"/>
          </p15:clr>
        </p15:guide>
        <p15:guide id="5" pos="144">
          <p15:clr>
            <a:srgbClr val="A4A3A4"/>
          </p15:clr>
        </p15:guide>
        <p15:guide id="6" pos="5616">
          <p15:clr>
            <a:srgbClr val="A4A3A4"/>
          </p15:clr>
        </p15:guide>
        <p15:guide id="7" pos="2880">
          <p15:clr>
            <a:srgbClr val="A4A3A4"/>
          </p15:clr>
        </p15:guide>
        <p15:guide id="8" pos="646">
          <p15:clr>
            <a:srgbClr val="A4A3A4"/>
          </p15:clr>
        </p15:guide>
        <p15:guide id="9" orient="horz" pos="147">
          <p15:clr>
            <a:srgbClr val="A4A3A4"/>
          </p15:clr>
        </p15:guide>
        <p15:guide id="10" orient="horz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BD7"/>
    <a:srgbClr val="0741CB"/>
    <a:srgbClr val="5EBCE1"/>
    <a:srgbClr val="00183C"/>
    <a:srgbClr val="33383F"/>
    <a:srgbClr val="FECF00"/>
    <a:srgbClr val="099C45"/>
    <a:srgbClr val="FF7014"/>
    <a:srgbClr val="6DD579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F67E4-59C4-7B14-E853-C6F50041202D}" v="1" dt="2024-05-14T18:41:26.511"/>
    <p1510:client id="{6F207A60-CD5A-A678-3E16-D63EE822E327}" v="11" dt="2024-05-14T19:36:55.151"/>
    <p1510:client id="{D1E4AEBB-F661-5A0A-A3DA-4F9E12937D15}" v="285" dt="2024-05-13T19:14:56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61" autoAdjust="0"/>
  </p:normalViewPr>
  <p:slideViewPr>
    <p:cSldViewPr snapToGrid="0">
      <p:cViewPr varScale="1">
        <p:scale>
          <a:sx n="118" d="100"/>
          <a:sy n="118" d="100"/>
        </p:scale>
        <p:origin x="1404" y="84"/>
      </p:cViewPr>
      <p:guideLst>
        <p:guide orient="horz" pos="2741"/>
        <p:guide orient="horz" pos="133"/>
        <p:guide orient="horz" pos="756"/>
        <p:guide orient="horz" pos="612"/>
        <p:guide pos="144"/>
        <p:guide pos="5616"/>
        <p:guide pos="2880"/>
        <p:guide pos="646"/>
        <p:guide orient="horz" pos="147"/>
        <p:guide orient="horz" pos="28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Jester" userId="S::charles.jester@revature.com::f75cea3c-e151-4c95-9152-34449bede018" providerId="AD" clId="Web-{D149D8CD-6788-43D5-FE11-68ABAD0D5334}"/>
    <pc:docChg chg="addSld modSld">
      <pc:chgData name="Charles Jester" userId="S::charles.jester@revature.com::f75cea3c-e151-4c95-9152-34449bede018" providerId="AD" clId="Web-{D149D8CD-6788-43D5-FE11-68ABAD0D5334}" dt="2023-05-09T20:51:15.778" v="9" actId="20577"/>
      <pc:docMkLst>
        <pc:docMk/>
      </pc:docMkLst>
      <pc:sldChg chg="modSp add replId">
        <pc:chgData name="Charles Jester" userId="S::charles.jester@revature.com::f75cea3c-e151-4c95-9152-34449bede018" providerId="AD" clId="Web-{D149D8CD-6788-43D5-FE11-68ABAD0D5334}" dt="2023-05-09T20:51:15.778" v="9" actId="20577"/>
        <pc:sldMkLst>
          <pc:docMk/>
          <pc:sldMk cId="1757724898" sldId="2134805876"/>
        </pc:sldMkLst>
        <pc:spChg chg="mod">
          <ac:chgData name="Charles Jester" userId="S::charles.jester@revature.com::f75cea3c-e151-4c95-9152-34449bede018" providerId="AD" clId="Web-{D149D8CD-6788-43D5-FE11-68ABAD0D5334}" dt="2023-05-09T20:51:15.778" v="9" actId="20577"/>
          <ac:spMkLst>
            <pc:docMk/>
            <pc:sldMk cId="1757724898" sldId="2134805876"/>
            <ac:spMk id="2" creationId="{7B48399E-17D7-F6BC-CCA5-133C156D31BF}"/>
          </ac:spMkLst>
        </pc:spChg>
      </pc:sldChg>
    </pc:docChg>
  </pc:docChgLst>
  <pc:docChgLst>
    <pc:chgData name="Charles Jester" userId="S::charles.jester@revature.com::f75cea3c-e151-4c95-9152-34449bede018" providerId="AD" clId="Web-{1D3F67E4-59C4-7B14-E853-C6F50041202D}"/>
    <pc:docChg chg="modSld">
      <pc:chgData name="Charles Jester" userId="S::charles.jester@revature.com::f75cea3c-e151-4c95-9152-34449bede018" providerId="AD" clId="Web-{1D3F67E4-59C4-7B14-E853-C6F50041202D}" dt="2024-05-14T18:41:26.511" v="0" actId="1076"/>
      <pc:docMkLst>
        <pc:docMk/>
      </pc:docMkLst>
      <pc:sldChg chg="modSp">
        <pc:chgData name="Charles Jester" userId="S::charles.jester@revature.com::f75cea3c-e151-4c95-9152-34449bede018" providerId="AD" clId="Web-{1D3F67E4-59C4-7B14-E853-C6F50041202D}" dt="2024-05-14T18:41:26.511" v="0" actId="1076"/>
        <pc:sldMkLst>
          <pc:docMk/>
          <pc:sldMk cId="972576356" sldId="2134805930"/>
        </pc:sldMkLst>
        <pc:picChg chg="mod">
          <ac:chgData name="Charles Jester" userId="S::charles.jester@revature.com::f75cea3c-e151-4c95-9152-34449bede018" providerId="AD" clId="Web-{1D3F67E4-59C4-7B14-E853-C6F50041202D}" dt="2024-05-14T18:41:26.511" v="0" actId="1076"/>
          <ac:picMkLst>
            <pc:docMk/>
            <pc:sldMk cId="972576356" sldId="2134805930"/>
            <ac:picMk id="7" creationId="{9C3B397B-D78E-F4F4-C839-85EC07857583}"/>
          </ac:picMkLst>
        </pc:picChg>
      </pc:sldChg>
    </pc:docChg>
  </pc:docChgLst>
  <pc:docChgLst>
    <pc:chgData name="Christian Campagnuolo" userId="1abf8b24-e226-4350-ae1d-a11891f5e9e2" providerId="ADAL" clId="{5FB7125C-F8CF-7B4F-9F39-74626D9A216B}"/>
    <pc:docChg chg="addSld modSld">
      <pc:chgData name="Christian Campagnuolo" userId="1abf8b24-e226-4350-ae1d-a11891f5e9e2" providerId="ADAL" clId="{5FB7125C-F8CF-7B4F-9F39-74626D9A216B}" dt="2023-02-09T16:38:03.908" v="59" actId="2711"/>
      <pc:docMkLst>
        <pc:docMk/>
      </pc:docMkLst>
      <pc:sldChg chg="modSp add mod setBg">
        <pc:chgData name="Christian Campagnuolo" userId="1abf8b24-e226-4350-ae1d-a11891f5e9e2" providerId="ADAL" clId="{5FB7125C-F8CF-7B4F-9F39-74626D9A216B}" dt="2023-02-09T16:38:03.908" v="59" actId="2711"/>
        <pc:sldMkLst>
          <pc:docMk/>
          <pc:sldMk cId="2182027031" sldId="2134805866"/>
        </pc:sldMkLst>
        <pc:spChg chg="mod">
          <ac:chgData name="Christian Campagnuolo" userId="1abf8b24-e226-4350-ae1d-a11891f5e9e2" providerId="ADAL" clId="{5FB7125C-F8CF-7B4F-9F39-74626D9A216B}" dt="2023-02-09T16:38:03.908" v="59" actId="2711"/>
          <ac:spMkLst>
            <pc:docMk/>
            <pc:sldMk cId="2182027031" sldId="2134805866"/>
            <ac:spMk id="2" creationId="{BD84779E-8BFC-9E4B-B576-F45B5C488699}"/>
          </ac:spMkLst>
        </pc:spChg>
        <pc:spChg chg="mod">
          <ac:chgData name="Christian Campagnuolo" userId="1abf8b24-e226-4350-ae1d-a11891f5e9e2" providerId="ADAL" clId="{5FB7125C-F8CF-7B4F-9F39-74626D9A216B}" dt="2023-02-09T16:37:36.090" v="57" actId="20577"/>
          <ac:spMkLst>
            <pc:docMk/>
            <pc:sldMk cId="2182027031" sldId="2134805866"/>
            <ac:spMk id="5" creationId="{DEF7B260-717D-1EE7-8597-F692228CB856}"/>
          </ac:spMkLst>
        </pc:spChg>
      </pc:sldChg>
    </pc:docChg>
  </pc:docChgLst>
  <pc:docChgLst>
    <pc:chgData name="Julie Seals" userId="S::julie.seals@revature.com::a9c29fc7-9d16-4d6a-b39c-4a342d189cfc" providerId="AD" clId="Web-{AE600603-C24C-6C94-BAAD-BA392F978FCB}"/>
    <pc:docChg chg="modSld">
      <pc:chgData name="Julie Seals" userId="S::julie.seals@revature.com::a9c29fc7-9d16-4d6a-b39c-4a342d189cfc" providerId="AD" clId="Web-{AE600603-C24C-6C94-BAAD-BA392F978FCB}" dt="2023-03-28T17:39:47.973" v="3"/>
      <pc:docMkLst>
        <pc:docMk/>
      </pc:docMkLst>
      <pc:sldChg chg="addSp delSp modSp">
        <pc:chgData name="Julie Seals" userId="S::julie.seals@revature.com::a9c29fc7-9d16-4d6a-b39c-4a342d189cfc" providerId="AD" clId="Web-{AE600603-C24C-6C94-BAAD-BA392F978FCB}" dt="2023-03-28T17:39:47.973" v="3"/>
        <pc:sldMkLst>
          <pc:docMk/>
          <pc:sldMk cId="3676738006" sldId="338"/>
        </pc:sldMkLst>
        <pc:picChg chg="add del mod">
          <ac:chgData name="Julie Seals" userId="S::julie.seals@revature.com::a9c29fc7-9d16-4d6a-b39c-4a342d189cfc" providerId="AD" clId="Web-{AE600603-C24C-6C94-BAAD-BA392F978FCB}" dt="2023-03-28T17:39:47.973" v="3"/>
          <ac:picMkLst>
            <pc:docMk/>
            <pc:sldMk cId="3676738006" sldId="338"/>
            <ac:picMk id="3" creationId="{9D6AB008-EB5F-7716-B276-DAEAFBA55418}"/>
          </ac:picMkLst>
        </pc:picChg>
      </pc:sldChg>
    </pc:docChg>
  </pc:docChgLst>
  <pc:docChgLst>
    <pc:chgData name="Carol Baxter" userId="S::carol.baxter@revature.com::dce96c70-e6f7-44a6-9718-c6215aad3282" providerId="AD" clId="Web-{05A388F9-4F36-AABF-9847-F623AB80BA47}"/>
    <pc:docChg chg="modSld">
      <pc:chgData name="Carol Baxter" userId="S::carol.baxter@revature.com::dce96c70-e6f7-44a6-9718-c6215aad3282" providerId="AD" clId="Web-{05A388F9-4F36-AABF-9847-F623AB80BA47}" dt="2023-01-23T22:07:27.917" v="5"/>
      <pc:docMkLst>
        <pc:docMk/>
      </pc:docMkLst>
      <pc:sldChg chg="addSp delSp modSp">
        <pc:chgData name="Carol Baxter" userId="S::carol.baxter@revature.com::dce96c70-e6f7-44a6-9718-c6215aad3282" providerId="AD" clId="Web-{05A388F9-4F36-AABF-9847-F623AB80BA47}" dt="2023-01-23T22:07:27.917" v="5"/>
        <pc:sldMkLst>
          <pc:docMk/>
          <pc:sldMk cId="3197494097" sldId="359"/>
        </pc:sldMkLst>
        <pc:grpChg chg="add del mod">
          <ac:chgData name="Carol Baxter" userId="S::carol.baxter@revature.com::dce96c70-e6f7-44a6-9718-c6215aad3282" providerId="AD" clId="Web-{05A388F9-4F36-AABF-9847-F623AB80BA47}" dt="2023-01-23T22:07:27.917" v="5"/>
          <ac:grpSpMkLst>
            <pc:docMk/>
            <pc:sldMk cId="3197494097" sldId="359"/>
            <ac:grpSpMk id="2" creationId="{71598C32-5037-1BDD-D781-4A7F6605BDA0}"/>
          </ac:grpSpMkLst>
        </pc:grpChg>
        <pc:graphicFrameChg chg="mod modGraphic">
          <ac:chgData name="Carol Baxter" userId="S::carol.baxter@revature.com::dce96c70-e6f7-44a6-9718-c6215aad3282" providerId="AD" clId="Web-{05A388F9-4F36-AABF-9847-F623AB80BA47}" dt="2023-01-23T22:06:24.180" v="1"/>
          <ac:graphicFrameMkLst>
            <pc:docMk/>
            <pc:sldMk cId="3197494097" sldId="359"/>
            <ac:graphicFrameMk id="8" creationId="{00000000-0000-0000-0000-000000000000}"/>
          </ac:graphicFrameMkLst>
        </pc:graphicFrameChg>
      </pc:sldChg>
    </pc:docChg>
  </pc:docChgLst>
  <pc:docChgLst>
    <pc:chgData name="Charles Jester" userId="S::charles.jester@revature.com::f75cea3c-e151-4c95-9152-34449bede018" providerId="AD" clId="Web-{C4938FC7-3088-BC48-ECC2-ED4AA382598D}"/>
    <pc:docChg chg="addSld delSld modSld sldOrd">
      <pc:chgData name="Charles Jester" userId="S::charles.jester@revature.com::f75cea3c-e151-4c95-9152-34449bede018" providerId="AD" clId="Web-{C4938FC7-3088-BC48-ECC2-ED4AA382598D}" dt="2023-05-09T15:57:47.252" v="1824" actId="20577"/>
      <pc:docMkLst>
        <pc:docMk/>
      </pc:docMkLst>
      <pc:sldChg chg="del">
        <pc:chgData name="Charles Jester" userId="S::charles.jester@revature.com::f75cea3c-e151-4c95-9152-34449bede018" providerId="AD" clId="Web-{C4938FC7-3088-BC48-ECC2-ED4AA382598D}" dt="2023-05-08T18:17:10.576" v="52"/>
        <pc:sldMkLst>
          <pc:docMk/>
          <pc:sldMk cId="505675651" sldId="26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72" v="12"/>
        <pc:sldMkLst>
          <pc:docMk/>
          <pc:sldMk cId="4163875400" sldId="26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81" v="17"/>
        <pc:sldMkLst>
          <pc:docMk/>
          <pc:sldMk cId="1588267624" sldId="26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45" v="44"/>
        <pc:sldMkLst>
          <pc:docMk/>
          <pc:sldMk cId="142798045" sldId="265"/>
        </pc:sldMkLst>
      </pc:sldChg>
      <pc:sldChg chg="modSp">
        <pc:chgData name="Charles Jester" userId="S::charles.jester@revature.com::f75cea3c-e151-4c95-9152-34449bede018" providerId="AD" clId="Web-{C4938FC7-3088-BC48-ECC2-ED4AA382598D}" dt="2023-05-08T18:39:18.292" v="170" actId="1076"/>
        <pc:sldMkLst>
          <pc:docMk/>
          <pc:sldMk cId="3533786481" sldId="266"/>
        </pc:sldMkLst>
        <pc:spChg chg="mod">
          <ac:chgData name="Charles Jester" userId="S::charles.jester@revature.com::f75cea3c-e151-4c95-9152-34449bede018" providerId="AD" clId="Web-{C4938FC7-3088-BC48-ECC2-ED4AA382598D}" dt="2023-05-08T18:39:06.323" v="168" actId="20577"/>
          <ac:spMkLst>
            <pc:docMk/>
            <pc:sldMk cId="3533786481" sldId="266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C4938FC7-3088-BC48-ECC2-ED4AA382598D}" dt="2023-05-08T18:39:18.292" v="170" actId="1076"/>
          <ac:picMkLst>
            <pc:docMk/>
            <pc:sldMk cId="3533786481" sldId="266"/>
            <ac:picMk id="3" creationId="{05355144-DEB7-9F40-811B-307E8F83B933}"/>
          </ac:picMkLst>
        </pc:picChg>
      </pc:sldChg>
      <pc:sldChg chg="del">
        <pc:chgData name="Charles Jester" userId="S::charles.jester@revature.com::f75cea3c-e151-4c95-9152-34449bede018" providerId="AD" clId="Web-{C4938FC7-3088-BC48-ECC2-ED4AA382598D}" dt="2023-05-08T18:17:10.592" v="55"/>
        <pc:sldMkLst>
          <pc:docMk/>
          <pc:sldMk cId="2908811639" sldId="27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608" v="57"/>
        <pc:sldMkLst>
          <pc:docMk/>
          <pc:sldMk cId="3325604815" sldId="277"/>
        </pc:sldMkLst>
      </pc:sldChg>
      <pc:sldChg chg="addSp delSp modSp add del mod modTransition setBg modClrScheme addAnim delAnim modAnim chgLayout modNotes">
        <pc:chgData name="Charles Jester" userId="S::charles.jester@revature.com::f75cea3c-e151-4c95-9152-34449bede018" providerId="AD" clId="Web-{C4938FC7-3088-BC48-ECC2-ED4AA382598D}" dt="2023-05-09T15:12:06.955" v="1709"/>
        <pc:sldMkLst>
          <pc:docMk/>
          <pc:sldMk cId="3689465207" sldId="278"/>
        </pc:sldMkLst>
        <pc:spChg chg="del mod">
          <ac:chgData name="Charles Jester" userId="S::charles.jester@revature.com::f75cea3c-e151-4c95-9152-34449bede018" providerId="AD" clId="Web-{C4938FC7-3088-BC48-ECC2-ED4AA382598D}" dt="2023-05-08T18:42:48.314" v="291"/>
          <ac:spMkLst>
            <pc:docMk/>
            <pc:sldMk cId="3689465207" sldId="278"/>
            <ac:spMk id="3" creationId="{C8128DC7-B971-4959-B78A-847D426124F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05:46:21.243" v="978" actId="1076"/>
          <ac:spMkLst>
            <pc:docMk/>
            <pc:sldMk cId="3689465207" sldId="278"/>
            <ac:spMk id="4" creationId="{D9F1BA23-666D-C22A-D169-3A649E7E45B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5:22.416" v="1371"/>
          <ac:spMkLst>
            <pc:docMk/>
            <pc:sldMk cId="3689465207" sldId="278"/>
            <ac:spMk id="5" creationId="{54DF7DAA-045E-550A-2F2B-CB92BCFE6DA9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40:26.138" v="175"/>
          <ac:spMkLst>
            <pc:docMk/>
            <pc:sldMk cId="3689465207" sldId="278"/>
            <ac:spMk id="6" creationId="{00000000-0000-0000-0000-000000000000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5:08:32.027" v="1530" actId="20577"/>
          <ac:spMkLst>
            <pc:docMk/>
            <pc:sldMk cId="3689465207" sldId="278"/>
            <ac:spMk id="6" creationId="{CAE5AF5F-6E9B-2817-B2AE-F94BD7ADC02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8T18:42:43.595" v="287" actId="20577"/>
          <ac:spMkLst>
            <pc:docMk/>
            <pc:sldMk cId="3689465207" sldId="278"/>
            <ac:spMk id="8" creationId="{C49D816A-E782-EE93-3182-259053D79726}"/>
          </ac:spMkLst>
        </pc:spChg>
        <pc:picChg chg="add mod ord modCrop">
          <ac:chgData name="Charles Jester" userId="S::charles.jester@revature.com::f75cea3c-e151-4c95-9152-34449bede018" providerId="AD" clId="Web-{C4938FC7-3088-BC48-ECC2-ED4AA382598D}" dt="2023-05-08T18:42:42.704" v="256"/>
          <ac:picMkLst>
            <pc:docMk/>
            <pc:sldMk cId="3689465207" sldId="278"/>
            <ac:picMk id="2" creationId="{A5DECC48-29E1-7D63-3524-FD59A2AAEDFD}"/>
          </ac:picMkLst>
        </pc:picChg>
      </pc:sldChg>
      <pc:sldChg chg="del">
        <pc:chgData name="Charles Jester" userId="S::charles.jester@revature.com::f75cea3c-e151-4c95-9152-34449bede018" providerId="AD" clId="Web-{C4938FC7-3088-BC48-ECC2-ED4AA382598D}" dt="2023-05-08T18:14:31.572" v="10"/>
        <pc:sldMkLst>
          <pc:docMk/>
          <pc:sldMk cId="161569534" sldId="27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57" v="8"/>
        <pc:sldMkLst>
          <pc:docMk/>
          <pc:sldMk cId="2958838606" sldId="28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57" v="9"/>
        <pc:sldMkLst>
          <pc:docMk/>
          <pc:sldMk cId="2813328108" sldId="28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3"/>
        <pc:sldMkLst>
          <pc:docMk/>
          <pc:sldMk cId="1517284918" sldId="28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509" v="4"/>
        <pc:sldMkLst>
          <pc:docMk/>
          <pc:sldMk cId="3691697579" sldId="28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0"/>
        <pc:sldMkLst>
          <pc:docMk/>
          <pc:sldMk cId="3591954798" sldId="28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2"/>
        <pc:sldMkLst>
          <pc:docMk/>
          <pc:sldMk cId="2821917638" sldId="28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509" v="5"/>
        <pc:sldMkLst>
          <pc:docMk/>
          <pc:sldMk cId="3594767428" sldId="28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494" v="3"/>
        <pc:sldMkLst>
          <pc:docMk/>
          <pc:sldMk cId="421476771" sldId="28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1"/>
        <pc:sldMkLst>
          <pc:docMk/>
          <pc:sldMk cId="1547284950" sldId="28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72" v="11"/>
        <pc:sldMkLst>
          <pc:docMk/>
          <pc:sldMk cId="1642503007" sldId="29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608" v="56"/>
        <pc:sldMkLst>
          <pc:docMk/>
          <pc:sldMk cId="1147405271" sldId="29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5"/>
        <pc:sldMkLst>
          <pc:docMk/>
          <pc:sldMk cId="1543686302" sldId="29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51"/>
        <pc:sldMkLst>
          <pc:docMk/>
          <pc:sldMk cId="2853440200" sldId="29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50"/>
        <pc:sldMkLst>
          <pc:docMk/>
          <pc:sldMk cId="4052677206" sldId="29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45" v="45"/>
        <pc:sldMkLst>
          <pc:docMk/>
          <pc:sldMk cId="193348388" sldId="30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6"/>
        <pc:sldMkLst>
          <pc:docMk/>
          <pc:sldMk cId="2429148286" sldId="30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12" v="19"/>
        <pc:sldMkLst>
          <pc:docMk/>
          <pc:sldMk cId="278518201" sldId="30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96" v="18"/>
        <pc:sldMkLst>
          <pc:docMk/>
          <pc:sldMk cId="1706955545" sldId="30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92" v="53"/>
        <pc:sldMkLst>
          <pc:docMk/>
          <pc:sldMk cId="3932455386" sldId="30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49"/>
        <pc:sldMkLst>
          <pc:docMk/>
          <pc:sldMk cId="2638656436" sldId="30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92" v="54"/>
        <pc:sldMkLst>
          <pc:docMk/>
          <pc:sldMk cId="101603141" sldId="307"/>
        </pc:sldMkLst>
      </pc:sldChg>
      <pc:sldChg chg="del">
        <pc:chgData name="Charles Jester" userId="S::charles.jester@revature.com::f75cea3c-e151-4c95-9152-34449bede018" providerId="AD" clId="Web-{C4938FC7-3088-BC48-ECC2-ED4AA382598D}" dt="2023-05-08T17:18:59.737" v="1"/>
        <pc:sldMkLst>
          <pc:docMk/>
          <pc:sldMk cId="3064905643" sldId="30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29" v="43"/>
        <pc:sldMkLst>
          <pc:docMk/>
          <pc:sldMk cId="2191589392" sldId="30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29" v="42"/>
        <pc:sldMkLst>
          <pc:docMk/>
          <pc:sldMk cId="2928588444" sldId="310"/>
        </pc:sldMkLst>
      </pc:sldChg>
      <pc:sldChg chg="addSp delSp modSp mod ord modTransition modClrScheme addAnim chgLayout">
        <pc:chgData name="Charles Jester" userId="S::charles.jester@revature.com::f75cea3c-e151-4c95-9152-34449bede018" providerId="AD" clId="Web-{C4938FC7-3088-BC48-ECC2-ED4AA382598D}" dt="2023-05-09T14:44:41.946" v="1360"/>
        <pc:sldMkLst>
          <pc:docMk/>
          <pc:sldMk cId="1749204533" sldId="312"/>
        </pc:sldMkLst>
        <pc:spChg chg="add del mod">
          <ac:chgData name="Charles Jester" userId="S::charles.jester@revature.com::f75cea3c-e151-4c95-9152-34449bede018" providerId="AD" clId="Web-{C4938FC7-3088-BC48-ECC2-ED4AA382598D}" dt="2023-05-09T14:44:28.649" v="1337"/>
          <ac:spMkLst>
            <pc:docMk/>
            <pc:sldMk cId="1749204533" sldId="312"/>
            <ac:spMk id="3" creationId="{11BF8A77-4EAA-54FE-1DF5-ADCE82F7681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4:56:29.254" v="358" actId="1076"/>
          <ac:spMkLst>
            <pc:docMk/>
            <pc:sldMk cId="1749204533" sldId="312"/>
            <ac:spMk id="10" creationId="{83174AED-2425-3292-0DEB-674AD086355F}"/>
          </ac:spMkLst>
        </pc:spChg>
        <pc:spChg chg="del mod ord">
          <ac:chgData name="Charles Jester" userId="S::charles.jester@revature.com::f75cea3c-e151-4c95-9152-34449bede018" providerId="AD" clId="Web-{C4938FC7-3088-BC48-ECC2-ED4AA382598D}" dt="2023-05-09T14:43:51.804" v="1288"/>
          <ac:spMkLst>
            <pc:docMk/>
            <pc:sldMk cId="1749204533" sldId="312"/>
            <ac:spMk id="12" creationId="{00000000-0000-0000-0000-000000000000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3:51.789" v="1286"/>
          <ac:spMkLst>
            <pc:docMk/>
            <pc:sldMk cId="1749204533" sldId="312"/>
            <ac:spMk id="13" creationId="{85A5578C-B0FA-F35F-A965-69B70C1FCD20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4:07.617" v="1314"/>
          <ac:spMkLst>
            <pc:docMk/>
            <pc:sldMk cId="1749204533" sldId="312"/>
            <ac:spMk id="14" creationId="{8EFEBD01-E773-6252-3073-499BD334EDF0}"/>
          </ac:spMkLst>
        </pc:spChg>
        <pc:spChg chg="add del mod ord">
          <ac:chgData name="Charles Jester" userId="S::charles.jester@revature.com::f75cea3c-e151-4c95-9152-34449bede018" providerId="AD" clId="Web-{C4938FC7-3088-BC48-ECC2-ED4AA382598D}" dt="2023-05-09T14:21:55.179" v="1099"/>
          <ac:spMkLst>
            <pc:docMk/>
            <pc:sldMk cId="1749204533" sldId="312"/>
            <ac:spMk id="22" creationId="{0977E3AB-913B-5BE9-7D45-EBB7BFB6F99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101"/>
          <ac:spMkLst>
            <pc:docMk/>
            <pc:sldMk cId="1749204533" sldId="312"/>
            <ac:spMk id="23" creationId="{D4352058-16D4-9CEB-8DAC-2D3BCBBF2292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100"/>
          <ac:spMkLst>
            <pc:docMk/>
            <pc:sldMk cId="1749204533" sldId="312"/>
            <ac:spMk id="24" creationId="{F16B3C87-8D01-7E4F-2BCF-B681CF109319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8"/>
          <ac:spMkLst>
            <pc:docMk/>
            <pc:sldMk cId="1749204533" sldId="312"/>
            <ac:spMk id="25" creationId="{A5556CEB-9BF5-FE12-C560-6F671E19307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7"/>
          <ac:spMkLst>
            <pc:docMk/>
            <pc:sldMk cId="1749204533" sldId="312"/>
            <ac:spMk id="26" creationId="{EBE46C19-99A6-4A44-AEF2-56A03FB0B57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6"/>
          <ac:spMkLst>
            <pc:docMk/>
            <pc:sldMk cId="1749204533" sldId="312"/>
            <ac:spMk id="27" creationId="{F25F986B-E332-AE05-35B9-8E95F8CBDA81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5"/>
          <ac:spMkLst>
            <pc:docMk/>
            <pc:sldMk cId="1749204533" sldId="312"/>
            <ac:spMk id="28" creationId="{5B967D0A-7921-1F1F-1565-E753C2FFFE4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4"/>
          <ac:spMkLst>
            <pc:docMk/>
            <pc:sldMk cId="1749204533" sldId="312"/>
            <ac:spMk id="29" creationId="{66ABBFAE-55B6-F73B-42AF-235E3FC0197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3"/>
          <ac:spMkLst>
            <pc:docMk/>
            <pc:sldMk cId="1749204533" sldId="312"/>
            <ac:spMk id="30" creationId="{3BEB6616-392A-30C8-59D7-7AE751D0EDD1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2"/>
          <ac:spMkLst>
            <pc:docMk/>
            <pc:sldMk cId="1749204533" sldId="312"/>
            <ac:spMk id="31" creationId="{74464CA3-1691-6D1B-0FB8-FE1BBE559E7D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1"/>
          <ac:spMkLst>
            <pc:docMk/>
            <pc:sldMk cId="1749204533" sldId="312"/>
            <ac:spMk id="32" creationId="{46481466-F64D-0F35-1C26-27286A43A9A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0"/>
          <ac:spMkLst>
            <pc:docMk/>
            <pc:sldMk cId="1749204533" sldId="312"/>
            <ac:spMk id="34" creationId="{20555D34-6416-E886-16C6-D24FE3D9734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9"/>
          <ac:spMkLst>
            <pc:docMk/>
            <pc:sldMk cId="1749204533" sldId="312"/>
            <ac:spMk id="35" creationId="{FF0E7AB1-F756-5294-53D4-6E2C5D92559F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8"/>
          <ac:spMkLst>
            <pc:docMk/>
            <pc:sldMk cId="1749204533" sldId="312"/>
            <ac:spMk id="36" creationId="{30E143BF-A30A-0573-4059-3EB4BEACA9D7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7"/>
          <ac:spMkLst>
            <pc:docMk/>
            <pc:sldMk cId="1749204533" sldId="312"/>
            <ac:spMk id="37" creationId="{DBBE7661-2057-FE4B-803E-2909D7234217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6"/>
          <ac:spMkLst>
            <pc:docMk/>
            <pc:sldMk cId="1749204533" sldId="312"/>
            <ac:spMk id="38" creationId="{42893259-BB92-6D79-8B75-F3FCEC44043E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05:30:12.952" v="656"/>
          <ac:spMkLst>
            <pc:docMk/>
            <pc:sldMk cId="1749204533" sldId="312"/>
            <ac:spMk id="39" creationId="{9EF66A24-7C78-D13C-8F17-EF4BDF33302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5"/>
          <ac:spMkLst>
            <pc:docMk/>
            <pc:sldMk cId="1749204533" sldId="312"/>
            <ac:spMk id="39" creationId="{F612C325-C575-C13B-20C6-4E408C66D22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5"/>
          <ac:spMkLst>
            <pc:docMk/>
            <pc:sldMk cId="1749204533" sldId="312"/>
            <ac:spMk id="40" creationId="{5089FB22-0098-291F-C580-B755DF9E796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4"/>
          <ac:spMkLst>
            <pc:docMk/>
            <pc:sldMk cId="1749204533" sldId="312"/>
            <ac:spMk id="41" creationId="{195CF207-48EE-9DDF-3814-B46D56726132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05:29:20.855" v="650"/>
          <ac:spMkLst>
            <pc:docMk/>
            <pc:sldMk cId="1749204533" sldId="312"/>
            <ac:spMk id="42" creationId="{57BDA4B5-4649-EC1D-5114-49409545926A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4"/>
          <ac:spMkLst>
            <pc:docMk/>
            <pc:sldMk cId="1749204533" sldId="312"/>
            <ac:spMk id="43" creationId="{89370C99-1456-B5F4-E82E-400A62AC30D1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05:29:28.043" v="652"/>
          <ac:spMkLst>
            <pc:docMk/>
            <pc:sldMk cId="1749204533" sldId="312"/>
            <ac:spMk id="43" creationId="{8F0C1B94-9DAC-4E51-3584-AF94BE97FCF5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3"/>
          <ac:spMkLst>
            <pc:docMk/>
            <pc:sldMk cId="1749204533" sldId="312"/>
            <ac:spMk id="44" creationId="{3AF9B57B-9854-D31F-E9F1-059DBE7C5FF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2"/>
          <ac:spMkLst>
            <pc:docMk/>
            <pc:sldMk cId="1749204533" sldId="312"/>
            <ac:spMk id="45" creationId="{5F884255-3455-12D4-D6AA-0D8686A730F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3"/>
          <ac:spMkLst>
            <pc:docMk/>
            <pc:sldMk cId="1749204533" sldId="312"/>
            <ac:spMk id="47" creationId="{6BDED788-C279-A68C-E53E-B2BF3D9FB1F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2"/>
          <ac:spMkLst>
            <pc:docMk/>
            <pc:sldMk cId="1749204533" sldId="312"/>
            <ac:spMk id="49" creationId="{1FBA3BFA-417D-7EB8-D606-867B474BCBA1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1"/>
          <ac:spMkLst>
            <pc:docMk/>
            <pc:sldMk cId="1749204533" sldId="312"/>
            <ac:spMk id="51" creationId="{B8213665-F1A3-28E7-0C49-B5E1DC6E32FB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0"/>
          <ac:spMkLst>
            <pc:docMk/>
            <pc:sldMk cId="1749204533" sldId="312"/>
            <ac:spMk id="53" creationId="{DBA4737D-CDB4-C3BD-B412-9C09A6C1B8D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9"/>
          <ac:spMkLst>
            <pc:docMk/>
            <pc:sldMk cId="1749204533" sldId="312"/>
            <ac:spMk id="55" creationId="{CB1D0AE1-DE91-9BF3-AE54-6A0E19C54B65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8"/>
          <ac:spMkLst>
            <pc:docMk/>
            <pc:sldMk cId="1749204533" sldId="312"/>
            <ac:spMk id="57" creationId="{FDEFA1AD-22CC-4E26-D631-2728425D63F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7"/>
          <ac:spMkLst>
            <pc:docMk/>
            <pc:sldMk cId="1749204533" sldId="312"/>
            <ac:spMk id="59" creationId="{34761422-6FD3-629E-0E41-5F676CF1DDD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6"/>
          <ac:spMkLst>
            <pc:docMk/>
            <pc:sldMk cId="1749204533" sldId="312"/>
            <ac:spMk id="61" creationId="{DF9DE991-3391-9BA6-AB3F-48B900D3DA8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5"/>
          <ac:spMkLst>
            <pc:docMk/>
            <pc:sldMk cId="1749204533" sldId="312"/>
            <ac:spMk id="63" creationId="{B1116973-8F75-64C3-74C1-27347ACB9F9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4"/>
          <ac:spMkLst>
            <pc:docMk/>
            <pc:sldMk cId="1749204533" sldId="312"/>
            <ac:spMk id="65" creationId="{6205E326-FEC8-BF02-EBFB-238BB09CD2D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3"/>
          <ac:spMkLst>
            <pc:docMk/>
            <pc:sldMk cId="1749204533" sldId="312"/>
            <ac:spMk id="67" creationId="{41962854-868A-2384-E4F6-41641BC828A8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2"/>
          <ac:spMkLst>
            <pc:docMk/>
            <pc:sldMk cId="1749204533" sldId="312"/>
            <ac:spMk id="69" creationId="{0BCEF3F2-837F-C42E-5374-07AA2BF9CD6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1"/>
          <ac:spMkLst>
            <pc:docMk/>
            <pc:sldMk cId="1749204533" sldId="312"/>
            <ac:spMk id="71" creationId="{FFF1F393-7BDD-1F24-14F7-02A233804B57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0"/>
          <ac:spMkLst>
            <pc:docMk/>
            <pc:sldMk cId="1749204533" sldId="312"/>
            <ac:spMk id="73" creationId="{5B792745-6F17-8107-9972-916A7D605A5F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9"/>
          <ac:spMkLst>
            <pc:docMk/>
            <pc:sldMk cId="1749204533" sldId="312"/>
            <ac:spMk id="75" creationId="{35B67EA0-A8D8-2C53-EBF2-212DE3CA5F6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8"/>
          <ac:spMkLst>
            <pc:docMk/>
            <pc:sldMk cId="1749204533" sldId="312"/>
            <ac:spMk id="77" creationId="{B78B8092-46A9-C82A-0334-E70E28B867B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7"/>
          <ac:spMkLst>
            <pc:docMk/>
            <pc:sldMk cId="1749204533" sldId="312"/>
            <ac:spMk id="79" creationId="{B9E7A7DA-4A72-64B2-3CAD-AACB89F169D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4:30.962" v="1338"/>
          <ac:spMkLst>
            <pc:docMk/>
            <pc:sldMk cId="1749204533" sldId="312"/>
            <ac:spMk id="81" creationId="{6A044225-C9EB-9FCE-C241-CDF9E73FBAEB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4:41.665" v="1339"/>
          <ac:spMkLst>
            <pc:docMk/>
            <pc:sldMk cId="1749204533" sldId="312"/>
            <ac:spMk id="83" creationId="{E9D63118-3232-1B33-9C2C-4A7658873546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696" v="1341"/>
          <ac:spMkLst>
            <pc:docMk/>
            <pc:sldMk cId="1749204533" sldId="312"/>
            <ac:spMk id="94" creationId="{279263AF-2C77-80DE-4E2E-F5FE73858571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12" v="1342"/>
          <ac:spMkLst>
            <pc:docMk/>
            <pc:sldMk cId="1749204533" sldId="312"/>
            <ac:spMk id="96" creationId="{F4E452D6-DAB0-F435-88EE-444DBCEE4EE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28" v="1343"/>
          <ac:spMkLst>
            <pc:docMk/>
            <pc:sldMk cId="1749204533" sldId="312"/>
            <ac:spMk id="98" creationId="{DC0B4A2A-CBDF-C5E0-0BC7-82DC3679CDBF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28" v="1344"/>
          <ac:spMkLst>
            <pc:docMk/>
            <pc:sldMk cId="1749204533" sldId="312"/>
            <ac:spMk id="100" creationId="{440EF47A-87D2-9634-8C83-B626DB2A9BC9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43" v="1345"/>
          <ac:spMkLst>
            <pc:docMk/>
            <pc:sldMk cId="1749204533" sldId="312"/>
            <ac:spMk id="102" creationId="{A7C3D5ED-0C3A-ED6C-952A-5C1B3D5F49E0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59" v="1346"/>
          <ac:spMkLst>
            <pc:docMk/>
            <pc:sldMk cId="1749204533" sldId="312"/>
            <ac:spMk id="104" creationId="{6AA1E65F-80C0-0496-519C-1BCF8DD182DD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74" v="1347"/>
          <ac:spMkLst>
            <pc:docMk/>
            <pc:sldMk cId="1749204533" sldId="312"/>
            <ac:spMk id="106" creationId="{9E5CC9BC-EF4F-9272-E591-A0DFD4396ECC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74" v="1348"/>
          <ac:spMkLst>
            <pc:docMk/>
            <pc:sldMk cId="1749204533" sldId="312"/>
            <ac:spMk id="108" creationId="{A10FD01A-BECA-F37F-C533-F9F6C49F6480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90" v="1349"/>
          <ac:spMkLst>
            <pc:docMk/>
            <pc:sldMk cId="1749204533" sldId="312"/>
            <ac:spMk id="110" creationId="{42D62478-0EA1-FC0E-D3A0-945E7A030AD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06" v="1350"/>
          <ac:spMkLst>
            <pc:docMk/>
            <pc:sldMk cId="1749204533" sldId="312"/>
            <ac:spMk id="112" creationId="{2745927D-FD65-BFFA-1743-E6F3E54BC1FB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21" v="1351"/>
          <ac:spMkLst>
            <pc:docMk/>
            <pc:sldMk cId="1749204533" sldId="312"/>
            <ac:spMk id="114" creationId="{1CDC6CE8-77AC-4324-EA1E-4EC7CB10D6F2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21" v="1352"/>
          <ac:spMkLst>
            <pc:docMk/>
            <pc:sldMk cId="1749204533" sldId="312"/>
            <ac:spMk id="116" creationId="{9AC04FF1-86E5-41A6-85A6-924EE64306EC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37" v="1353"/>
          <ac:spMkLst>
            <pc:docMk/>
            <pc:sldMk cId="1749204533" sldId="312"/>
            <ac:spMk id="118" creationId="{687F5C9A-3A9A-63D7-63D5-43456F79CF9F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53" v="1354"/>
          <ac:spMkLst>
            <pc:docMk/>
            <pc:sldMk cId="1749204533" sldId="312"/>
            <ac:spMk id="120" creationId="{4D3CC5F0-741C-0808-8602-95505BE96B7A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68" v="1355"/>
          <ac:spMkLst>
            <pc:docMk/>
            <pc:sldMk cId="1749204533" sldId="312"/>
            <ac:spMk id="122" creationId="{56D57C3F-3ABC-ED11-40FD-DF75F02889E8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84" v="1356"/>
          <ac:spMkLst>
            <pc:docMk/>
            <pc:sldMk cId="1749204533" sldId="312"/>
            <ac:spMk id="124" creationId="{3B7A35BF-312F-4A2A-995B-9B61C71A9EF8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99" v="1357"/>
          <ac:spMkLst>
            <pc:docMk/>
            <pc:sldMk cId="1749204533" sldId="312"/>
            <ac:spMk id="126" creationId="{D147E7FB-C152-BEDB-658C-59C6AC14620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15" v="1358"/>
          <ac:spMkLst>
            <pc:docMk/>
            <pc:sldMk cId="1749204533" sldId="312"/>
            <ac:spMk id="128" creationId="{BBAE718B-56BB-125A-91D8-671B69CDFA46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31" v="1359"/>
          <ac:spMkLst>
            <pc:docMk/>
            <pc:sldMk cId="1749204533" sldId="312"/>
            <ac:spMk id="130" creationId="{417649E3-161C-3697-F271-AD09BE98CD6B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46" v="1360"/>
          <ac:spMkLst>
            <pc:docMk/>
            <pc:sldMk cId="1749204533" sldId="312"/>
            <ac:spMk id="132" creationId="{B781229D-3DA8-EE6E-1643-BA6EF97D3DED}"/>
          </ac:spMkLst>
        </pc:spChg>
        <pc:grpChg chg="del">
          <ac:chgData name="Charles Jester" userId="S::charles.jester@revature.com::f75cea3c-e151-4c95-9152-34449bede018" providerId="AD" clId="Web-{C4938FC7-3088-BC48-ECC2-ED4AA382598D}" dt="2023-05-09T04:54:58.718" v="345"/>
          <ac:grpSpMkLst>
            <pc:docMk/>
            <pc:sldMk cId="1749204533" sldId="312"/>
            <ac:grpSpMk id="2" creationId="{00000000-0000-0000-0000-000000000000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68" v="344"/>
          <ac:grpSpMkLst>
            <pc:docMk/>
            <pc:sldMk cId="1749204533" sldId="312"/>
            <ac:grpSpMk id="3" creationId="{00000000-0000-0000-0000-000000000000}"/>
          </ac:grpSpMkLst>
        </pc:grpChg>
        <pc:grpChg chg="add del mod">
          <ac:chgData name="Charles Jester" userId="S::charles.jester@revature.com::f75cea3c-e151-4c95-9152-34449bede018" providerId="AD" clId="Web-{C4938FC7-3088-BC48-ECC2-ED4AA382598D}" dt="2023-05-09T14:43:51.789" v="1287"/>
          <ac:grpSpMkLst>
            <pc:docMk/>
            <pc:sldMk cId="1749204533" sldId="312"/>
            <ac:grpSpMk id="11" creationId="{EB3CB1C7-CB86-9307-3EC4-C1BA4A2C1137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52" v="343"/>
          <ac:grpSpMkLst>
            <pc:docMk/>
            <pc:sldMk cId="1749204533" sldId="312"/>
            <ac:grpSpMk id="14" creationId="{00000000-0000-0000-0000-000000000000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52" v="342"/>
          <ac:grpSpMkLst>
            <pc:docMk/>
            <pc:sldMk cId="1749204533" sldId="312"/>
            <ac:grpSpMk id="19" creationId="{00000000-0000-0000-0000-000000000000}"/>
          </ac:grpSpMkLst>
        </pc:grpChg>
        <pc:grpChg chg="add del">
          <ac:chgData name="Charles Jester" userId="S::charles.jester@revature.com::f75cea3c-e151-4c95-9152-34449bede018" providerId="AD" clId="Web-{C4938FC7-3088-BC48-ECC2-ED4AA382598D}" dt="2023-05-09T14:44:28.618" v="1336"/>
          <ac:grpSpMkLst>
            <pc:docMk/>
            <pc:sldMk cId="1749204533" sldId="312"/>
            <ac:grpSpMk id="21" creationId="{FD70A550-9479-AAB1-A02E-912A43AE5210}"/>
          </ac:grpSpMkLst>
        </pc:grpChg>
        <pc:grpChg chg="add">
          <ac:chgData name="Charles Jester" userId="S::charles.jester@revature.com::f75cea3c-e151-4c95-9152-34449bede018" providerId="AD" clId="Web-{C4938FC7-3088-BC48-ECC2-ED4AA382598D}" dt="2023-05-09T14:44:41.696" v="1340"/>
          <ac:grpSpMkLst>
            <pc:docMk/>
            <pc:sldMk cId="1749204533" sldId="312"/>
            <ac:grpSpMk id="92" creationId="{61D7BF5E-470E-9FB9-4DE9-E9FCA169A59B}"/>
          </ac:grpSpMkLst>
        </pc:grpChg>
        <pc:picChg chg="add del mod">
          <ac:chgData name="Charles Jester" userId="S::charles.jester@revature.com::f75cea3c-e151-4c95-9152-34449bede018" providerId="AD" clId="Web-{C4938FC7-3088-BC48-ECC2-ED4AA382598D}" dt="2023-05-09T14:21:56.898" v="1102"/>
          <ac:picMkLst>
            <pc:docMk/>
            <pc:sldMk cId="1749204533" sldId="312"/>
            <ac:picMk id="4" creationId="{5EA9AE1A-5F38-F8B1-2CED-B425CD274324}"/>
          </ac:picMkLst>
        </pc:picChg>
        <pc:cxnChg chg="mod">
          <ac:chgData name="Charles Jester" userId="S::charles.jester@revature.com::f75cea3c-e151-4c95-9152-34449bede018" providerId="AD" clId="Web-{C4938FC7-3088-BC48-ECC2-ED4AA382598D}" dt="2023-05-09T04:54:56.968" v="344"/>
          <ac:cxnSpMkLst>
            <pc:docMk/>
            <pc:sldMk cId="1749204533" sldId="312"/>
            <ac:cxnSpMk id="907" creationId="{00000000-0000-0000-0000-000000000000}"/>
          </ac:cxnSpMkLst>
        </pc:cxnChg>
        <pc:cxnChg chg="mod">
          <ac:chgData name="Charles Jester" userId="S::charles.jester@revature.com::f75cea3c-e151-4c95-9152-34449bede018" providerId="AD" clId="Web-{C4938FC7-3088-BC48-ECC2-ED4AA382598D}" dt="2023-05-09T04:54:58.718" v="345"/>
          <ac:cxnSpMkLst>
            <pc:docMk/>
            <pc:sldMk cId="1749204533" sldId="312"/>
            <ac:cxnSpMk id="913" creationId="{00000000-0000-0000-0000-000000000000}"/>
          </ac:cxnSpMkLst>
        </pc:cxnChg>
      </pc:sldChg>
      <pc:sldChg chg="del">
        <pc:chgData name="Charles Jester" userId="S::charles.jester@revature.com::f75cea3c-e151-4c95-9152-34449bede018" providerId="AD" clId="Web-{C4938FC7-3088-BC48-ECC2-ED4AA382598D}" dt="2023-05-09T15:04:40.647" v="1509"/>
        <pc:sldMkLst>
          <pc:docMk/>
          <pc:sldMk cId="4260197088" sldId="31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46.576" v="30"/>
        <pc:sldMkLst>
          <pc:docMk/>
          <pc:sldMk cId="1817623260" sldId="31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76" v="33"/>
        <pc:sldMkLst>
          <pc:docMk/>
          <pc:sldMk cId="165465917" sldId="31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200" v="26"/>
        <pc:sldMkLst>
          <pc:docMk/>
          <pc:sldMk cId="2218205944" sldId="31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14" v="41"/>
        <pc:sldMkLst>
          <pc:docMk/>
          <pc:sldMk cId="3256479877" sldId="31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20.885" v="6"/>
        <pc:sldMkLst>
          <pc:docMk/>
          <pc:sldMk cId="908375230" sldId="31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23.557" v="7"/>
        <pc:sldMkLst>
          <pc:docMk/>
          <pc:sldMk cId="1475381338" sldId="32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14" v="40"/>
        <pc:sldMkLst>
          <pc:docMk/>
          <pc:sldMk cId="1126445983" sldId="32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98" v="39"/>
        <pc:sldMkLst>
          <pc:docMk/>
          <pc:sldMk cId="2697679444" sldId="32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98" v="38"/>
        <pc:sldMkLst>
          <pc:docMk/>
          <pc:sldMk cId="2468611237" sldId="32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83" v="37"/>
        <pc:sldMkLst>
          <pc:docMk/>
          <pc:sldMk cId="3626239707" sldId="32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67" v="36"/>
        <pc:sldMkLst>
          <pc:docMk/>
          <pc:sldMk cId="855922050" sldId="32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389" v="35"/>
        <pc:sldMkLst>
          <pc:docMk/>
          <pc:sldMk cId="2266677675" sldId="32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326" v="34"/>
        <pc:sldMkLst>
          <pc:docMk/>
          <pc:sldMk cId="4276322368" sldId="329"/>
        </pc:sldMkLst>
      </pc:sldChg>
      <pc:sldChg chg="del">
        <pc:chgData name="Charles Jester" userId="S::charles.jester@revature.com::f75cea3c-e151-4c95-9152-34449bede018" providerId="AD" clId="Web-{C4938FC7-3088-BC48-ECC2-ED4AA382598D}" dt="2023-05-09T04:39:25.053" v="337"/>
        <pc:sldMkLst>
          <pc:docMk/>
          <pc:sldMk cId="1236712671" sldId="33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42" v="70"/>
        <pc:sldMkLst>
          <pc:docMk/>
          <pc:sldMk cId="3804745738" sldId="33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42" v="69"/>
        <pc:sldMkLst>
          <pc:docMk/>
          <pc:sldMk cId="2775467314" sldId="33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8"/>
        <pc:sldMkLst>
          <pc:docMk/>
          <pc:sldMk cId="2269731876" sldId="33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7"/>
        <pc:sldMkLst>
          <pc:docMk/>
          <pc:sldMk cId="947411872" sldId="33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6"/>
        <pc:sldMkLst>
          <pc:docMk/>
          <pc:sldMk cId="1191112308" sldId="335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600" v="1507"/>
        <pc:sldMkLst>
          <pc:docMk/>
          <pc:sldMk cId="643406913" sldId="336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491" v="1505"/>
        <pc:sldMkLst>
          <pc:docMk/>
          <pc:sldMk cId="108856369" sldId="33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34.155" v="73"/>
        <pc:sldMkLst>
          <pc:docMk/>
          <pc:sldMk cId="3676738006" sldId="338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538" v="1506"/>
        <pc:sldMkLst>
          <pc:docMk/>
          <pc:sldMk cId="3697649323" sldId="339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97" v="1503"/>
        <pc:sldMkLst>
          <pc:docMk/>
          <pc:sldMk cId="3704975866" sldId="340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444" v="1504"/>
        <pc:sldMkLst>
          <pc:docMk/>
          <pc:sldMk cId="3940542054" sldId="341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03" v="1501"/>
        <pc:sldMkLst>
          <pc:docMk/>
          <pc:sldMk cId="3735730871" sldId="342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50" v="1502"/>
        <pc:sldMkLst>
          <pc:docMk/>
          <pc:sldMk cId="159601685" sldId="343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209" v="1499"/>
        <pc:sldMkLst>
          <pc:docMk/>
          <pc:sldMk cId="765140497" sldId="344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272" v="1500"/>
        <pc:sldMkLst>
          <pc:docMk/>
          <pc:sldMk cId="1962310480" sldId="34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84" v="25"/>
        <pc:sldMkLst>
          <pc:docMk/>
          <pc:sldMk cId="2562572440" sldId="34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84" v="24"/>
        <pc:sldMkLst>
          <pc:docMk/>
          <pc:sldMk cId="4185850267" sldId="34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68" v="23"/>
        <pc:sldMkLst>
          <pc:docMk/>
          <pc:sldMk cId="1886110662" sldId="34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3"/>
        <pc:sldMkLst>
          <pc:docMk/>
          <pc:sldMk cId="2235593684" sldId="34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95" v="60"/>
        <pc:sldMkLst>
          <pc:docMk/>
          <pc:sldMk cId="4294638998" sldId="35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1"/>
        <pc:sldMkLst>
          <pc:docMk/>
          <pc:sldMk cId="1935485546" sldId="35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4"/>
        <pc:sldMkLst>
          <pc:docMk/>
          <pc:sldMk cId="2961909079" sldId="35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5"/>
        <pc:sldMkLst>
          <pc:docMk/>
          <pc:sldMk cId="1311579098" sldId="35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76" v="32"/>
        <pc:sldMkLst>
          <pc:docMk/>
          <pc:sldMk cId="59848245" sldId="35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95" v="59"/>
        <pc:sldMkLst>
          <pc:docMk/>
          <pc:sldMk cId="3197494097" sldId="35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60" v="31"/>
        <pc:sldMkLst>
          <pc:docMk/>
          <pc:sldMk cId="260146556" sldId="36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65" v="16"/>
        <pc:sldMkLst>
          <pc:docMk/>
          <pc:sldMk cId="2268758706" sldId="36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7"/>
        <pc:sldMkLst>
          <pc:docMk/>
          <pc:sldMk cId="1059417660" sldId="36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403" v="29"/>
        <pc:sldMkLst>
          <pc:docMk/>
          <pc:sldMk cId="3888238591" sldId="36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387" v="28"/>
        <pc:sldMkLst>
          <pc:docMk/>
          <pc:sldMk cId="3655872038" sldId="36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387" v="27"/>
        <pc:sldMkLst>
          <pc:docMk/>
          <pc:sldMk cId="3030135025" sldId="36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8"/>
        <pc:sldMkLst>
          <pc:docMk/>
          <pc:sldMk cId="730902044" sldId="36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80" v="58"/>
        <pc:sldMkLst>
          <pc:docMk/>
          <pc:sldMk cId="1865323949" sldId="36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32.139" v="72"/>
        <pc:sldMkLst>
          <pc:docMk/>
          <pc:sldMk cId="2007268783" sldId="36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9.155" v="71"/>
        <pc:sldMkLst>
          <pc:docMk/>
          <pc:sldMk cId="1050479263" sldId="36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4"/>
        <pc:sldMkLst>
          <pc:docMk/>
          <pc:sldMk cId="3869185885" sldId="370"/>
        </pc:sldMkLst>
      </pc:sldChg>
      <pc:sldChg chg="del">
        <pc:chgData name="Charles Jester" userId="S::charles.jester@revature.com::f75cea3c-e151-4c95-9152-34449bede018" providerId="AD" clId="Web-{C4938FC7-3088-BC48-ECC2-ED4AA382598D}" dt="2023-05-08T17:18:36.454" v="0"/>
        <pc:sldMkLst>
          <pc:docMk/>
          <pc:sldMk cId="0" sldId="37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2"/>
        <pc:sldMkLst>
          <pc:docMk/>
          <pc:sldMk cId="4258291447" sldId="394"/>
        </pc:sldMkLst>
      </pc:sldChg>
      <pc:sldChg chg="addSp delSp modSp">
        <pc:chgData name="Charles Jester" userId="S::charles.jester@revature.com::f75cea3c-e151-4c95-9152-34449bede018" providerId="AD" clId="Web-{C4938FC7-3088-BC48-ECC2-ED4AA382598D}" dt="2023-05-09T14:49:34.110" v="1376" actId="1076"/>
        <pc:sldMkLst>
          <pc:docMk/>
          <pc:sldMk cId="1182323659" sldId="398"/>
        </pc:sldMkLst>
        <pc:spChg chg="mod">
          <ac:chgData name="Charles Jester" userId="S::charles.jester@revature.com::f75cea3c-e151-4c95-9152-34449bede018" providerId="AD" clId="Web-{C4938FC7-3088-BC48-ECC2-ED4AA382598D}" dt="2023-05-08T18:38:50.401" v="151" actId="20577"/>
          <ac:spMkLst>
            <pc:docMk/>
            <pc:sldMk cId="1182323659" sldId="398"/>
            <ac:spMk id="5" creationId="{00000000-0000-0000-0000-00000000000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7:13.804" v="137" actId="14100"/>
          <ac:spMkLst>
            <pc:docMk/>
            <pc:sldMk cId="1182323659" sldId="398"/>
            <ac:spMk id="23" creationId="{62E9B6E1-7420-4F5C-A89A-7C6EAEF8CB63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51:02.369" v="1015" actId="20577"/>
          <ac:spMkLst>
            <pc:docMk/>
            <pc:sldMk cId="1182323659" sldId="398"/>
            <ac:spMk id="40" creationId="{8F0E10C9-E34C-418A-9D97-348164150FB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8:36.932" v="150" actId="20577"/>
          <ac:spMkLst>
            <pc:docMk/>
            <pc:sldMk cId="1182323659" sldId="398"/>
            <ac:spMk id="45" creationId="{ED202FBA-1855-4291-8F3D-D382BE959925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7:31.398" v="141" actId="1076"/>
          <ac:spMkLst>
            <pc:docMk/>
            <pc:sldMk cId="1182323659" sldId="398"/>
            <ac:spMk id="47" creationId="{CA81778A-3A05-4D09-A65A-ECCF266087B0}"/>
          </ac:spMkLst>
        </pc:spChg>
        <pc:grpChg chg="mod">
          <ac:chgData name="Charles Jester" userId="S::charles.jester@revature.com::f75cea3c-e151-4c95-9152-34449bede018" providerId="AD" clId="Web-{C4938FC7-3088-BC48-ECC2-ED4AA382598D}" dt="2023-05-09T14:49:34.110" v="1376" actId="1076"/>
          <ac:grpSpMkLst>
            <pc:docMk/>
            <pc:sldMk cId="1182323659" sldId="398"/>
            <ac:grpSpMk id="26" creationId="{1862D3A7-7D5C-4CB5-850E-7CDA713837C0}"/>
          </ac:grpSpMkLst>
        </pc:grpChg>
        <pc:grpChg chg="add del mod">
          <ac:chgData name="Charles Jester" userId="S::charles.jester@revature.com::f75cea3c-e151-4c95-9152-34449bede018" providerId="AD" clId="Web-{C4938FC7-3088-BC48-ECC2-ED4AA382598D}" dt="2023-05-08T18:38:03.696" v="144" actId="1076"/>
          <ac:grpSpMkLst>
            <pc:docMk/>
            <pc:sldMk cId="1182323659" sldId="398"/>
            <ac:grpSpMk id="43" creationId="{FD69BFD3-72F5-4696-A4B5-D10D702C9EB9}"/>
          </ac:grpSpMkLst>
        </pc:grpChg>
        <pc:grpChg chg="add del">
          <ac:chgData name="Charles Jester" userId="S::charles.jester@revature.com::f75cea3c-e151-4c95-9152-34449bede018" providerId="AD" clId="Web-{C4938FC7-3088-BC48-ECC2-ED4AA382598D}" dt="2023-05-08T18:36:57.757" v="106"/>
          <ac:grpSpMkLst>
            <pc:docMk/>
            <pc:sldMk cId="1182323659" sldId="398"/>
            <ac:grpSpMk id="48" creationId="{08CEA3DE-9145-494E-86A9-7A7A8592416D}"/>
          </ac:grpSpMkLst>
        </pc:grpChg>
      </pc:sldChg>
      <pc:sldChg chg="del">
        <pc:chgData name="Charles Jester" userId="S::charles.jester@revature.com::f75cea3c-e151-4c95-9152-34449bede018" providerId="AD" clId="Web-{C4938FC7-3088-BC48-ECC2-ED4AA382598D}" dt="2023-05-08T17:18:59.753" v="2"/>
        <pc:sldMkLst>
          <pc:docMk/>
          <pc:sldMk cId="973107673" sldId="404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647" v="1508"/>
        <pc:sldMkLst>
          <pc:docMk/>
          <pc:sldMk cId="2742430841" sldId="405"/>
        </pc:sldMkLst>
      </pc:sldChg>
      <pc:sldChg chg="delSp modSp modNotes">
        <pc:chgData name="Charles Jester" userId="S::charles.jester@revature.com::f75cea3c-e151-4c95-9152-34449bede018" providerId="AD" clId="Web-{C4938FC7-3088-BC48-ECC2-ED4AA382598D}" dt="2023-05-09T14:48:04.264" v="1373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C4938FC7-3088-BC48-ECC2-ED4AA382598D}" dt="2023-05-08T18:35:34.911" v="83" actId="20577"/>
          <ac:spMkLst>
            <pc:docMk/>
            <pc:sldMk cId="2679005221" sldId="406"/>
            <ac:spMk id="2" creationId="{49061427-3FEB-B646-AA5F-55ABE602A8C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35:52.068" v="85"/>
          <ac:spMkLst>
            <pc:docMk/>
            <pc:sldMk cId="2679005221" sldId="406"/>
            <ac:spMk id="3" creationId="{B20758AF-9E10-E142-A46D-F19BF79912B5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35:46.364" v="84"/>
          <ac:spMkLst>
            <pc:docMk/>
            <pc:sldMk cId="2679005221" sldId="406"/>
            <ac:spMk id="4" creationId="{7021F45A-ED6C-4F4E-9F18-20B3CB81BB83}"/>
          </ac:spMkLst>
        </pc:spChg>
      </pc:sldChg>
      <pc:sldChg chg="del">
        <pc:chgData name="Charles Jester" userId="S::charles.jester@revature.com::f75cea3c-e151-4c95-9152-34449bede018" providerId="AD" clId="Web-{C4938FC7-3088-BC48-ECC2-ED4AA382598D}" dt="2023-05-08T18:36:03.458" v="86"/>
        <pc:sldMkLst>
          <pc:docMk/>
          <pc:sldMk cId="2182027031" sldId="2134805866"/>
        </pc:sldMkLst>
      </pc:sldChg>
      <pc:sldChg chg="add del replId">
        <pc:chgData name="Charles Jester" userId="S::charles.jester@revature.com::f75cea3c-e151-4c95-9152-34449bede018" providerId="AD" clId="Web-{C4938FC7-3088-BC48-ECC2-ED4AA382598D}" dt="2023-05-09T15:04:40.647" v="1510"/>
        <pc:sldMkLst>
          <pc:docMk/>
          <pc:sldMk cId="4083798353" sldId="2134805867"/>
        </pc:sldMkLst>
      </pc:sldChg>
      <pc:sldChg chg="modSp add ord replId">
        <pc:chgData name="Charles Jester" userId="S::charles.jester@revature.com::f75cea3c-e151-4c95-9152-34449bede018" providerId="AD" clId="Web-{C4938FC7-3088-BC48-ECC2-ED4AA382598D}" dt="2023-05-09T05:03:19.185" v="432" actId="20577"/>
        <pc:sldMkLst>
          <pc:docMk/>
          <pc:sldMk cId="879483025" sldId="2134805868"/>
        </pc:sldMkLst>
        <pc:spChg chg="mod">
          <ac:chgData name="Charles Jester" userId="S::charles.jester@revature.com::f75cea3c-e151-4c95-9152-34449bede018" providerId="AD" clId="Web-{C4938FC7-3088-BC48-ECC2-ED4AA382598D}" dt="2023-05-09T05:03:19.185" v="432" actId="20577"/>
          <ac:spMkLst>
            <pc:docMk/>
            <pc:sldMk cId="879483025" sldId="2134805868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C4938FC7-3088-BC48-ECC2-ED4AA382598D}" dt="2023-05-09T04:37:49.595" v="330" actId="1076"/>
          <ac:picMkLst>
            <pc:docMk/>
            <pc:sldMk cId="879483025" sldId="2134805868"/>
            <ac:picMk id="3" creationId="{05355144-DEB7-9F40-811B-307E8F83B933}"/>
          </ac:picMkLst>
        </pc:picChg>
      </pc:sldChg>
      <pc:sldChg chg="delSp modSp add replId">
        <pc:chgData name="Charles Jester" userId="S::charles.jester@revature.com::f75cea3c-e151-4c95-9152-34449bede018" providerId="AD" clId="Web-{C4938FC7-3088-BC48-ECC2-ED4AA382598D}" dt="2023-05-09T04:38:08.455" v="335"/>
        <pc:sldMkLst>
          <pc:docMk/>
          <pc:sldMk cId="1220276933" sldId="2134805869"/>
        </pc:sldMkLst>
        <pc:spChg chg="mod">
          <ac:chgData name="Charles Jester" userId="S::charles.jester@revature.com::f75cea3c-e151-4c95-9152-34449bede018" providerId="AD" clId="Web-{C4938FC7-3088-BC48-ECC2-ED4AA382598D}" dt="2023-05-09T03:47:48.511" v="320" actId="20577"/>
          <ac:spMkLst>
            <pc:docMk/>
            <pc:sldMk cId="1220276933" sldId="2134805869"/>
            <ac:spMk id="2" creationId="{7D9E0F4D-47BB-584F-8148-CEEF4AE6DDFE}"/>
          </ac:spMkLst>
        </pc:spChg>
        <pc:picChg chg="del mod">
          <ac:chgData name="Charles Jester" userId="S::charles.jester@revature.com::f75cea3c-e151-4c95-9152-34449bede018" providerId="AD" clId="Web-{C4938FC7-3088-BC48-ECC2-ED4AA382598D}" dt="2023-05-09T04:38:08.455" v="335"/>
          <ac:picMkLst>
            <pc:docMk/>
            <pc:sldMk cId="1220276933" sldId="2134805869"/>
            <ac:picMk id="3" creationId="{05355144-DEB7-9F40-811B-307E8F83B933}"/>
          </ac:picMkLst>
        </pc:picChg>
      </pc:sldChg>
      <pc:sldChg chg="addSp modSp add replId modTransition addAnim modAnim modNotes">
        <pc:chgData name="Charles Jester" userId="S::charles.jester@revature.com::f75cea3c-e151-4c95-9152-34449bede018" providerId="AD" clId="Web-{C4938FC7-3088-BC48-ECC2-ED4AA382598D}" dt="2023-05-09T15:17:19.525" v="1725"/>
        <pc:sldMkLst>
          <pc:docMk/>
          <pc:sldMk cId="3642711974" sldId="2134805870"/>
        </pc:sldMkLst>
        <pc:spChg chg="add mod">
          <ac:chgData name="Charles Jester" userId="S::charles.jester@revature.com::f75cea3c-e151-4c95-9152-34449bede018" providerId="AD" clId="Web-{C4938FC7-3088-BC48-ECC2-ED4AA382598D}" dt="2023-05-09T14:45:15.103" v="1369"/>
          <ac:spMkLst>
            <pc:docMk/>
            <pc:sldMk cId="3642711974" sldId="2134805870"/>
            <ac:spMk id="3" creationId="{7128BC49-1BB8-B2A9-344C-624F39D5AA6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44:28.002" v="946" actId="20577"/>
          <ac:spMkLst>
            <pc:docMk/>
            <pc:sldMk cId="3642711974" sldId="2134805870"/>
            <ac:spMk id="4" creationId="{D9F1BA23-666D-C22A-D169-3A649E7E45B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5:17.369" v="1370"/>
          <ac:spMkLst>
            <pc:docMk/>
            <pc:sldMk cId="3642711974" sldId="2134805870"/>
            <ac:spMk id="5" creationId="{D7AA8AE2-4A45-5F23-5C5D-6D98F375837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40:16.159" v="844" actId="20577"/>
          <ac:spMkLst>
            <pc:docMk/>
            <pc:sldMk cId="3642711974" sldId="2134805870"/>
            <ac:spMk id="8" creationId="{C49D816A-E782-EE93-3182-259053D79726}"/>
          </ac:spMkLst>
        </pc:spChg>
      </pc:sldChg>
      <pc:sldChg chg="add del ord replId">
        <pc:chgData name="Charles Jester" userId="S::charles.jester@revature.com::f75cea3c-e151-4c95-9152-34449bede018" providerId="AD" clId="Web-{C4938FC7-3088-BC48-ECC2-ED4AA382598D}" dt="2023-05-09T14:52:46.239" v="1383"/>
        <pc:sldMkLst>
          <pc:docMk/>
          <pc:sldMk cId="597705692" sldId="2134805871"/>
        </pc:sldMkLst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75" v="1368"/>
        <pc:sldMkLst>
          <pc:docMk/>
          <pc:sldMk cId="2349813901" sldId="2134805871"/>
        </pc:sldMkLst>
        <pc:spChg chg="del">
          <ac:chgData name="Charles Jester" userId="S::charles.jester@revature.com::f75cea3c-e151-4c95-9152-34449bede018" providerId="AD" clId="Web-{C4938FC7-3088-BC48-ECC2-ED4AA382598D}" dt="2023-05-09T14:22:18.883" v="1113"/>
          <ac:spMkLst>
            <pc:docMk/>
            <pc:sldMk cId="2349813901" sldId="2134805871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2"/>
          <ac:spMkLst>
            <pc:docMk/>
            <pc:sldMk cId="2349813901" sldId="2134805871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33.383" v="1119"/>
          <ac:spMkLst>
            <pc:docMk/>
            <pc:sldMk cId="2349813901" sldId="2134805871"/>
            <ac:spMk id="28" creationId="{5B967D0A-7921-1F1F-1565-E753C2FFFE4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5.039" v="1115"/>
          <ac:spMkLst>
            <pc:docMk/>
            <pc:sldMk cId="2349813901" sldId="2134805871"/>
            <ac:spMk id="29" creationId="{66ABBFAE-55B6-F73B-42AF-235E3FC019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6.602" v="1116"/>
          <ac:spMkLst>
            <pc:docMk/>
            <pc:sldMk cId="2349813901" sldId="2134805871"/>
            <ac:spMk id="30" creationId="{3BEB6616-392A-30C8-59D7-7AE751D0EDD1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8.352" v="1118"/>
          <ac:spMkLst>
            <pc:docMk/>
            <pc:sldMk cId="2349813901" sldId="2134805871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7.524" v="1117"/>
          <ac:spMkLst>
            <pc:docMk/>
            <pc:sldMk cId="2349813901" sldId="2134805871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1"/>
          <ac:spMkLst>
            <pc:docMk/>
            <pc:sldMk cId="2349813901" sldId="2134805871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0"/>
          <ac:spMkLst>
            <pc:docMk/>
            <pc:sldMk cId="2349813901" sldId="2134805871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9"/>
          <ac:spMkLst>
            <pc:docMk/>
            <pc:sldMk cId="2349813901" sldId="2134805871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8"/>
          <ac:spMkLst>
            <pc:docMk/>
            <pc:sldMk cId="2349813901" sldId="2134805871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7"/>
          <ac:spMkLst>
            <pc:docMk/>
            <pc:sldMk cId="2349813901" sldId="2134805871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6"/>
          <ac:spMkLst>
            <pc:docMk/>
            <pc:sldMk cId="2349813901" sldId="2134805871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5"/>
          <ac:spMkLst>
            <pc:docMk/>
            <pc:sldMk cId="2349813901" sldId="2134805871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4"/>
          <ac:spMkLst>
            <pc:docMk/>
            <pc:sldMk cId="2349813901" sldId="2134805871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3"/>
          <ac:spMkLst>
            <pc:docMk/>
            <pc:sldMk cId="2349813901" sldId="2134805871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2:23.227" v="1114"/>
          <ac:picMkLst>
            <pc:docMk/>
            <pc:sldMk cId="2349813901" sldId="2134805871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4"/>
        <pc:sldMkLst>
          <pc:docMk/>
          <pc:sldMk cId="3807319701" sldId="2134805871"/>
        </pc:sldMkLst>
        <pc:spChg chg="mod">
          <ac:chgData name="Charles Jester" userId="S::charles.jester@revature.com::f75cea3c-e151-4c95-9152-34449bede018" providerId="AD" clId="Web-{C4938FC7-3088-BC48-ECC2-ED4AA382598D}" dt="2023-05-09T14:16:22.406" v="1025" actId="20577"/>
          <ac:spMkLst>
            <pc:docMk/>
            <pc:sldMk cId="3807319701" sldId="2134805871"/>
            <ac:spMk id="6" creationId="{CAE5AF5F-6E9B-2817-B2AE-F94BD7ADC02B}"/>
          </ac:spMkLst>
        </pc:spChg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7"/>
        <pc:sldMkLst>
          <pc:docMk/>
          <pc:sldMk cId="893874671" sldId="2134805872"/>
        </pc:sldMkLst>
        <pc:spChg chg="mod">
          <ac:chgData name="Charles Jester" userId="S::charles.jester@revature.com::f75cea3c-e151-4c95-9152-34449bede018" providerId="AD" clId="Web-{C4938FC7-3088-BC48-ECC2-ED4AA382598D}" dt="2023-05-09T14:23:05.806" v="1123" actId="1076"/>
          <ac:spMkLst>
            <pc:docMk/>
            <pc:sldMk cId="893874671" sldId="2134805872"/>
            <ac:spMk id="12" creationId="{00000000-0000-0000-0000-000000000000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7"/>
          <ac:spMkLst>
            <pc:docMk/>
            <pc:sldMk cId="893874671" sldId="2134805872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6"/>
          <ac:spMkLst>
            <pc:docMk/>
            <pc:sldMk cId="893874671" sldId="2134805872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5"/>
          <ac:spMkLst>
            <pc:docMk/>
            <pc:sldMk cId="893874671" sldId="2134805872"/>
            <ac:spMk id="29" creationId="{66ABBFAE-55B6-F73B-42AF-235E3FC019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4"/>
          <ac:spMkLst>
            <pc:docMk/>
            <pc:sldMk cId="893874671" sldId="2134805872"/>
            <ac:spMk id="30" creationId="{3BEB6616-392A-30C8-59D7-7AE751D0EDD1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3"/>
          <ac:spMkLst>
            <pc:docMk/>
            <pc:sldMk cId="893874671" sldId="2134805872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2"/>
          <ac:spMkLst>
            <pc:docMk/>
            <pc:sldMk cId="893874671" sldId="2134805872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1"/>
          <ac:spMkLst>
            <pc:docMk/>
            <pc:sldMk cId="893874671" sldId="2134805872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0"/>
          <ac:spMkLst>
            <pc:docMk/>
            <pc:sldMk cId="893874671" sldId="2134805872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9"/>
          <ac:spMkLst>
            <pc:docMk/>
            <pc:sldMk cId="893874671" sldId="2134805872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8"/>
          <ac:spMkLst>
            <pc:docMk/>
            <pc:sldMk cId="893874671" sldId="2134805872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7"/>
          <ac:spMkLst>
            <pc:docMk/>
            <pc:sldMk cId="893874671" sldId="2134805872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6"/>
          <ac:spMkLst>
            <pc:docMk/>
            <pc:sldMk cId="893874671" sldId="2134805872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3.587" v="1138"/>
          <ac:spMkLst>
            <pc:docMk/>
            <pc:sldMk cId="893874671" sldId="2134805872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5"/>
          <ac:spMkLst>
            <pc:docMk/>
            <pc:sldMk cId="893874671" sldId="2134805872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4"/>
          <ac:spMkLst>
            <pc:docMk/>
            <pc:sldMk cId="893874671" sldId="2134805872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2:38.071" v="1120"/>
          <ac:picMkLst>
            <pc:docMk/>
            <pc:sldMk cId="893874671" sldId="2134805872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3"/>
        <pc:sldMkLst>
          <pc:docMk/>
          <pc:sldMk cId="1909449654" sldId="2134805872"/>
        </pc:sldMkLst>
        <pc:spChg chg="mod">
          <ac:chgData name="Charles Jester" userId="S::charles.jester@revature.com::f75cea3c-e151-4c95-9152-34449bede018" providerId="AD" clId="Web-{C4938FC7-3088-BC48-ECC2-ED4AA382598D}" dt="2023-05-09T14:16:31.203" v="1027" actId="20577"/>
          <ac:spMkLst>
            <pc:docMk/>
            <pc:sldMk cId="1909449654" sldId="2134805872"/>
            <ac:spMk id="6" creationId="{CAE5AF5F-6E9B-2817-B2AE-F94BD7ADC02B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52:49.114" v="1384"/>
        <pc:sldMkLst>
          <pc:docMk/>
          <pc:sldMk cId="3332240794" sldId="2134805872"/>
        </pc:sldMkLst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6"/>
        <pc:sldMkLst>
          <pc:docMk/>
          <pc:sldMk cId="915931632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25:18.465" v="1146" actId="1076"/>
          <ac:spMkLst>
            <pc:docMk/>
            <pc:sldMk cId="915931632" sldId="2134805873"/>
            <ac:spMk id="24" creationId="{F16B3C87-8D01-7E4F-2BCF-B681CF109319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10.918" v="1140"/>
          <ac:spMkLst>
            <pc:docMk/>
            <pc:sldMk cId="915931632" sldId="2134805873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10.918" v="1139"/>
          <ac:spMkLst>
            <pc:docMk/>
            <pc:sldMk cId="915931632" sldId="2134805873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6"/>
          <ac:spMkLst>
            <pc:docMk/>
            <pc:sldMk cId="915931632" sldId="2134805873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5"/>
          <ac:spMkLst>
            <pc:docMk/>
            <pc:sldMk cId="915931632" sldId="2134805873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4"/>
          <ac:spMkLst>
            <pc:docMk/>
            <pc:sldMk cId="915931632" sldId="2134805873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3.106" v="1157"/>
          <ac:spMkLst>
            <pc:docMk/>
            <pc:sldMk cId="915931632" sldId="2134805873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3"/>
          <ac:spMkLst>
            <pc:docMk/>
            <pc:sldMk cId="915931632" sldId="2134805873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2"/>
          <ac:spMkLst>
            <pc:docMk/>
            <pc:sldMk cId="915931632" sldId="2134805873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1"/>
          <ac:spMkLst>
            <pc:docMk/>
            <pc:sldMk cId="915931632" sldId="2134805873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0"/>
          <ac:spMkLst>
            <pc:docMk/>
            <pc:sldMk cId="915931632" sldId="2134805873"/>
            <ac:spMk id="40" creationId="{5089FB22-0098-291F-C580-B755DF9E796B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5:30.012" v="1149"/>
          <ac:spMkLst>
            <pc:docMk/>
            <pc:sldMk cId="915931632" sldId="2134805873"/>
            <ac:spMk id="41" creationId="{195CF207-48EE-9DDF-3814-B46D56726132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5:30.012" v="1148"/>
          <ac:spMkLst>
            <pc:docMk/>
            <pc:sldMk cId="915931632" sldId="2134805873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47"/>
          <ac:spMkLst>
            <pc:docMk/>
            <pc:sldMk cId="915931632" sldId="2134805873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6:16.826" v="1167"/>
          <ac:picMkLst>
            <pc:docMk/>
            <pc:sldMk cId="915931632" sldId="2134805873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2"/>
        <pc:sldMkLst>
          <pc:docMk/>
          <pc:sldMk cId="1702049523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16:38.875" v="1029" actId="20577"/>
          <ac:spMkLst>
            <pc:docMk/>
            <pc:sldMk cId="1702049523" sldId="2134805873"/>
            <ac:spMk id="6" creationId="{CAE5AF5F-6E9B-2817-B2AE-F94BD7ADC02B}"/>
          </ac:spMkLst>
        </pc:spChg>
      </pc:sldChg>
      <pc:sldChg chg="modSp add ord replId">
        <pc:chgData name="Charles Jester" userId="S::charles.jester@revature.com::f75cea3c-e151-4c95-9152-34449bede018" providerId="AD" clId="Web-{C4938FC7-3088-BC48-ECC2-ED4AA382598D}" dt="2023-05-09T15:57:47.252" v="1824" actId="20577"/>
        <pc:sldMkLst>
          <pc:docMk/>
          <pc:sldMk cId="3638003459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53:06.380" v="1400" actId="20577"/>
          <ac:spMkLst>
            <pc:docMk/>
            <pc:sldMk cId="3638003459" sldId="2134805873"/>
            <ac:spMk id="3" creationId="{7128BC49-1BB8-B2A9-344C-624F39D5AA6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57:47.252" v="1824" actId="20577"/>
          <ac:spMkLst>
            <pc:docMk/>
            <pc:sldMk cId="3638003459" sldId="2134805873"/>
            <ac:spMk id="5" creationId="{D7AA8AE2-4A45-5F23-5C5D-6D98F375837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52:23.494" v="1812" actId="20577"/>
          <ac:spMkLst>
            <pc:docMk/>
            <pc:sldMk cId="3638003459" sldId="2134805873"/>
            <ac:spMk id="8" creationId="{C49D816A-E782-EE93-3182-259053D79726}"/>
          </ac:spMkLst>
        </pc:spChg>
      </pc:sldChg>
      <pc:sldChg chg="addSp delSp modSp add del replId modTransition">
        <pc:chgData name="Charles Jester" userId="S::charles.jester@revature.com::f75cea3c-e151-4c95-9152-34449bede018" providerId="AD" clId="Web-{C4938FC7-3088-BC48-ECC2-ED4AA382598D}" dt="2023-05-09T14:44:49.259" v="1365"/>
        <pc:sldMkLst>
          <pc:docMk/>
          <pc:sldMk cId="1432023546" sldId="2134805874"/>
        </pc:sldMkLst>
        <pc:spChg chg="add del">
          <ac:chgData name="Charles Jester" userId="S::charles.jester@revature.com::f75cea3c-e151-4c95-9152-34449bede018" providerId="AD" clId="Web-{C4938FC7-3088-BC48-ECC2-ED4AA382598D}" dt="2023-05-09T14:25:54.591" v="1165"/>
          <ac:spMkLst>
            <pc:docMk/>
            <pc:sldMk cId="1432023546" sldId="2134805874"/>
            <ac:spMk id="32" creationId="{46481466-F64D-0F35-1C26-27286A43A9A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0.201" v="1168"/>
          <ac:spMkLst>
            <pc:docMk/>
            <pc:sldMk cId="1432023546" sldId="2134805874"/>
            <ac:spMk id="34" creationId="{20555D34-6416-E886-16C6-D24FE3D9734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4.514" v="1170"/>
          <ac:spMkLst>
            <pc:docMk/>
            <pc:sldMk cId="1432023546" sldId="2134805874"/>
            <ac:spMk id="35" creationId="{FF0E7AB1-F756-5294-53D4-6E2C5D92559F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6:30.951" v="1173"/>
          <ac:spMkLst>
            <pc:docMk/>
            <pc:sldMk cId="1432023546" sldId="2134805874"/>
            <ac:spMk id="36" creationId="{30E143BF-A30A-0573-4059-3EB4BEACA9D7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1.873" v="1169"/>
          <ac:spMkLst>
            <pc:docMk/>
            <pc:sldMk cId="1432023546" sldId="2134805874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2.264" v="1174"/>
          <ac:spMkLst>
            <pc:docMk/>
            <pc:sldMk cId="1432023546" sldId="2134805874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7.811" v="1176"/>
          <ac:spMkLst>
            <pc:docMk/>
            <pc:sldMk cId="1432023546" sldId="2134805874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1.342" v="1178"/>
          <ac:spMkLst>
            <pc:docMk/>
            <pc:sldMk cId="1432023546" sldId="2134805874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9.483" v="1177"/>
          <ac:spMkLst>
            <pc:docMk/>
            <pc:sldMk cId="1432023546" sldId="2134805874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3.389" v="1175"/>
          <ac:spMkLst>
            <pc:docMk/>
            <pc:sldMk cId="1432023546" sldId="2134805874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6:14.263" v="1166"/>
          <ac:picMkLst>
            <pc:docMk/>
            <pc:sldMk cId="1432023546" sldId="2134805874"/>
            <ac:picMk id="4" creationId="{5EA9AE1A-5F38-F8B1-2CED-B425CD274324}"/>
          </ac:picMkLst>
        </pc:picChg>
      </pc:sldChg>
      <pc:sldChg chg="modSp add replId">
        <pc:chgData name="Charles Jester" userId="S::charles.jester@revature.com::f75cea3c-e151-4c95-9152-34449bede018" providerId="AD" clId="Web-{C4938FC7-3088-BC48-ECC2-ED4AA382598D}" dt="2023-05-09T15:21:12.796" v="1810" actId="20577"/>
        <pc:sldMkLst>
          <pc:docMk/>
          <pc:sldMk cId="2338120084" sldId="2134805874"/>
        </pc:sldMkLst>
        <pc:spChg chg="mod">
          <ac:chgData name="Charles Jester" userId="S::charles.jester@revature.com::f75cea3c-e151-4c95-9152-34449bede018" providerId="AD" clId="Web-{C4938FC7-3088-BC48-ECC2-ED4AA382598D}" dt="2023-05-09T15:20:32.420" v="1785" actId="20577"/>
          <ac:spMkLst>
            <pc:docMk/>
            <pc:sldMk cId="2338120084" sldId="2134805874"/>
            <ac:spMk id="83" creationId="{E9D63118-3232-1B33-9C2C-4A7658873546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13.073" v="1748" actId="1076"/>
          <ac:spMkLst>
            <pc:docMk/>
            <pc:sldMk cId="2338120084" sldId="2134805874"/>
            <ac:spMk id="94" creationId="{279263AF-2C77-80DE-4E2E-F5FE7385857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54.386" v="1767"/>
          <ac:spMkLst>
            <pc:docMk/>
            <pc:sldMk cId="2338120084" sldId="2134805874"/>
            <ac:spMk id="102" creationId="{A7C3D5ED-0C3A-ED6C-952A-5C1B3D5F49E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20:59.561" v="1805" actId="20577"/>
          <ac:spMkLst>
            <pc:docMk/>
            <pc:sldMk cId="2338120084" sldId="2134805874"/>
            <ac:spMk id="108" creationId="{A10FD01A-BECA-F37F-C533-F9F6C49F648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21:12.796" v="1810" actId="20577"/>
          <ac:spMkLst>
            <pc:docMk/>
            <pc:sldMk cId="2338120084" sldId="2134805874"/>
            <ac:spMk id="112" creationId="{2745927D-FD65-BFFA-1743-E6F3E54BC1FB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9:16.668" v="1769" actId="20577"/>
          <ac:spMkLst>
            <pc:docMk/>
            <pc:sldMk cId="2338120084" sldId="2134805874"/>
            <ac:spMk id="122" creationId="{56D57C3F-3ABC-ED11-40FD-DF75F02889E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28.401" v="1751" actId="20577"/>
          <ac:spMkLst>
            <pc:docMk/>
            <pc:sldMk cId="2338120084" sldId="2134805874"/>
            <ac:spMk id="132" creationId="{B781229D-3DA8-EE6E-1643-BA6EF97D3DED}"/>
          </ac:spMkLst>
        </pc:sp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25" v="1061"/>
        <pc:sldMkLst>
          <pc:docMk/>
          <pc:sldMk cId="3257021599" sldId="2134805874"/>
        </pc:sldMkLst>
        <pc:spChg chg="mod">
          <ac:chgData name="Charles Jester" userId="S::charles.jester@revature.com::f75cea3c-e151-4c95-9152-34449bede018" providerId="AD" clId="Web-{C4938FC7-3088-BC48-ECC2-ED4AA382598D}" dt="2023-05-09T14:18:09.580" v="1048" actId="20577"/>
          <ac:spMkLst>
            <pc:docMk/>
            <pc:sldMk cId="3257021599" sldId="2134805874"/>
            <ac:spMk id="6" creationId="{CAE5AF5F-6E9B-2817-B2AE-F94BD7ADC02B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17:02.797" v="1033"/>
        <pc:sldMkLst>
          <pc:docMk/>
          <pc:sldMk cId="461263167" sldId="2134805875"/>
        </pc:sldMkLst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59" v="1364"/>
        <pc:sldMkLst>
          <pc:docMk/>
          <pc:sldMk cId="1909361180" sldId="2134805875"/>
        </pc:sldMkLst>
        <pc:spChg chg="del">
          <ac:chgData name="Charles Jester" userId="S::charles.jester@revature.com::f75cea3c-e151-4c95-9152-34449bede018" providerId="AD" clId="Web-{C4938FC7-3088-BC48-ECC2-ED4AA382598D}" dt="2023-05-09T14:27:43.391" v="1184"/>
          <ac:spMkLst>
            <pc:docMk/>
            <pc:sldMk cId="1909361180" sldId="2134805875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7:45.281" v="1185"/>
          <ac:spMkLst>
            <pc:docMk/>
            <pc:sldMk cId="1909361180" sldId="2134805875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6.795" v="1179"/>
          <ac:spMkLst>
            <pc:docMk/>
            <pc:sldMk cId="1909361180" sldId="2134805875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0.139" v="1181"/>
          <ac:spMkLst>
            <pc:docMk/>
            <pc:sldMk cId="1909361180" sldId="2134805875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3.514" v="1183"/>
          <ac:spMkLst>
            <pc:docMk/>
            <pc:sldMk cId="1909361180" sldId="2134805875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1.827" v="1182"/>
          <ac:spMkLst>
            <pc:docMk/>
            <pc:sldMk cId="1909361180" sldId="2134805875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8.436" v="1180"/>
          <ac:spMkLst>
            <pc:docMk/>
            <pc:sldMk cId="1909361180" sldId="2134805875"/>
            <ac:spMk id="45" creationId="{5F884255-3455-12D4-D6AA-0D8686A730FC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18:11.439" v="1049"/>
        <pc:sldMkLst>
          <pc:docMk/>
          <pc:sldMk cId="3111110252" sldId="2134805875"/>
        </pc:sldMkLst>
      </pc:sldChg>
      <pc:sldChg chg="add del replId">
        <pc:chgData name="Charles Jester" userId="S::charles.jester@revature.com::f75cea3c-e151-4c95-9152-34449bede018" providerId="AD" clId="Web-{C4938FC7-3088-BC48-ECC2-ED4AA382598D}" dt="2023-05-09T14:17:02.797" v="1032"/>
        <pc:sldMkLst>
          <pc:docMk/>
          <pc:sldMk cId="724561020" sldId="2134805876"/>
        </pc:sldMkLst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3"/>
        <pc:sldMkLst>
          <pc:docMk/>
          <pc:sldMk cId="4167994171" sldId="2134805876"/>
        </pc:sldMkLst>
        <pc:spChg chg="del">
          <ac:chgData name="Charles Jester" userId="S::charles.jester@revature.com::f75cea3c-e151-4c95-9152-34449bede018" providerId="AD" clId="Web-{C4938FC7-3088-BC48-ECC2-ED4AA382598D}" dt="2023-05-09T14:28:37.267" v="1191"/>
          <ac:spMkLst>
            <pc:docMk/>
            <pc:sldMk cId="4167994171" sldId="2134805876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38.376" v="1192"/>
          <ac:spMkLst>
            <pc:docMk/>
            <pc:sldMk cId="4167994171" sldId="2134805876"/>
            <ac:spMk id="26" creationId="{EBE46C19-99A6-4A44-AEF2-56A03FB0B573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8:04.266" v="1189"/>
          <ac:spMkLst>
            <pc:docMk/>
            <pc:sldMk cId="4167994171" sldId="2134805876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05.719" v="1190"/>
          <ac:spMkLst>
            <pc:docMk/>
            <pc:sldMk cId="4167994171" sldId="2134805876"/>
            <ac:spMk id="44" creationId="{3AF9B57B-9854-D31F-E9F1-059DBE7C5FFB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8:02.563" v="1188"/>
          <ac:picMkLst>
            <pc:docMk/>
            <pc:sldMk cId="4167994171" sldId="2134805876"/>
            <ac:picMk id="4" creationId="{5EA9AE1A-5F38-F8B1-2CED-B425CD274324}"/>
          </ac:picMkLst>
        </pc:picChg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59" v="1362"/>
        <pc:sldMkLst>
          <pc:docMk/>
          <pc:sldMk cId="2669697849" sldId="2134805877"/>
        </pc:sldMkLst>
        <pc:spChg chg="del">
          <ac:chgData name="Charles Jester" userId="S::charles.jester@revature.com::f75cea3c-e151-4c95-9152-34449bede018" providerId="AD" clId="Web-{C4938FC7-3088-BC48-ECC2-ED4AA382598D}" dt="2023-05-09T14:28:47.048" v="1194"/>
          <ac:spMkLst>
            <pc:docMk/>
            <pc:sldMk cId="2669697849" sldId="2134805877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45.251" v="1193"/>
          <ac:spMkLst>
            <pc:docMk/>
            <pc:sldMk cId="2669697849" sldId="2134805877"/>
            <ac:spMk id="26" creationId="{EBE46C19-99A6-4A44-AEF2-56A03FB0B573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8:52.470" v="1195"/>
          <ac:picMkLst>
            <pc:docMk/>
            <pc:sldMk cId="2669697849" sldId="2134805877"/>
            <ac:picMk id="4" creationId="{5EA9AE1A-5F38-F8B1-2CED-B425CD274324}"/>
          </ac:picMkLst>
        </pc:picChg>
      </pc:sldChg>
      <pc:sldChg chg="addSp delSp modSp add del replId modTransition addAnim delAnim modAnim">
        <pc:chgData name="Charles Jester" userId="S::charles.jester@revature.com::f75cea3c-e151-4c95-9152-34449bede018" providerId="AD" clId="Web-{C4938FC7-3088-BC48-ECC2-ED4AA382598D}" dt="2023-05-09T14:44:49.243" v="1361"/>
        <pc:sldMkLst>
          <pc:docMk/>
          <pc:sldMk cId="17139282" sldId="2134805878"/>
        </pc:sldMkLst>
        <pc:spChg chg="mod">
          <ac:chgData name="Charles Jester" userId="S::charles.jester@revature.com::f75cea3c-e151-4c95-9152-34449bede018" providerId="AD" clId="Web-{C4938FC7-3088-BC48-ECC2-ED4AA382598D}" dt="2023-05-09T14:40:32.784" v="1239" actId="1076"/>
          <ac:spMkLst>
            <pc:docMk/>
            <pc:sldMk cId="17139282" sldId="2134805878"/>
            <ac:spMk id="26" creationId="{EBE46C19-99A6-4A44-AEF2-56A03FB0B573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4:43:34.929" v="1285" actId="1076"/>
          <ac:spMkLst>
            <pc:docMk/>
            <pc:sldMk cId="17139282" sldId="2134805878"/>
            <ac:spMk id="41" creationId="{195CF207-48EE-9DDF-3814-B46D56726132}"/>
          </ac:spMkLst>
        </pc:spChg>
        <pc:grpChg chg="add">
          <ac:chgData name="Charles Jester" userId="S::charles.jester@revature.com::f75cea3c-e151-4c95-9152-34449bede018" providerId="AD" clId="Web-{C4938FC7-3088-BC48-ECC2-ED4AA382598D}" dt="2023-05-09T14:41:49.067" v="1262"/>
          <ac:grpSpMkLst>
            <pc:docMk/>
            <pc:sldMk cId="17139282" sldId="2134805878"/>
            <ac:grpSpMk id="2" creationId="{310EA4AD-DF40-0688-1A14-7E655CA2C474}"/>
          </ac:grpSpMkLst>
        </pc:grpChg>
        <pc:picChg chg="del">
          <ac:chgData name="Charles Jester" userId="S::charles.jester@revature.com::f75cea3c-e151-4c95-9152-34449bede018" providerId="AD" clId="Web-{C4938FC7-3088-BC48-ECC2-ED4AA382598D}" dt="2023-05-09T14:29:51.206" v="1196"/>
          <ac:picMkLst>
            <pc:docMk/>
            <pc:sldMk cId="17139282" sldId="2134805878"/>
            <ac:picMk id="4" creationId="{5EA9AE1A-5F38-F8B1-2CED-B425CD274324}"/>
          </ac:picMkLst>
        </pc:picChg>
      </pc:sldChg>
      <pc:sldChg chg="delSp add del replId">
        <pc:chgData name="Charles Jester" userId="S::charles.jester@revature.com::f75cea3c-e151-4c95-9152-34449bede018" providerId="AD" clId="Web-{C4938FC7-3088-BC48-ECC2-ED4AA382598D}" dt="2023-05-09T14:29:57.441" v="1197"/>
        <pc:sldMkLst>
          <pc:docMk/>
          <pc:sldMk cId="127036361" sldId="2134805879"/>
        </pc:sldMkLst>
        <pc:picChg chg="del">
          <ac:chgData name="Charles Jester" userId="S::charles.jester@revature.com::f75cea3c-e151-4c95-9152-34449bede018" providerId="AD" clId="Web-{C4938FC7-3088-BC48-ECC2-ED4AA382598D}" dt="2023-05-09T14:22:43.524" v="1121"/>
          <ac:picMkLst>
            <pc:docMk/>
            <pc:sldMk cId="127036361" sldId="2134805879"/>
            <ac:picMk id="4" creationId="{5EA9AE1A-5F38-F8B1-2CED-B425CD274324}"/>
          </ac:picMkLst>
        </pc:picChg>
      </pc:sldChg>
    </pc:docChg>
  </pc:docChgLst>
  <pc:docChgLst>
    <pc:chgData name="Christian Campagnuolo" userId="1abf8b24-e226-4350-ae1d-a11891f5e9e2" providerId="ADAL" clId="{5A439199-73B8-264E-8C6B-289490E3B7E8}"/>
    <pc:docChg chg="undo custSel modSld">
      <pc:chgData name="Christian Campagnuolo" userId="1abf8b24-e226-4350-ae1d-a11891f5e9e2" providerId="ADAL" clId="{5A439199-73B8-264E-8C6B-289490E3B7E8}" dt="2022-08-23T20:46:34.266" v="121" actId="208"/>
      <pc:docMkLst>
        <pc:docMk/>
      </pc:docMkLst>
      <pc:sldChg chg="modSp mod">
        <pc:chgData name="Christian Campagnuolo" userId="1abf8b24-e226-4350-ae1d-a11891f5e9e2" providerId="ADAL" clId="{5A439199-73B8-264E-8C6B-289490E3B7E8}" dt="2022-08-23T20:44:54.283" v="115" actId="208"/>
        <pc:sldMkLst>
          <pc:docMk/>
          <pc:sldMk cId="1588267624" sldId="264"/>
        </pc:sldMkLst>
        <pc:spChg chg="mod">
          <ac:chgData name="Christian Campagnuolo" userId="1abf8b24-e226-4350-ae1d-a11891f5e9e2" providerId="ADAL" clId="{5A439199-73B8-264E-8C6B-289490E3B7E8}" dt="2022-08-23T18:21:52.878" v="17" actId="207"/>
          <ac:spMkLst>
            <pc:docMk/>
            <pc:sldMk cId="1588267624" sldId="264"/>
            <ac:spMk id="2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1:59.356" v="18" actId="207"/>
          <ac:spMkLst>
            <pc:docMk/>
            <pc:sldMk cId="1588267624" sldId="264"/>
            <ac:spMk id="2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06.259" v="19" actId="207"/>
          <ac:spMkLst>
            <pc:docMk/>
            <pc:sldMk cId="1588267624" sldId="264"/>
            <ac:spMk id="32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13.664" v="20" actId="207"/>
          <ac:spMkLst>
            <pc:docMk/>
            <pc:sldMk cId="1588267624" sldId="264"/>
            <ac:spMk id="45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4:38.702" v="112" actId="208"/>
          <ac:cxnSpMkLst>
            <pc:docMk/>
            <pc:sldMk cId="1588267624" sldId="264"/>
            <ac:cxnSpMk id="5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43.962" v="113" actId="208"/>
          <ac:cxnSpMkLst>
            <pc:docMk/>
            <pc:sldMk cId="1588267624" sldId="264"/>
            <ac:cxnSpMk id="5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49.965" v="114" actId="208"/>
          <ac:cxnSpMkLst>
            <pc:docMk/>
            <pc:sldMk cId="1588267624" sldId="264"/>
            <ac:cxnSpMk id="5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54.283" v="115" actId="208"/>
          <ac:cxnSpMkLst>
            <pc:docMk/>
            <pc:sldMk cId="1588267624" sldId="264"/>
            <ac:cxnSpMk id="55" creationId="{00000000-0000-0000-0000-000000000000}"/>
          </ac:cxnSpMkLst>
        </pc:cxnChg>
      </pc:sldChg>
      <pc:sldChg chg="modSp">
        <pc:chgData name="Christian Campagnuolo" userId="1abf8b24-e226-4350-ae1d-a11891f5e9e2" providerId="ADAL" clId="{5A439199-73B8-264E-8C6B-289490E3B7E8}" dt="2022-08-23T18:34:53.145" v="85"/>
        <pc:sldMkLst>
          <pc:docMk/>
          <pc:sldMk cId="2908811639" sldId="275"/>
        </pc:sldMkLst>
        <pc:graphicFrameChg chg="mod">
          <ac:chgData name="Christian Campagnuolo" userId="1abf8b24-e226-4350-ae1d-a11891f5e9e2" providerId="ADAL" clId="{5A439199-73B8-264E-8C6B-289490E3B7E8}" dt="2022-08-23T18:34:53.145" v="85"/>
          <ac:graphicFrameMkLst>
            <pc:docMk/>
            <pc:sldMk cId="2908811639" sldId="275"/>
            <ac:graphicFrameMk id="33" creationId="{00000000-0000-0000-0000-000000000000}"/>
          </ac:graphicFrameMkLst>
        </pc:graphicFrameChg>
      </pc:sldChg>
      <pc:sldChg chg="modSp mod">
        <pc:chgData name="Christian Campagnuolo" userId="1abf8b24-e226-4350-ae1d-a11891f5e9e2" providerId="ADAL" clId="{5A439199-73B8-264E-8C6B-289490E3B7E8}" dt="2022-08-23T18:25:17.255" v="33" actId="207"/>
        <pc:sldMkLst>
          <pc:docMk/>
          <pc:sldMk cId="3691697579" sldId="284"/>
        </pc:sldMkLst>
        <pc:spChg chg="mod">
          <ac:chgData name="Christian Campagnuolo" userId="1abf8b24-e226-4350-ae1d-a11891f5e9e2" providerId="ADAL" clId="{5A439199-73B8-264E-8C6B-289490E3B7E8}" dt="2022-08-23T18:24:39.218" v="26" actId="207"/>
          <ac:spMkLst>
            <pc:docMk/>
            <pc:sldMk cId="3691697579" sldId="284"/>
            <ac:spMk id="5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4:48.540" v="28" actId="207"/>
          <ac:spMkLst>
            <pc:docMk/>
            <pc:sldMk cId="3691697579" sldId="284"/>
            <ac:spMk id="57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4:55.015" v="29" actId="207"/>
          <ac:spMkLst>
            <pc:docMk/>
            <pc:sldMk cId="3691697579" sldId="284"/>
            <ac:spMk id="60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5:05.282" v="31" actId="207"/>
          <ac:spMkLst>
            <pc:docMk/>
            <pc:sldMk cId="3691697579" sldId="284"/>
            <ac:spMk id="6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5:17.255" v="33" actId="207"/>
          <ac:spMkLst>
            <pc:docMk/>
            <pc:sldMk cId="3691697579" sldId="284"/>
            <ac:spMk id="66" creationId="{00000000-0000-0000-0000-000000000000}"/>
          </ac:spMkLst>
        </pc:spChg>
      </pc:sldChg>
      <pc:sldChg chg="modSp mod">
        <pc:chgData name="Christian Campagnuolo" userId="1abf8b24-e226-4350-ae1d-a11891f5e9e2" providerId="ADAL" clId="{5A439199-73B8-264E-8C6B-289490E3B7E8}" dt="2022-08-23T18:21:06.049" v="13" actId="207"/>
        <pc:sldMkLst>
          <pc:docMk/>
          <pc:sldMk cId="3591954798" sldId="285"/>
        </pc:sldMkLst>
        <pc:spChg chg="mod">
          <ac:chgData name="Christian Campagnuolo" userId="1abf8b24-e226-4350-ae1d-a11891f5e9e2" providerId="ADAL" clId="{5A439199-73B8-264E-8C6B-289490E3B7E8}" dt="2022-08-23T18:20:58.619" v="12" actId="207"/>
          <ac:spMkLst>
            <pc:docMk/>
            <pc:sldMk cId="3591954798" sldId="285"/>
            <ac:spMk id="2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19:56.577" v="3" actId="207"/>
          <ac:spMkLst>
            <pc:docMk/>
            <pc:sldMk cId="3591954798" sldId="285"/>
            <ac:spMk id="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33.864" v="8" actId="207"/>
          <ac:spMkLst>
            <pc:docMk/>
            <pc:sldMk cId="3591954798" sldId="285"/>
            <ac:spMk id="40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47.443" v="10" actId="207"/>
          <ac:spMkLst>
            <pc:docMk/>
            <pc:sldMk cId="3591954798" sldId="285"/>
            <ac:spMk id="4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09.338" v="5" actId="207"/>
          <ac:spMkLst>
            <pc:docMk/>
            <pc:sldMk cId="3591954798" sldId="285"/>
            <ac:spMk id="4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1:06.049" v="13" actId="207"/>
          <ac:spMkLst>
            <pc:docMk/>
            <pc:sldMk cId="3591954798" sldId="285"/>
            <ac:spMk id="50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0:01.774" v="4" actId="208"/>
          <ac:cxnSpMkLst>
            <pc:docMk/>
            <pc:sldMk cId="3591954798" sldId="285"/>
            <ac:cxnSpMk id="5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0:19.106" v="7" actId="208"/>
          <ac:cxnSpMkLst>
            <pc:docMk/>
            <pc:sldMk cId="3591954798" sldId="285"/>
            <ac:cxnSpMk id="5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2:07.401" v="93" actId="208"/>
        <pc:sldMkLst>
          <pc:docMk/>
          <pc:sldMk cId="2821917638" sldId="286"/>
        </pc:sldMkLst>
        <pc:cxnChg chg="mod">
          <ac:chgData name="Christian Campagnuolo" userId="1abf8b24-e226-4350-ae1d-a11891f5e9e2" providerId="ADAL" clId="{5A439199-73B8-264E-8C6B-289490E3B7E8}" dt="2022-08-23T20:41:50.219" v="90" actId="208"/>
          <ac:cxnSpMkLst>
            <pc:docMk/>
            <pc:sldMk cId="2821917638" sldId="286"/>
            <ac:cxnSpMk id="4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1:55.819" v="91" actId="208"/>
          <ac:cxnSpMkLst>
            <pc:docMk/>
            <pc:sldMk cId="2821917638" sldId="286"/>
            <ac:cxnSpMk id="41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01.561" v="92" actId="208"/>
          <ac:cxnSpMkLst>
            <pc:docMk/>
            <pc:sldMk cId="2821917638" sldId="286"/>
            <ac:cxnSpMk id="4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07.401" v="93" actId="208"/>
          <ac:cxnSpMkLst>
            <pc:docMk/>
            <pc:sldMk cId="2821917638" sldId="286"/>
            <ac:cxnSpMk id="4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4:18.045" v="111" actId="208"/>
        <pc:sldMkLst>
          <pc:docMk/>
          <pc:sldMk cId="1547284950" sldId="289"/>
        </pc:sldMkLst>
        <pc:spChg chg="mod">
          <ac:chgData name="Christian Campagnuolo" userId="1abf8b24-e226-4350-ae1d-a11891f5e9e2" providerId="ADAL" clId="{5A439199-73B8-264E-8C6B-289490E3B7E8}" dt="2022-08-23T20:42:21.889" v="94" actId="207"/>
          <ac:spMkLst>
            <pc:docMk/>
            <pc:sldMk cId="1547284950" sldId="289"/>
            <ac:spMk id="9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22.760" v="103" actId="207"/>
          <ac:spMkLst>
            <pc:docMk/>
            <pc:sldMk cId="1547284950" sldId="289"/>
            <ac:spMk id="97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32.431" v="104" actId="207"/>
          <ac:spMkLst>
            <pc:docMk/>
            <pc:sldMk cId="1547284950" sldId="289"/>
            <ac:spMk id="10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48.063" v="106" actId="207"/>
          <ac:spMkLst>
            <pc:docMk/>
            <pc:sldMk cId="1547284950" sldId="289"/>
            <ac:spMk id="105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4:12.606" v="110" actId="207"/>
          <ac:spMkLst>
            <pc:docMk/>
            <pc:sldMk cId="1547284950" sldId="289"/>
            <ac:spMk id="109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2:37.967" v="95" actId="208"/>
          <ac:cxnSpMkLst>
            <pc:docMk/>
            <pc:sldMk cId="1547284950" sldId="289"/>
            <ac:cxnSpMk id="6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43.802" v="96" actId="208"/>
          <ac:cxnSpMkLst>
            <pc:docMk/>
            <pc:sldMk cId="1547284950" sldId="289"/>
            <ac:cxnSpMk id="8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50.018" v="97" actId="208"/>
          <ac:cxnSpMkLst>
            <pc:docMk/>
            <pc:sldMk cId="1547284950" sldId="289"/>
            <ac:cxnSpMk id="86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54.787" v="98" actId="208"/>
          <ac:cxnSpMkLst>
            <pc:docMk/>
            <pc:sldMk cId="1547284950" sldId="289"/>
            <ac:cxnSpMk id="8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07.467" v="99" actId="208"/>
          <ac:cxnSpMkLst>
            <pc:docMk/>
            <pc:sldMk cId="1547284950" sldId="289"/>
            <ac:cxnSpMk id="9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13.862" v="100" actId="208"/>
          <ac:cxnSpMkLst>
            <pc:docMk/>
            <pc:sldMk cId="1547284950" sldId="289"/>
            <ac:cxnSpMk id="99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37.938" v="105" actId="208"/>
          <ac:cxnSpMkLst>
            <pc:docMk/>
            <pc:sldMk cId="1547284950" sldId="289"/>
            <ac:cxnSpMk id="10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56.104" v="107" actId="208"/>
          <ac:cxnSpMkLst>
            <pc:docMk/>
            <pc:sldMk cId="1547284950" sldId="289"/>
            <ac:cxnSpMk id="10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18.045" v="111" actId="208"/>
          <ac:cxnSpMkLst>
            <pc:docMk/>
            <pc:sldMk cId="1547284950" sldId="289"/>
            <ac:cxnSpMk id="111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5:59.249" v="120" actId="208"/>
        <pc:sldMkLst>
          <pc:docMk/>
          <pc:sldMk cId="4052677206" sldId="299"/>
        </pc:sldMkLst>
        <pc:cxnChg chg="mod">
          <ac:chgData name="Christian Campagnuolo" userId="1abf8b24-e226-4350-ae1d-a11891f5e9e2" providerId="ADAL" clId="{5A439199-73B8-264E-8C6B-289490E3B7E8}" dt="2022-08-23T20:45:59.249" v="120" actId="208"/>
          <ac:cxnSpMkLst>
            <pc:docMk/>
            <pc:sldMk cId="4052677206" sldId="299"/>
            <ac:cxnSpMk id="4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5:10.669" v="116" actId="208"/>
        <pc:sldMkLst>
          <pc:docMk/>
          <pc:sldMk cId="1749204533" sldId="312"/>
        </pc:sldMkLst>
        <pc:cxnChg chg="mod">
          <ac:chgData name="Christian Campagnuolo" userId="1abf8b24-e226-4350-ae1d-a11891f5e9e2" providerId="ADAL" clId="{5A439199-73B8-264E-8C6B-289490E3B7E8}" dt="2022-08-23T20:45:10.669" v="116" actId="208"/>
          <ac:cxnSpMkLst>
            <pc:docMk/>
            <pc:sldMk cId="1749204533" sldId="312"/>
            <ac:cxnSpMk id="907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2:53.812" v="23" actId="208"/>
        <pc:sldMkLst>
          <pc:docMk/>
          <pc:sldMk cId="4260197088" sldId="314"/>
        </pc:sldMkLst>
        <pc:cxnChg chg="mod">
          <ac:chgData name="Christian Campagnuolo" userId="1abf8b24-e226-4350-ae1d-a11891f5e9e2" providerId="ADAL" clId="{5A439199-73B8-264E-8C6B-289490E3B7E8}" dt="2022-08-23T18:22:49.057" v="22" actId="208"/>
          <ac:cxnSpMkLst>
            <pc:docMk/>
            <pc:sldMk cId="4260197088" sldId="314"/>
            <ac:cxnSpMk id="3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2:53.812" v="23" actId="208"/>
          <ac:cxnSpMkLst>
            <pc:docMk/>
            <pc:sldMk cId="4260197088" sldId="314"/>
            <ac:cxnSpMk id="32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7:21.703" v="47" actId="208"/>
        <pc:sldMkLst>
          <pc:docMk/>
          <pc:sldMk cId="908375230" sldId="319"/>
        </pc:sldMkLst>
        <pc:cxnChg chg="mod">
          <ac:chgData name="Christian Campagnuolo" userId="1abf8b24-e226-4350-ae1d-a11891f5e9e2" providerId="ADAL" clId="{5A439199-73B8-264E-8C6B-289490E3B7E8}" dt="2022-08-23T18:27:17.114" v="46" actId="208"/>
          <ac:cxnSpMkLst>
            <pc:docMk/>
            <pc:sldMk cId="908375230" sldId="319"/>
            <ac:cxnSpMk id="7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7:21.703" v="47" actId="208"/>
          <ac:cxnSpMkLst>
            <pc:docMk/>
            <pc:sldMk cId="908375230" sldId="319"/>
            <ac:cxnSpMk id="84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6:34.266" v="121" actId="208"/>
        <pc:sldMkLst>
          <pc:docMk/>
          <pc:sldMk cId="3626239707" sldId="326"/>
        </pc:sldMkLst>
        <pc:spChg chg="mod">
          <ac:chgData name="Christian Campagnuolo" userId="1abf8b24-e226-4350-ae1d-a11891f5e9e2" providerId="ADAL" clId="{5A439199-73B8-264E-8C6B-289490E3B7E8}" dt="2022-08-23T18:32:46.986" v="80" actId="207"/>
          <ac:spMkLst>
            <pc:docMk/>
            <pc:sldMk cId="3626239707" sldId="326"/>
            <ac:spMk id="42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43.926" v="79" actId="207"/>
          <ac:spMkLst>
            <pc:docMk/>
            <pc:sldMk cId="3626239707" sldId="326"/>
            <ac:spMk id="118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6:34.266" v="121" actId="208"/>
          <ac:cxnSpMkLst>
            <pc:docMk/>
            <pc:sldMk cId="3626239707" sldId="326"/>
            <ac:cxnSpMk id="61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33.158" v="78" actId="208"/>
          <ac:cxnSpMkLst>
            <pc:docMk/>
            <pc:sldMk cId="3626239707" sldId="326"/>
            <ac:cxnSpMk id="10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2:21.381" v="77" actId="207"/>
        <pc:sldMkLst>
          <pc:docMk/>
          <pc:sldMk cId="855922050" sldId="327"/>
        </pc:sldMkLst>
        <pc:spChg chg="mod">
          <ac:chgData name="Christian Campagnuolo" userId="1abf8b24-e226-4350-ae1d-a11891f5e9e2" providerId="ADAL" clId="{5A439199-73B8-264E-8C6B-289490E3B7E8}" dt="2022-08-23T18:31:24.775" v="68" actId="208"/>
          <ac:spMkLst>
            <pc:docMk/>
            <pc:sldMk cId="855922050" sldId="327"/>
            <ac:spMk id="20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57.147" v="73" actId="207"/>
          <ac:spMkLst>
            <pc:docMk/>
            <pc:sldMk cId="855922050" sldId="327"/>
            <ac:spMk id="22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21.381" v="77" actId="207"/>
          <ac:spMkLst>
            <pc:docMk/>
            <pc:sldMk cId="855922050" sldId="327"/>
            <ac:spMk id="23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43.186" v="71" actId="207"/>
          <ac:spMkLst>
            <pc:docMk/>
            <pc:sldMk cId="855922050" sldId="327"/>
            <ac:spMk id="2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55.897" v="62" actId="207"/>
          <ac:spMkLst>
            <pc:docMk/>
            <pc:sldMk cId="855922050" sldId="327"/>
            <ac:spMk id="30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33.805" v="69" actId="207"/>
          <ac:spMkLst>
            <pc:docMk/>
            <pc:sldMk cId="855922050" sldId="327"/>
            <ac:spMk id="31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53.344" v="72" actId="207"/>
          <ac:spMkLst>
            <pc:docMk/>
            <pc:sldMk cId="855922050" sldId="327"/>
            <ac:spMk id="31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16.897" v="76" actId="207"/>
          <ac:spMkLst>
            <pc:docMk/>
            <pc:sldMk cId="855922050" sldId="327"/>
            <ac:spMk id="32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31:06.647" v="63" actId="208"/>
          <ac:cxnSpMkLst>
            <pc:docMk/>
            <pc:sldMk cId="855922050" sldId="327"/>
            <ac:cxnSpMk id="24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1:39.081" v="70" actId="208"/>
          <ac:cxnSpMkLst>
            <pc:docMk/>
            <pc:sldMk cId="855922050" sldId="327"/>
            <ac:cxnSpMk id="24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02.607" v="74" actId="208"/>
          <ac:cxnSpMkLst>
            <pc:docMk/>
            <pc:sldMk cId="855922050" sldId="327"/>
            <ac:cxnSpMk id="24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10.337" v="75" actId="208"/>
          <ac:cxnSpMkLst>
            <pc:docMk/>
            <pc:sldMk cId="855922050" sldId="327"/>
            <ac:cxnSpMk id="245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0:25.482" v="61" actId="207"/>
        <pc:sldMkLst>
          <pc:docMk/>
          <pc:sldMk cId="2266677675" sldId="328"/>
        </pc:sldMkLst>
        <pc:spChg chg="mod">
          <ac:chgData name="Christian Campagnuolo" userId="1abf8b24-e226-4350-ae1d-a11891f5e9e2" providerId="ADAL" clId="{5A439199-73B8-264E-8C6B-289490E3B7E8}" dt="2022-08-23T18:29:12.630" v="52" actId="207"/>
          <ac:spMkLst>
            <pc:docMk/>
            <pc:sldMk cId="2266677675" sldId="328"/>
            <ac:spMk id="57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53.278" v="57" actId="207"/>
          <ac:spMkLst>
            <pc:docMk/>
            <pc:sldMk cId="2266677675" sldId="328"/>
            <ac:spMk id="59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25.482" v="61" actId="207"/>
          <ac:spMkLst>
            <pc:docMk/>
            <pc:sldMk cId="2266677675" sldId="328"/>
            <ac:spMk id="59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32.095" v="54" actId="207"/>
          <ac:spMkLst>
            <pc:docMk/>
            <pc:sldMk cId="2266677675" sldId="328"/>
            <ac:spMk id="60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8:58.759" v="50" actId="207"/>
          <ac:spMkLst>
            <pc:docMk/>
            <pc:sldMk cId="2266677675" sldId="328"/>
            <ac:spMk id="66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27.570" v="53" actId="207"/>
          <ac:spMkLst>
            <pc:docMk/>
            <pc:sldMk cId="2266677675" sldId="328"/>
            <ac:spMk id="67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47.480" v="56" actId="207"/>
          <ac:spMkLst>
            <pc:docMk/>
            <pc:sldMk cId="2266677675" sldId="328"/>
            <ac:spMk id="67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11.924" v="59" actId="207"/>
          <ac:spMkLst>
            <pc:docMk/>
            <pc:sldMk cId="2266677675" sldId="328"/>
            <ac:spMk id="681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9:07.911" v="51" actId="208"/>
          <ac:cxnSpMkLst>
            <pc:docMk/>
            <pc:sldMk cId="2266677675" sldId="328"/>
            <ac:cxnSpMk id="56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9:38.984" v="55" actId="208"/>
          <ac:cxnSpMkLst>
            <pc:docMk/>
            <pc:sldMk cId="2266677675" sldId="328"/>
            <ac:cxnSpMk id="566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9:59.758" v="58" actId="208"/>
          <ac:cxnSpMkLst>
            <pc:docMk/>
            <pc:sldMk cId="2266677675" sldId="328"/>
            <ac:cxnSpMk id="56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0:19.484" v="60" actId="208"/>
          <ac:cxnSpMkLst>
            <pc:docMk/>
            <pc:sldMk cId="2266677675" sldId="328"/>
            <ac:cxnSpMk id="568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8:26.961" v="49" actId="208"/>
        <pc:sldMkLst>
          <pc:docMk/>
          <pc:sldMk cId="2269731876" sldId="333"/>
        </pc:sldMkLst>
        <pc:spChg chg="mod">
          <ac:chgData name="Christian Campagnuolo" userId="1abf8b24-e226-4350-ae1d-a11891f5e9e2" providerId="ADAL" clId="{5A439199-73B8-264E-8C6B-289490E3B7E8}" dt="2022-08-23T18:28:26.961" v="49" actId="208"/>
          <ac:spMkLst>
            <pc:docMk/>
            <pc:sldMk cId="2269731876" sldId="333"/>
            <ac:spMk id="43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8:23.123" v="48" actId="208"/>
          <ac:cxnSpMkLst>
            <pc:docMk/>
            <pc:sldMk cId="2269731876" sldId="333"/>
            <ac:cxnSpMk id="42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3:42.091" v="25" actId="208"/>
        <pc:sldMkLst>
          <pc:docMk/>
          <pc:sldMk cId="947411872" sldId="334"/>
        </pc:sldMkLst>
        <pc:spChg chg="mod">
          <ac:chgData name="Christian Campagnuolo" userId="1abf8b24-e226-4350-ae1d-a11891f5e9e2" providerId="ADAL" clId="{5A439199-73B8-264E-8C6B-289490E3B7E8}" dt="2022-08-23T18:23:42.091" v="25" actId="208"/>
          <ac:spMkLst>
            <pc:docMk/>
            <pc:sldMk cId="947411872" sldId="334"/>
            <ac:spMk id="8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3:34.668" v="24" actId="208"/>
          <ac:cxnSpMkLst>
            <pc:docMk/>
            <pc:sldMk cId="947411872" sldId="334"/>
            <ac:cxnSpMk id="8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5:48.719" v="89" actId="207"/>
        <pc:sldMkLst>
          <pc:docMk/>
          <pc:sldMk cId="4185850267" sldId="347"/>
        </pc:sldMkLst>
        <pc:spChg chg="mod">
          <ac:chgData name="Christian Campagnuolo" userId="1abf8b24-e226-4350-ae1d-a11891f5e9e2" providerId="ADAL" clId="{5A439199-73B8-264E-8C6B-289490E3B7E8}" dt="2022-08-23T18:35:48.719" v="89" actId="207"/>
          <ac:spMkLst>
            <pc:docMk/>
            <pc:sldMk cId="4185850267" sldId="347"/>
            <ac:spMk id="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32.023" v="21" actId="207"/>
          <ac:spMkLst>
            <pc:docMk/>
            <pc:sldMk cId="4185850267" sldId="347"/>
            <ac:spMk id="40" creationId="{00000000-0000-0000-0000-000000000000}"/>
          </ac:spMkLst>
        </pc:spChg>
      </pc:sldChg>
      <pc:sldChg chg="modSp mod">
        <pc:chgData name="Christian Campagnuolo" userId="1abf8b24-e226-4350-ae1d-a11891f5e9e2" providerId="ADAL" clId="{5A439199-73B8-264E-8C6B-289490E3B7E8}" dt="2022-08-23T20:45:36.194" v="119" actId="208"/>
        <pc:sldMkLst>
          <pc:docMk/>
          <pc:sldMk cId="59848245" sldId="357"/>
        </pc:sldMkLst>
        <pc:cxnChg chg="mod">
          <ac:chgData name="Christian Campagnuolo" userId="1abf8b24-e226-4350-ae1d-a11891f5e9e2" providerId="ADAL" clId="{5A439199-73B8-264E-8C6B-289490E3B7E8}" dt="2022-08-23T20:45:28.607" v="118" actId="208"/>
          <ac:cxnSpMkLst>
            <pc:docMk/>
            <pc:sldMk cId="59848245" sldId="357"/>
            <ac:cxnSpMk id="6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5:36.194" v="119" actId="208"/>
          <ac:cxnSpMkLst>
            <pc:docMk/>
            <pc:sldMk cId="59848245" sldId="357"/>
            <ac:cxnSpMk id="7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5:22.660" v="117" actId="208"/>
          <ac:cxnSpMkLst>
            <pc:docMk/>
            <pc:sldMk cId="59848245" sldId="357"/>
            <ac:cxnSpMk id="8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5:30.264" v="88" actId="208"/>
        <pc:sldMkLst>
          <pc:docMk/>
          <pc:sldMk cId="260146556" sldId="360"/>
        </pc:sldMkLst>
        <pc:spChg chg="mod">
          <ac:chgData name="Christian Campagnuolo" userId="1abf8b24-e226-4350-ae1d-a11891f5e9e2" providerId="ADAL" clId="{5A439199-73B8-264E-8C6B-289490E3B7E8}" dt="2022-08-23T18:35:24.921" v="87" actId="207"/>
          <ac:spMkLst>
            <pc:docMk/>
            <pc:sldMk cId="260146556" sldId="360"/>
            <ac:spMk id="12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35:30.264" v="88" actId="208"/>
          <ac:cxnSpMkLst>
            <pc:docMk/>
            <pc:sldMk cId="260146556" sldId="360"/>
            <ac:cxnSpMk id="13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6:43.166" v="45" actId="2085"/>
        <pc:sldMkLst>
          <pc:docMk/>
          <pc:sldMk cId="1182323659" sldId="398"/>
        </pc:sldMkLst>
        <pc:spChg chg="mod">
          <ac:chgData name="Christian Campagnuolo" userId="1abf8b24-e226-4350-ae1d-a11891f5e9e2" providerId="ADAL" clId="{5A439199-73B8-264E-8C6B-289490E3B7E8}" dt="2022-08-23T18:26:33.439" v="43" actId="2085"/>
          <ac:spMkLst>
            <pc:docMk/>
            <pc:sldMk cId="1182323659" sldId="398"/>
            <ac:spMk id="41" creationId="{C7F9C50E-0FF6-4707-A04E-5AF3F2262257}"/>
          </ac:spMkLst>
        </pc:spChg>
        <pc:spChg chg="mod">
          <ac:chgData name="Christian Campagnuolo" userId="1abf8b24-e226-4350-ae1d-a11891f5e9e2" providerId="ADAL" clId="{5A439199-73B8-264E-8C6B-289490E3B7E8}" dt="2022-08-23T18:26:24.710" v="42" actId="2085"/>
          <ac:spMkLst>
            <pc:docMk/>
            <pc:sldMk cId="1182323659" sldId="398"/>
            <ac:spMk id="46" creationId="{18C768E1-1112-490D-9D13-D57E23819BA2}"/>
          </ac:spMkLst>
        </pc:spChg>
        <pc:spChg chg="mod">
          <ac:chgData name="Christian Campagnuolo" userId="1abf8b24-e226-4350-ae1d-a11891f5e9e2" providerId="ADAL" clId="{5A439199-73B8-264E-8C6B-289490E3B7E8}" dt="2022-08-23T18:26:43.166" v="45" actId="2085"/>
          <ac:spMkLst>
            <pc:docMk/>
            <pc:sldMk cId="1182323659" sldId="398"/>
            <ac:spMk id="51" creationId="{8EF2C1EC-2261-4544-9536-0733C7C73A33}"/>
          </ac:spMkLst>
        </pc:spChg>
      </pc:sldChg>
    </pc:docChg>
  </pc:docChgLst>
  <pc:docChgLst>
    <pc:chgData name="Rory Eiffe" userId="S::rory.eiffe@revature.com::26a7415f-7908-4f4c-ac4d-b7cb93b5498f" providerId="AD" clId="Web-{6F207A60-CD5A-A678-3E16-D63EE822E327}"/>
    <pc:docChg chg="modSld">
      <pc:chgData name="Rory Eiffe" userId="S::rory.eiffe@revature.com::26a7415f-7908-4f4c-ac4d-b7cb93b5498f" providerId="AD" clId="Web-{6F207A60-CD5A-A678-3E16-D63EE822E327}" dt="2024-05-14T19:36:54.557" v="7" actId="20577"/>
      <pc:docMkLst>
        <pc:docMk/>
      </pc:docMkLst>
      <pc:sldChg chg="modSp">
        <pc:chgData name="Rory Eiffe" userId="S::rory.eiffe@revature.com::26a7415f-7908-4f4c-ac4d-b7cb93b5498f" providerId="AD" clId="Web-{6F207A60-CD5A-A678-3E16-D63EE822E327}" dt="2024-05-14T19:34:52.897" v="2" actId="20577"/>
        <pc:sldMkLst>
          <pc:docMk/>
          <pc:sldMk cId="972576356" sldId="2134805930"/>
        </pc:sldMkLst>
        <pc:spChg chg="mod">
          <ac:chgData name="Rory Eiffe" userId="S::rory.eiffe@revature.com::26a7415f-7908-4f4c-ac4d-b7cb93b5498f" providerId="AD" clId="Web-{6F207A60-CD5A-A678-3E16-D63EE822E327}" dt="2024-05-14T19:34:52.897" v="2" actId="20577"/>
          <ac:spMkLst>
            <pc:docMk/>
            <pc:sldMk cId="972576356" sldId="2134805930"/>
            <ac:spMk id="3" creationId="{C22BCF9D-0B7B-9AB3-1EFC-ABE372BE04F9}"/>
          </ac:spMkLst>
        </pc:spChg>
      </pc:sldChg>
      <pc:sldChg chg="modSp">
        <pc:chgData name="Rory Eiffe" userId="S::rory.eiffe@revature.com::26a7415f-7908-4f4c-ac4d-b7cb93b5498f" providerId="AD" clId="Web-{6F207A60-CD5A-A678-3E16-D63EE822E327}" dt="2024-05-14T19:36:54.557" v="7" actId="20577"/>
        <pc:sldMkLst>
          <pc:docMk/>
          <pc:sldMk cId="727433805" sldId="2134805933"/>
        </pc:sldMkLst>
        <pc:spChg chg="mod">
          <ac:chgData name="Rory Eiffe" userId="S::rory.eiffe@revature.com::26a7415f-7908-4f4c-ac4d-b7cb93b5498f" providerId="AD" clId="Web-{6F207A60-CD5A-A678-3E16-D63EE822E327}" dt="2024-05-14T19:35:08.585" v="6" actId="20577"/>
          <ac:spMkLst>
            <pc:docMk/>
            <pc:sldMk cId="727433805" sldId="2134805933"/>
            <ac:spMk id="3" creationId="{C22BCF9D-0B7B-9AB3-1EFC-ABE372BE04F9}"/>
          </ac:spMkLst>
        </pc:spChg>
        <pc:spChg chg="mod">
          <ac:chgData name="Rory Eiffe" userId="S::rory.eiffe@revature.com::26a7415f-7908-4f4c-ac4d-b7cb93b5498f" providerId="AD" clId="Web-{6F207A60-CD5A-A678-3E16-D63EE822E327}" dt="2024-05-14T19:36:54.557" v="7" actId="20577"/>
          <ac:spMkLst>
            <pc:docMk/>
            <pc:sldMk cId="727433805" sldId="2134805933"/>
            <ac:spMk id="11" creationId="{ED3DFDF2-EEBE-A206-1D61-60C70C6284DF}"/>
          </ac:spMkLst>
        </pc:spChg>
      </pc:sldChg>
      <pc:sldChg chg="modSp">
        <pc:chgData name="Rory Eiffe" userId="S::rory.eiffe@revature.com::26a7415f-7908-4f4c-ac4d-b7cb93b5498f" providerId="AD" clId="Web-{6F207A60-CD5A-A678-3E16-D63EE822E327}" dt="2024-05-14T19:34:57.928" v="3" actId="20577"/>
        <pc:sldMkLst>
          <pc:docMk/>
          <pc:sldMk cId="3140534466" sldId="2134805935"/>
        </pc:sldMkLst>
        <pc:spChg chg="mod">
          <ac:chgData name="Rory Eiffe" userId="S::rory.eiffe@revature.com::26a7415f-7908-4f4c-ac4d-b7cb93b5498f" providerId="AD" clId="Web-{6F207A60-CD5A-A678-3E16-D63EE822E327}" dt="2024-05-14T19:34:57.928" v="3" actId="20577"/>
          <ac:spMkLst>
            <pc:docMk/>
            <pc:sldMk cId="3140534466" sldId="2134805935"/>
            <ac:spMk id="3" creationId="{C22BCF9D-0B7B-9AB3-1EFC-ABE372BE04F9}"/>
          </ac:spMkLst>
        </pc:spChg>
      </pc:sldChg>
    </pc:docChg>
  </pc:docChgLst>
  <pc:docChgLst>
    <pc:chgData name="Eric Suminski" userId="65d6038d-0f3f-445c-ade2-da9e43f25b26" providerId="ADAL" clId="{03ED1936-781F-4569-B67B-426950EE66CA}"/>
    <pc:docChg chg="undo custSel modSld">
      <pc:chgData name="Eric Suminski" userId="65d6038d-0f3f-445c-ade2-da9e43f25b26" providerId="ADAL" clId="{03ED1936-781F-4569-B67B-426950EE66CA}" dt="2024-02-22T16:32:05.588" v="94" actId="20577"/>
      <pc:docMkLst>
        <pc:docMk/>
      </pc:docMkLst>
      <pc:sldChg chg="modSp mod">
        <pc:chgData name="Eric Suminski" userId="65d6038d-0f3f-445c-ade2-da9e43f25b26" providerId="ADAL" clId="{03ED1936-781F-4569-B67B-426950EE66CA}" dt="2024-02-22T16:32:05.588" v="94" actId="20577"/>
        <pc:sldMkLst>
          <pc:docMk/>
          <pc:sldMk cId="3920147597" sldId="2134805918"/>
        </pc:sldMkLst>
        <pc:spChg chg="mod">
          <ac:chgData name="Eric Suminski" userId="65d6038d-0f3f-445c-ade2-da9e43f25b26" providerId="ADAL" clId="{03ED1936-781F-4569-B67B-426950EE66CA}" dt="2024-02-22T16:32:05.588" v="94" actId="20577"/>
          <ac:spMkLst>
            <pc:docMk/>
            <pc:sldMk cId="3920147597" sldId="2134805918"/>
            <ac:spMk id="2" creationId="{49061427-3FEB-B646-AA5F-55ABE602A8CD}"/>
          </ac:spMkLst>
        </pc:spChg>
      </pc:sldChg>
      <pc:sldChg chg="modSp mod">
        <pc:chgData name="Eric Suminski" userId="65d6038d-0f3f-445c-ade2-da9e43f25b26" providerId="ADAL" clId="{03ED1936-781F-4569-B67B-426950EE66CA}" dt="2024-02-22T16:31:49.878" v="76" actId="20577"/>
        <pc:sldMkLst>
          <pc:docMk/>
          <pc:sldMk cId="2206071569" sldId="2134805919"/>
        </pc:sldMkLst>
        <pc:spChg chg="mod">
          <ac:chgData name="Eric Suminski" userId="65d6038d-0f3f-445c-ade2-da9e43f25b26" providerId="ADAL" clId="{03ED1936-781F-4569-B67B-426950EE66CA}" dt="2024-02-22T16:31:49.878" v="76" actId="20577"/>
          <ac:spMkLst>
            <pc:docMk/>
            <pc:sldMk cId="2206071569" sldId="2134805919"/>
            <ac:spMk id="23" creationId="{62E9B6E1-7420-4F5C-A89A-7C6EAEF8CB63}"/>
          </ac:spMkLst>
        </pc:spChg>
        <pc:spChg chg="mod">
          <ac:chgData name="Eric Suminski" userId="65d6038d-0f3f-445c-ade2-da9e43f25b26" providerId="ADAL" clId="{03ED1936-781F-4569-B67B-426950EE66CA}" dt="2024-02-22T16:08:10.257" v="22" actId="1076"/>
          <ac:spMkLst>
            <pc:docMk/>
            <pc:sldMk cId="2206071569" sldId="2134805919"/>
            <ac:spMk id="34" creationId="{BB416016-1952-39E8-12F7-B3F319D1FA5C}"/>
          </ac:spMkLst>
        </pc:spChg>
        <pc:spChg chg="mod">
          <ac:chgData name="Eric Suminski" userId="65d6038d-0f3f-445c-ade2-da9e43f25b26" providerId="ADAL" clId="{03ED1936-781F-4569-B67B-426950EE66CA}" dt="2024-02-22T16:31:42.241" v="62" actId="20577"/>
          <ac:spMkLst>
            <pc:docMk/>
            <pc:sldMk cId="2206071569" sldId="2134805919"/>
            <ac:spMk id="40" creationId="{8F0E10C9-E34C-418A-9D97-348164150FB1}"/>
          </ac:spMkLst>
        </pc:spChg>
      </pc:sldChg>
    </pc:docChg>
  </pc:docChgLst>
  <pc:docChgLst>
    <pc:chgData name="Charles Jester" userId="S::charles.jester@revature.com::f75cea3c-e151-4c95-9152-34449bede018" providerId="AD" clId="Web-{0C77F9CB-863C-D66C-A044-FFCAD1A34956}"/>
    <pc:docChg chg="addSld delSld modSld">
      <pc:chgData name="Charles Jester" userId="S::charles.jester@revature.com::f75cea3c-e151-4c95-9152-34449bede018" providerId="AD" clId="Web-{0C77F9CB-863C-D66C-A044-FFCAD1A34956}" dt="2023-05-10T06:16:13.516" v="42" actId="20577"/>
      <pc:docMkLst>
        <pc:docMk/>
      </pc:docMkLst>
      <pc:sldChg chg="add del">
        <pc:chgData name="Charles Jester" userId="S::charles.jester@revature.com::f75cea3c-e151-4c95-9152-34449bede018" providerId="AD" clId="Web-{0C77F9CB-863C-D66C-A044-FFCAD1A34956}" dt="2023-05-10T06:09:54.963" v="23"/>
        <pc:sldMkLst>
          <pc:docMk/>
          <pc:sldMk cId="3533786481" sldId="266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4.994" v="24"/>
        <pc:sldMkLst>
          <pc:docMk/>
          <pc:sldMk cId="3689465207" sldId="278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166" v="27"/>
        <pc:sldMkLst>
          <pc:docMk/>
          <pc:sldMk cId="1749204533" sldId="312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4.791" v="22"/>
        <pc:sldMkLst>
          <pc:docMk/>
          <pc:sldMk cId="1182323659" sldId="398"/>
        </pc:sldMkLst>
      </pc:sldChg>
      <pc:sldChg chg="addSp delSp modSp">
        <pc:chgData name="Charles Jester" userId="S::charles.jester@revature.com::f75cea3c-e151-4c95-9152-34449bede018" providerId="AD" clId="Web-{0C77F9CB-863C-D66C-A044-FFCAD1A34956}" dt="2023-05-10T06:16:13.516" v="42" actId="20577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0C77F9CB-863C-D66C-A044-FFCAD1A34956}" dt="2023-05-10T06:16:13.516" v="42" actId="20577"/>
          <ac:spMkLst>
            <pc:docMk/>
            <pc:sldMk cId="2679005221" sldId="406"/>
            <ac:spMk id="2" creationId="{49061427-3FEB-B646-AA5F-55ABE602A8CD}"/>
          </ac:spMkLst>
        </pc:spChg>
        <pc:picChg chg="add del mod">
          <ac:chgData name="Charles Jester" userId="S::charles.jester@revature.com::f75cea3c-e151-4c95-9152-34449bede018" providerId="AD" clId="Web-{0C77F9CB-863C-D66C-A044-FFCAD1A34956}" dt="2023-05-10T06:10:22.917" v="40"/>
          <ac:picMkLst>
            <pc:docMk/>
            <pc:sldMk cId="2679005221" sldId="406"/>
            <ac:picMk id="3" creationId="{51121271-C61E-2138-777F-CCEFD143C812}"/>
          </ac:picMkLst>
        </pc:picChg>
        <pc:picChg chg="add del mod">
          <ac:chgData name="Charles Jester" userId="S::charles.jester@revature.com::f75cea3c-e151-4c95-9152-34449bede018" providerId="AD" clId="Web-{0C77F9CB-863C-D66C-A044-FFCAD1A34956}" dt="2023-05-10T06:10:15.386" v="37"/>
          <ac:picMkLst>
            <pc:docMk/>
            <pc:sldMk cId="2679005221" sldId="406"/>
            <ac:picMk id="4" creationId="{7330930D-43F3-D373-F4C0-7ADBC2085BD0}"/>
          </ac:picMkLst>
        </pc:picChg>
        <pc:picChg chg="add del mod">
          <ac:chgData name="Charles Jester" userId="S::charles.jester@revature.com::f75cea3c-e151-4c95-9152-34449bede018" providerId="AD" clId="Web-{0C77F9CB-863C-D66C-A044-FFCAD1A34956}" dt="2023-05-10T06:10:12.495" v="35"/>
          <ac:picMkLst>
            <pc:docMk/>
            <pc:sldMk cId="2679005221" sldId="406"/>
            <ac:picMk id="5" creationId="{D5141585-9875-ED75-2ED1-CD712555B842}"/>
          </ac:picMkLst>
        </pc:picChg>
      </pc:sldChg>
      <pc:sldChg chg="add del">
        <pc:chgData name="Charles Jester" userId="S::charles.jester@revature.com::f75cea3c-e151-4c95-9152-34449bede018" providerId="AD" clId="Web-{0C77F9CB-863C-D66C-A044-FFCAD1A34956}" dt="2023-05-10T06:09:55.119" v="26"/>
        <pc:sldMkLst>
          <pc:docMk/>
          <pc:sldMk cId="879483025" sldId="2134805868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369" v="29"/>
        <pc:sldMkLst>
          <pc:docMk/>
          <pc:sldMk cId="1220276933" sldId="2134805869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056" v="25"/>
        <pc:sldMkLst>
          <pc:docMk/>
          <pc:sldMk cId="3642711974" sldId="2134805870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400" v="30"/>
        <pc:sldMkLst>
          <pc:docMk/>
          <pc:sldMk cId="3638003459" sldId="2134805873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259" v="28"/>
        <pc:sldMkLst>
          <pc:docMk/>
          <pc:sldMk cId="2338120084" sldId="2134805874"/>
        </pc:sldMkLst>
      </pc:sldChg>
    </pc:docChg>
  </pc:docChgLst>
  <pc:docChgLst>
    <pc:chgData name="Charles Jester" userId="S::charles.jester@revature.com::f75cea3c-e151-4c95-9152-34449bede018" providerId="AD" clId="Web-{E9EF9B5A-F695-7878-6E61-899A3554C944}"/>
    <pc:docChg chg="addSld modSld sldOrd">
      <pc:chgData name="Charles Jester" userId="S::charles.jester@revature.com::f75cea3c-e151-4c95-9152-34449bede018" providerId="AD" clId="Web-{E9EF9B5A-F695-7878-6E61-899A3554C944}" dt="2023-05-09T18:16:23.619" v="221"/>
      <pc:docMkLst>
        <pc:docMk/>
      </pc:docMkLst>
      <pc:sldChg chg="modTransition">
        <pc:chgData name="Charles Jester" userId="S::charles.jester@revature.com::f75cea3c-e151-4c95-9152-34449bede018" providerId="AD" clId="Web-{E9EF9B5A-F695-7878-6E61-899A3554C944}" dt="2023-05-09T18:02:24.743" v="166"/>
        <pc:sldMkLst>
          <pc:docMk/>
          <pc:sldMk cId="3533786481" sldId="266"/>
        </pc:sldMkLst>
      </pc:sldChg>
      <pc:sldChg chg="modSp modTransition modNotes">
        <pc:chgData name="Charles Jester" userId="S::charles.jester@revature.com::f75cea3c-e151-4c95-9152-34449bede018" providerId="AD" clId="Web-{E9EF9B5A-F695-7878-6E61-899A3554C944}" dt="2023-05-09T18:04:28.326" v="184"/>
        <pc:sldMkLst>
          <pc:docMk/>
          <pc:sldMk cId="3689465207" sldId="278"/>
        </pc:sldMkLst>
        <pc:spChg chg="mod">
          <ac:chgData name="Charles Jester" userId="S::charles.jester@revature.com::f75cea3c-e151-4c95-9152-34449bede018" providerId="AD" clId="Web-{E9EF9B5A-F695-7878-6E61-899A3554C944}" dt="2023-05-09T18:02:17.086" v="164" actId="20577"/>
          <ac:spMkLst>
            <pc:docMk/>
            <pc:sldMk cId="3689465207" sldId="278"/>
            <ac:spMk id="6" creationId="{CAE5AF5F-6E9B-2817-B2AE-F94BD7ADC02B}"/>
          </ac:spMkLst>
        </pc:spChg>
      </pc:sldChg>
      <pc:sldChg chg="modSp modAnim modNotes">
        <pc:chgData name="Charles Jester" userId="S::charles.jester@revature.com::f75cea3c-e151-4c95-9152-34449bede018" providerId="AD" clId="Web-{E9EF9B5A-F695-7878-6E61-899A3554C944}" dt="2023-05-09T18:15:31.336" v="204"/>
        <pc:sldMkLst>
          <pc:docMk/>
          <pc:sldMk cId="1749204533" sldId="312"/>
        </pc:sldMkLst>
        <pc:spChg chg="mod">
          <ac:chgData name="Charles Jester" userId="S::charles.jester@revature.com::f75cea3c-e151-4c95-9152-34449bede018" providerId="AD" clId="Web-{E9EF9B5A-F695-7878-6E61-899A3554C944}" dt="2023-05-09T17:50:30.075" v="26" actId="20577"/>
          <ac:spMkLst>
            <pc:docMk/>
            <pc:sldMk cId="1749204533" sldId="312"/>
            <ac:spMk id="106" creationId="{9E5CC9BC-EF4F-9272-E591-A0DFD4396ECC}"/>
          </ac:spMkLst>
        </pc:spChg>
      </pc:sldChg>
      <pc:sldChg chg="modTransition">
        <pc:chgData name="Charles Jester" userId="S::charles.jester@revature.com::f75cea3c-e151-4c95-9152-34449bede018" providerId="AD" clId="Web-{E9EF9B5A-F695-7878-6E61-899A3554C944}" dt="2023-05-09T18:02:25.899" v="167"/>
        <pc:sldMkLst>
          <pc:docMk/>
          <pc:sldMk cId="1182323659" sldId="398"/>
        </pc:sldMkLst>
      </pc:sldChg>
      <pc:sldChg chg="modTransition">
        <pc:chgData name="Charles Jester" userId="S::charles.jester@revature.com::f75cea3c-e151-4c95-9152-34449bede018" providerId="AD" clId="Web-{E9EF9B5A-F695-7878-6E61-899A3554C944}" dt="2023-05-09T18:02:22.383" v="165"/>
        <pc:sldMkLst>
          <pc:docMk/>
          <pc:sldMk cId="879483025" sldId="2134805868"/>
        </pc:sldMkLst>
      </pc:sldChg>
      <pc:sldChg chg="ord modTransition">
        <pc:chgData name="Charles Jester" userId="S::charles.jester@revature.com::f75cea3c-e151-4c95-9152-34449bede018" providerId="AD" clId="Web-{E9EF9B5A-F695-7878-6E61-899A3554C944}" dt="2023-05-09T18:02:31.009" v="168"/>
        <pc:sldMkLst>
          <pc:docMk/>
          <pc:sldMk cId="1220276933" sldId="2134805869"/>
        </pc:sldMkLst>
      </pc:sldChg>
      <pc:sldChg chg="modNotes">
        <pc:chgData name="Charles Jester" userId="S::charles.jester@revature.com::f75cea3c-e151-4c95-9152-34449bede018" providerId="AD" clId="Web-{E9EF9B5A-F695-7878-6E61-899A3554C944}" dt="2023-05-09T18:02:44.212" v="183"/>
        <pc:sldMkLst>
          <pc:docMk/>
          <pc:sldMk cId="3638003459" sldId="2134805873"/>
        </pc:sldMkLst>
      </pc:sldChg>
      <pc:sldChg chg="addSp modSp addAnim modAnim modNotes">
        <pc:chgData name="Charles Jester" userId="S::charles.jester@revature.com::f75cea3c-e151-4c95-9152-34449bede018" providerId="AD" clId="Web-{E9EF9B5A-F695-7878-6E61-899A3554C944}" dt="2023-05-09T18:16:23.619" v="221"/>
        <pc:sldMkLst>
          <pc:docMk/>
          <pc:sldMk cId="2338120084" sldId="2134805874"/>
        </pc:sldMkLst>
        <pc:spChg chg="mod">
          <ac:chgData name="Charles Jester" userId="S::charles.jester@revature.com::f75cea3c-e151-4c95-9152-34449bede018" providerId="AD" clId="Web-{E9EF9B5A-F695-7878-6E61-899A3554C944}" dt="2023-05-09T17:51:46.718" v="34" actId="20577"/>
          <ac:spMkLst>
            <pc:docMk/>
            <pc:sldMk cId="2338120084" sldId="2134805874"/>
            <ac:spMk id="106" creationId="{9E5CC9BC-EF4F-9272-E591-A0DFD4396ECC}"/>
          </ac:spMkLst>
        </pc:spChg>
        <pc:picChg chg="add mod">
          <ac:chgData name="Charles Jester" userId="S::charles.jester@revature.com::f75cea3c-e151-4c95-9152-34449bede018" providerId="AD" clId="Web-{E9EF9B5A-F695-7878-6E61-899A3554C944}" dt="2023-05-09T17:54:38.709" v="131"/>
          <ac:picMkLst>
            <pc:docMk/>
            <pc:sldMk cId="2338120084" sldId="2134805874"/>
            <ac:picMk id="2" creationId="{047DAA43-FD5F-ABF6-126D-6BD98F09C9B2}"/>
          </ac:picMkLst>
        </pc:picChg>
      </pc:sldChg>
      <pc:sldChg chg="modSp new modTransition">
        <pc:chgData name="Charles Jester" userId="S::charles.jester@revature.com::f75cea3c-e151-4c95-9152-34449bede018" providerId="AD" clId="Web-{E9EF9B5A-F695-7878-6E61-899A3554C944}" dt="2023-05-09T18:02:32.978" v="169"/>
        <pc:sldMkLst>
          <pc:docMk/>
          <pc:sldMk cId="1824503672" sldId="2134805875"/>
        </pc:sldMkLst>
        <pc:spChg chg="mod">
          <ac:chgData name="Charles Jester" userId="S::charles.jester@revature.com::f75cea3c-e151-4c95-9152-34449bede018" providerId="AD" clId="Web-{E9EF9B5A-F695-7878-6E61-899A3554C944}" dt="2023-05-09T16:11:26.889" v="12" actId="20577"/>
          <ac:spMkLst>
            <pc:docMk/>
            <pc:sldMk cId="1824503672" sldId="2134805875"/>
            <ac:spMk id="2" creationId="{7B48399E-17D7-F6BC-CCA5-133C156D31BF}"/>
          </ac:spMkLst>
        </pc:spChg>
      </pc:sldChg>
    </pc:docChg>
  </pc:docChgLst>
  <pc:docChgLst>
    <pc:chgData name="Charles Jester" userId="S::charles.jester@revature.com::f75cea3c-e151-4c95-9152-34449bede018" providerId="AD" clId="Web-{013735D8-7BDB-FA9D-0B2F-A90B927AB761}"/>
    <pc:docChg chg="modSld">
      <pc:chgData name="Charles Jester" userId="S::charles.jester@revature.com::f75cea3c-e151-4c95-9152-34449bede018" providerId="AD" clId="Web-{013735D8-7BDB-FA9D-0B2F-A90B927AB761}" dt="2023-05-10T09:58:09.367" v="12"/>
      <pc:docMkLst>
        <pc:docMk/>
      </pc:docMkLst>
      <pc:sldChg chg="modSp">
        <pc:chgData name="Charles Jester" userId="S::charles.jester@revature.com::f75cea3c-e151-4c95-9152-34449bede018" providerId="AD" clId="Web-{013735D8-7BDB-FA9D-0B2F-A90B927AB761}" dt="2023-05-10T09:58:02.086" v="8" actId="20577"/>
        <pc:sldMkLst>
          <pc:docMk/>
          <pc:sldMk cId="3638003459" sldId="2134805873"/>
        </pc:sldMkLst>
        <pc:spChg chg="mod">
          <ac:chgData name="Charles Jester" userId="S::charles.jester@revature.com::f75cea3c-e151-4c95-9152-34449bede018" providerId="AD" clId="Web-{013735D8-7BDB-FA9D-0B2F-A90B927AB761}" dt="2023-05-10T09:58:02.086" v="8" actId="20577"/>
          <ac:spMkLst>
            <pc:docMk/>
            <pc:sldMk cId="3638003459" sldId="2134805873"/>
            <ac:spMk id="5" creationId="{D7AA8AE2-4A45-5F23-5C5D-6D98F3758378}"/>
          </ac:spMkLst>
        </pc:spChg>
      </pc:sldChg>
      <pc:sldChg chg="modAnim">
        <pc:chgData name="Charles Jester" userId="S::charles.jester@revature.com::f75cea3c-e151-4c95-9152-34449bede018" providerId="AD" clId="Web-{013735D8-7BDB-FA9D-0B2F-A90B927AB761}" dt="2023-05-10T09:58:09.367" v="12"/>
        <pc:sldMkLst>
          <pc:docMk/>
          <pc:sldMk cId="2338120084" sldId="2134805874"/>
        </pc:sldMkLst>
      </pc:sldChg>
    </pc:docChg>
  </pc:docChgLst>
  <pc:docChgLst>
    <pc:chgData name="Carol Baxter" userId="S::carol.baxter@revature.com::dce96c70-e6f7-44a6-9718-c6215aad3282" providerId="AD" clId="Web-{D32CC5BE-BF4C-1000-54F4-6685BBD4C4FB}"/>
    <pc:docChg chg="modSld">
      <pc:chgData name="Carol Baxter" userId="S::carol.baxter@revature.com::dce96c70-e6f7-44a6-9718-c6215aad3282" providerId="AD" clId="Web-{D32CC5BE-BF4C-1000-54F4-6685BBD4C4FB}" dt="2022-08-30T05:55:09.369" v="0" actId="1076"/>
      <pc:docMkLst>
        <pc:docMk/>
      </pc:docMkLst>
      <pc:sldChg chg="modSp">
        <pc:chgData name="Carol Baxter" userId="S::carol.baxter@revature.com::dce96c70-e6f7-44a6-9718-c6215aad3282" providerId="AD" clId="Web-{D32CC5BE-BF4C-1000-54F4-6685BBD4C4FB}" dt="2022-08-30T05:55:09.369" v="0" actId="1076"/>
        <pc:sldMkLst>
          <pc:docMk/>
          <pc:sldMk cId="3697649323" sldId="339"/>
        </pc:sldMkLst>
        <pc:grpChg chg="mod">
          <ac:chgData name="Carol Baxter" userId="S::carol.baxter@revature.com::dce96c70-e6f7-44a6-9718-c6215aad3282" providerId="AD" clId="Web-{D32CC5BE-BF4C-1000-54F4-6685BBD4C4FB}" dt="2022-08-30T05:55:09.369" v="0" actId="1076"/>
          <ac:grpSpMkLst>
            <pc:docMk/>
            <pc:sldMk cId="3697649323" sldId="339"/>
            <ac:grpSpMk id="3694" creationId="{00000000-0000-0000-0000-000000000000}"/>
          </ac:grpSpMkLst>
        </pc:grpChg>
      </pc:sldChg>
    </pc:docChg>
  </pc:docChgLst>
  <pc:docChgLst>
    <pc:chgData name="Shelby Cauthorn" userId="S::shelby.woods@revature.com::5cc10776-b531-47b8-919a-db5dd00b0d01" providerId="AD" clId="Web-{161EA6F2-18F7-1A4D-1250-D514306620D7}"/>
    <pc:docChg chg="addSld delSld modSld">
      <pc:chgData name="Shelby Cauthorn" userId="S::shelby.woods@revature.com::5cc10776-b531-47b8-919a-db5dd00b0d01" providerId="AD" clId="Web-{161EA6F2-18F7-1A4D-1250-D514306620D7}" dt="2023-04-18T19:01:31.684" v="9"/>
      <pc:docMkLst>
        <pc:docMk/>
      </pc:docMkLst>
      <pc:sldChg chg="del">
        <pc:chgData name="Shelby Cauthorn" userId="S::shelby.woods@revature.com::5cc10776-b531-47b8-919a-db5dd00b0d01" providerId="AD" clId="Web-{161EA6F2-18F7-1A4D-1250-D514306620D7}" dt="2023-04-18T19:01:29.418" v="6"/>
        <pc:sldMkLst>
          <pc:docMk/>
          <pc:sldMk cId="3252744305" sldId="320"/>
        </pc:sldMkLst>
      </pc:sldChg>
      <pc:sldChg chg="delSp modSp add del">
        <pc:chgData name="Shelby Cauthorn" userId="S::shelby.woods@revature.com::5cc10776-b531-47b8-919a-db5dd00b0d01" providerId="AD" clId="Web-{161EA6F2-18F7-1A4D-1250-D514306620D7}" dt="2023-04-18T19:01:27.293" v="5"/>
        <pc:sldMkLst>
          <pc:docMk/>
          <pc:sldMk cId="2630236686" sldId="400"/>
        </pc:sldMkLst>
        <pc:spChg chg="del">
          <ac:chgData name="Shelby Cauthorn" userId="S::shelby.woods@revature.com::5cc10776-b531-47b8-919a-db5dd00b0d01" providerId="AD" clId="Web-{161EA6F2-18F7-1A4D-1250-D514306620D7}" dt="2023-04-18T18:59:50.412" v="0"/>
          <ac:spMkLst>
            <pc:docMk/>
            <pc:sldMk cId="2630236686" sldId="400"/>
            <ac:spMk id="6" creationId="{00000000-0000-0000-0000-000000000000}"/>
          </ac:spMkLst>
        </pc:spChg>
        <pc:spChg chg="mod">
          <ac:chgData name="Shelby Cauthorn" userId="S::shelby.woods@revature.com::5cc10776-b531-47b8-919a-db5dd00b0d01" providerId="AD" clId="Web-{161EA6F2-18F7-1A4D-1250-D514306620D7}" dt="2023-04-18T19:01:17.449" v="2" actId="20577"/>
          <ac:spMkLst>
            <pc:docMk/>
            <pc:sldMk cId="2630236686" sldId="400"/>
            <ac:spMk id="7" creationId="{00000000-0000-0000-0000-000000000000}"/>
          </ac:spMkLst>
        </pc:spChg>
      </pc:sldChg>
      <pc:sldChg chg="del">
        <pc:chgData name="Shelby Cauthorn" userId="S::shelby.woods@revature.com::5cc10776-b531-47b8-919a-db5dd00b0d01" providerId="AD" clId="Web-{161EA6F2-18F7-1A4D-1250-D514306620D7}" dt="2023-04-18T19:01:29.512" v="7"/>
        <pc:sldMkLst>
          <pc:docMk/>
          <pc:sldMk cId="3919696787" sldId="401"/>
        </pc:sldMkLst>
      </pc:sldChg>
      <pc:sldChg chg="del">
        <pc:chgData name="Shelby Cauthorn" userId="S::shelby.woods@revature.com::5cc10776-b531-47b8-919a-db5dd00b0d01" providerId="AD" clId="Web-{161EA6F2-18F7-1A4D-1250-D514306620D7}" dt="2023-04-18T19:01:30.637" v="8"/>
        <pc:sldMkLst>
          <pc:docMk/>
          <pc:sldMk cId="336139673" sldId="402"/>
        </pc:sldMkLst>
      </pc:sldChg>
      <pc:sldChg chg="del">
        <pc:chgData name="Shelby Cauthorn" userId="S::shelby.woods@revature.com::5cc10776-b531-47b8-919a-db5dd00b0d01" providerId="AD" clId="Web-{161EA6F2-18F7-1A4D-1250-D514306620D7}" dt="2023-04-18T19:01:31.684" v="9"/>
        <pc:sldMkLst>
          <pc:docMk/>
          <pc:sldMk cId="2265164272" sldId="403"/>
        </pc:sldMkLst>
      </pc:sldChg>
    </pc:docChg>
  </pc:docChgLst>
  <pc:docChgLst>
    <pc:chgData name="Jeff Di Stanlo" userId="S::jeff.distanlo@revature.com::4c4c0c2c-eeed-401d-be43-cebd05b7ddf3" providerId="AD" clId="Web-{107D42E4-24FD-4CED-A879-57C6894C2184}"/>
    <pc:docChg chg="modSld">
      <pc:chgData name="Jeff Di Stanlo" userId="S::jeff.distanlo@revature.com::4c4c0c2c-eeed-401d-be43-cebd05b7ddf3" providerId="AD" clId="Web-{107D42E4-24FD-4CED-A879-57C6894C2184}" dt="2022-10-18T17:39:34.332" v="0" actId="1076"/>
      <pc:docMkLst>
        <pc:docMk/>
      </pc:docMkLst>
      <pc:sldChg chg="modSp">
        <pc:chgData name="Jeff Di Stanlo" userId="S::jeff.distanlo@revature.com::4c4c0c2c-eeed-401d-be43-cebd05b7ddf3" providerId="AD" clId="Web-{107D42E4-24FD-4CED-A879-57C6894C2184}" dt="2022-10-18T17:39:34.332" v="0" actId="1076"/>
        <pc:sldMkLst>
          <pc:docMk/>
          <pc:sldMk cId="1311579098" sldId="355"/>
        </pc:sldMkLst>
        <pc:grpChg chg="mod">
          <ac:chgData name="Jeff Di Stanlo" userId="S::jeff.distanlo@revature.com::4c4c0c2c-eeed-401d-be43-cebd05b7ddf3" providerId="AD" clId="Web-{107D42E4-24FD-4CED-A879-57C6894C2184}" dt="2022-10-18T17:39:34.332" v="0" actId="1076"/>
          <ac:grpSpMkLst>
            <pc:docMk/>
            <pc:sldMk cId="1311579098" sldId="355"/>
            <ac:grpSpMk id="34" creationId="{00000000-0000-0000-0000-000000000000}"/>
          </ac:grpSpMkLst>
        </pc:grpChg>
      </pc:sldChg>
    </pc:docChg>
  </pc:docChgLst>
  <pc:docChgLst>
    <pc:chgData name="Rory Eiffe" userId="S::rory.eiffe@revature.com::26a7415f-7908-4f4c-ac4d-b7cb93b5498f" providerId="AD" clId="Web-{D1E4AEBB-F661-5A0A-A3DA-4F9E12937D15}"/>
    <pc:docChg chg="addSld modSld">
      <pc:chgData name="Rory Eiffe" userId="S::rory.eiffe@revature.com::26a7415f-7908-4f4c-ac4d-b7cb93b5498f" providerId="AD" clId="Web-{D1E4AEBB-F661-5A0A-A3DA-4F9E12937D15}" dt="2024-05-13T19:14:56.115" v="1529"/>
      <pc:docMkLst>
        <pc:docMk/>
      </pc:docMkLst>
      <pc:sldChg chg="modSp">
        <pc:chgData name="Rory Eiffe" userId="S::rory.eiffe@revature.com::26a7415f-7908-4f4c-ac4d-b7cb93b5498f" providerId="AD" clId="Web-{D1E4AEBB-F661-5A0A-A3DA-4F9E12937D15}" dt="2024-05-10T17:01:00.491" v="1" actId="20577"/>
        <pc:sldMkLst>
          <pc:docMk/>
          <pc:sldMk cId="3920147597" sldId="2134805918"/>
        </pc:sldMkLst>
        <pc:spChg chg="mod">
          <ac:chgData name="Rory Eiffe" userId="S::rory.eiffe@revature.com::26a7415f-7908-4f4c-ac4d-b7cb93b5498f" providerId="AD" clId="Web-{D1E4AEBB-F661-5A0A-A3DA-4F9E12937D15}" dt="2024-05-10T17:01:00.491" v="1" actId="20577"/>
          <ac:spMkLst>
            <pc:docMk/>
            <pc:sldMk cId="3920147597" sldId="2134805918"/>
            <ac:spMk id="2" creationId="{49061427-3FEB-B646-AA5F-55ABE602A8CD}"/>
          </ac:spMkLst>
        </pc:spChg>
      </pc:sldChg>
      <pc:sldChg chg="delSp modSp">
        <pc:chgData name="Rory Eiffe" userId="S::rory.eiffe@revature.com::26a7415f-7908-4f4c-ac4d-b7cb93b5498f" providerId="AD" clId="Web-{D1E4AEBB-F661-5A0A-A3DA-4F9E12937D15}" dt="2024-05-13T19:14:56.115" v="1529"/>
        <pc:sldMkLst>
          <pc:docMk/>
          <pc:sldMk cId="2206071569" sldId="2134805919"/>
        </pc:sldMkLst>
        <pc:spChg chg="mod">
          <ac:chgData name="Rory Eiffe" userId="S::rory.eiffe@revature.com::26a7415f-7908-4f4c-ac4d-b7cb93b5498f" providerId="AD" clId="Web-{D1E4AEBB-F661-5A0A-A3DA-4F9E12937D15}" dt="2024-05-10T20:03:56.254" v="20" actId="20577"/>
          <ac:spMkLst>
            <pc:docMk/>
            <pc:sldMk cId="2206071569" sldId="2134805919"/>
            <ac:spMk id="4" creationId="{4BB607B0-53E1-577B-D266-9487E991F55E}"/>
          </ac:spMkLst>
        </pc:spChg>
        <pc:spChg chg="del">
          <ac:chgData name="Rory Eiffe" userId="S::rory.eiffe@revature.com::26a7415f-7908-4f4c-ac4d-b7cb93b5498f" providerId="AD" clId="Web-{D1E4AEBB-F661-5A0A-A3DA-4F9E12937D15}" dt="2024-05-13T19:14:53.537" v="1528"/>
          <ac:spMkLst>
            <pc:docMk/>
            <pc:sldMk cId="2206071569" sldId="2134805919"/>
            <ac:spMk id="16" creationId="{3B1CBBC1-9AE3-4CEA-20C3-E733CFADBEF8}"/>
          </ac:spMkLst>
        </pc:spChg>
        <pc:spChg chg="mod">
          <ac:chgData name="Rory Eiffe" userId="S::rory.eiffe@revature.com::26a7415f-7908-4f4c-ac4d-b7cb93b5498f" providerId="AD" clId="Web-{D1E4AEBB-F661-5A0A-A3DA-4F9E12937D15}" dt="2024-05-10T20:26:37.464" v="95" actId="20577"/>
          <ac:spMkLst>
            <pc:docMk/>
            <pc:sldMk cId="2206071569" sldId="2134805919"/>
            <ac:spMk id="23" creationId="{62E9B6E1-7420-4F5C-A89A-7C6EAEF8CB63}"/>
          </ac:spMkLst>
        </pc:spChg>
        <pc:spChg chg="del">
          <ac:chgData name="Rory Eiffe" userId="S::rory.eiffe@revature.com::26a7415f-7908-4f4c-ac4d-b7cb93b5498f" providerId="AD" clId="Web-{D1E4AEBB-F661-5A0A-A3DA-4F9E12937D15}" dt="2024-05-13T19:14:56.115" v="1529"/>
          <ac:spMkLst>
            <pc:docMk/>
            <pc:sldMk cId="2206071569" sldId="2134805919"/>
            <ac:spMk id="32" creationId="{502DD0D8-6E96-D6DE-2C4F-6D0145792103}"/>
          </ac:spMkLst>
        </pc:spChg>
        <pc:spChg chg="del">
          <ac:chgData name="Rory Eiffe" userId="S::rory.eiffe@revature.com::26a7415f-7908-4f4c-ac4d-b7cb93b5498f" providerId="AD" clId="Web-{D1E4AEBB-F661-5A0A-A3DA-4F9E12937D15}" dt="2024-05-13T19:14:53.537" v="1527"/>
          <ac:spMkLst>
            <pc:docMk/>
            <pc:sldMk cId="2206071569" sldId="2134805919"/>
            <ac:spMk id="34" creationId="{BB416016-1952-39E8-12F7-B3F319D1FA5C}"/>
          </ac:spMkLst>
        </pc:spChg>
        <pc:spChg chg="mod">
          <ac:chgData name="Rory Eiffe" userId="S::rory.eiffe@revature.com::26a7415f-7908-4f4c-ac4d-b7cb93b5498f" providerId="AD" clId="Web-{D1E4AEBB-F661-5A0A-A3DA-4F9E12937D15}" dt="2024-05-10T20:03:33.738" v="11" actId="20577"/>
          <ac:spMkLst>
            <pc:docMk/>
            <pc:sldMk cId="2206071569" sldId="2134805919"/>
            <ac:spMk id="40" creationId="{8F0E10C9-E34C-418A-9D97-348164150FB1}"/>
          </ac:spMkLst>
        </pc:spChg>
        <pc:spChg chg="mod">
          <ac:chgData name="Rory Eiffe" userId="S::rory.eiffe@revature.com::26a7415f-7908-4f4c-ac4d-b7cb93b5498f" providerId="AD" clId="Web-{D1E4AEBB-F661-5A0A-A3DA-4F9E12937D15}" dt="2024-05-10T20:03:40.473" v="15" actId="20577"/>
          <ac:spMkLst>
            <pc:docMk/>
            <pc:sldMk cId="2206071569" sldId="2134805919"/>
            <ac:spMk id="45" creationId="{ED202FBA-1855-4291-8F3D-D382BE959925}"/>
          </ac:spMkLst>
        </pc:spChg>
      </pc:sldChg>
      <pc:sldChg chg="modSp">
        <pc:chgData name="Rory Eiffe" userId="S::rory.eiffe@revature.com::26a7415f-7908-4f4c-ac4d-b7cb93b5498f" providerId="AD" clId="Web-{D1E4AEBB-F661-5A0A-A3DA-4F9E12937D15}" dt="2024-05-10T20:26:49.980" v="105" actId="1076"/>
        <pc:sldMkLst>
          <pc:docMk/>
          <pc:sldMk cId="2464003690" sldId="2134805920"/>
        </pc:sldMkLst>
        <pc:spChg chg="mod">
          <ac:chgData name="Rory Eiffe" userId="S::rory.eiffe@revature.com::26a7415f-7908-4f4c-ac4d-b7cb93b5498f" providerId="AD" clId="Web-{D1E4AEBB-F661-5A0A-A3DA-4F9E12937D15}" dt="2024-05-10T20:26:43.027" v="102" actId="20577"/>
          <ac:spMkLst>
            <pc:docMk/>
            <pc:sldMk cId="2464003690" sldId="2134805920"/>
            <ac:spMk id="2" creationId="{7D9E0F4D-47BB-584F-8148-CEEF4AE6DDFE}"/>
          </ac:spMkLst>
        </pc:spChg>
        <pc:picChg chg="mod">
          <ac:chgData name="Rory Eiffe" userId="S::rory.eiffe@revature.com::26a7415f-7908-4f4c-ac4d-b7cb93b5498f" providerId="AD" clId="Web-{D1E4AEBB-F661-5A0A-A3DA-4F9E12937D15}" dt="2024-05-10T20:26:49.980" v="105" actId="1076"/>
          <ac:picMkLst>
            <pc:docMk/>
            <pc:sldMk cId="2464003690" sldId="2134805920"/>
            <ac:picMk id="3" creationId="{05355144-DEB7-9F40-811B-307E8F83B933}"/>
          </ac:picMkLst>
        </pc:picChg>
      </pc:sldChg>
      <pc:sldChg chg="addSp delSp modSp modNotes">
        <pc:chgData name="Rory Eiffe" userId="S::rory.eiffe@revature.com::26a7415f-7908-4f4c-ac4d-b7cb93b5498f" providerId="AD" clId="Web-{D1E4AEBB-F661-5A0A-A3DA-4F9E12937D15}" dt="2024-05-13T16:03:23.372" v="1285"/>
        <pc:sldMkLst>
          <pc:docMk/>
          <pc:sldMk cId="972576356" sldId="2134805930"/>
        </pc:sldMkLst>
        <pc:spChg chg="mod">
          <ac:chgData name="Rory Eiffe" userId="S::rory.eiffe@revature.com::26a7415f-7908-4f4c-ac4d-b7cb93b5498f" providerId="AD" clId="Web-{D1E4AEBB-F661-5A0A-A3DA-4F9E12937D15}" dt="2024-05-10T20:27:23.700" v="108" actId="20577"/>
          <ac:spMkLst>
            <pc:docMk/>
            <pc:sldMk cId="972576356" sldId="2134805930"/>
            <ac:spMk id="2" creationId="{45A1F15E-A89D-FB2A-8678-48E813D9747E}"/>
          </ac:spMkLst>
        </pc:spChg>
        <pc:spChg chg="mod">
          <ac:chgData name="Rory Eiffe" userId="S::rory.eiffe@revature.com::26a7415f-7908-4f4c-ac4d-b7cb93b5498f" providerId="AD" clId="Web-{D1E4AEBB-F661-5A0A-A3DA-4F9E12937D15}" dt="2024-05-13T14:14:11.277" v="763" actId="20577"/>
          <ac:spMkLst>
            <pc:docMk/>
            <pc:sldMk cId="972576356" sldId="2134805930"/>
            <ac:spMk id="3" creationId="{C22BCF9D-0B7B-9AB3-1EFC-ABE372BE04F9}"/>
          </ac:spMkLst>
        </pc:spChg>
        <pc:spChg chg="mod">
          <ac:chgData name="Rory Eiffe" userId="S::rory.eiffe@revature.com::26a7415f-7908-4f4c-ac4d-b7cb93b5498f" providerId="AD" clId="Web-{D1E4AEBB-F661-5A0A-A3DA-4F9E12937D15}" dt="2024-05-13T15:37:36.353" v="1046" actId="20577"/>
          <ac:spMkLst>
            <pc:docMk/>
            <pc:sldMk cId="972576356" sldId="2134805930"/>
            <ac:spMk id="5" creationId="{76A782CC-E0DF-D0C2-9F24-3A97C643B07E}"/>
          </ac:spMkLst>
        </pc:spChg>
        <pc:spChg chg="mod">
          <ac:chgData name="Rory Eiffe" userId="S::rory.eiffe@revature.com::26a7415f-7908-4f4c-ac4d-b7cb93b5498f" providerId="AD" clId="Web-{D1E4AEBB-F661-5A0A-A3DA-4F9E12937D15}" dt="2024-05-13T15:37:57.385" v="1054" actId="20577"/>
          <ac:spMkLst>
            <pc:docMk/>
            <pc:sldMk cId="972576356" sldId="2134805930"/>
            <ac:spMk id="11" creationId="{ED3DFDF2-EEBE-A206-1D61-60C70C6284DF}"/>
          </ac:spMkLst>
        </pc:spChg>
        <pc:picChg chg="add del mod">
          <ac:chgData name="Rory Eiffe" userId="S::rory.eiffe@revature.com::26a7415f-7908-4f4c-ac4d-b7cb93b5498f" providerId="AD" clId="Web-{D1E4AEBB-F661-5A0A-A3DA-4F9E12937D15}" dt="2024-05-13T15:37:15.400" v="1041"/>
          <ac:picMkLst>
            <pc:docMk/>
            <pc:sldMk cId="972576356" sldId="2134805930"/>
            <ac:picMk id="4" creationId="{4D6F3F3F-131B-E7C1-BE3E-36BEDA0C1254}"/>
          </ac:picMkLst>
        </pc:picChg>
        <pc:picChg chg="add del mod">
          <ac:chgData name="Rory Eiffe" userId="S::rory.eiffe@revature.com::26a7415f-7908-4f4c-ac4d-b7cb93b5498f" providerId="AD" clId="Web-{D1E4AEBB-F661-5A0A-A3DA-4F9E12937D15}" dt="2024-05-13T15:37:21.385" v="1043"/>
          <ac:picMkLst>
            <pc:docMk/>
            <pc:sldMk cId="972576356" sldId="2134805930"/>
            <ac:picMk id="6" creationId="{DB708E96-49C5-508B-4584-B75F46326FE4}"/>
          </ac:picMkLst>
        </pc:picChg>
        <pc:picChg chg="add mod">
          <ac:chgData name="Rory Eiffe" userId="S::rory.eiffe@revature.com::26a7415f-7908-4f4c-ac4d-b7cb93b5498f" providerId="AD" clId="Web-{D1E4AEBB-F661-5A0A-A3DA-4F9E12937D15}" dt="2024-05-13T15:37:32.494" v="1045" actId="1076"/>
          <ac:picMkLst>
            <pc:docMk/>
            <pc:sldMk cId="972576356" sldId="2134805930"/>
            <ac:picMk id="7" creationId="{9C3B397B-D78E-F4F4-C839-85EC07857583}"/>
          </ac:picMkLst>
        </pc:picChg>
      </pc:sldChg>
      <pc:sldChg chg="addSp delSp modSp add replId modNotes">
        <pc:chgData name="Rory Eiffe" userId="S::rory.eiffe@revature.com::26a7415f-7908-4f4c-ac4d-b7cb93b5498f" providerId="AD" clId="Web-{D1E4AEBB-F661-5A0A-A3DA-4F9E12937D15}" dt="2024-05-13T16:02:12.418" v="1251"/>
        <pc:sldMkLst>
          <pc:docMk/>
          <pc:sldMk cId="1786633613" sldId="2134805931"/>
        </pc:sldMkLst>
        <pc:spChg chg="mod">
          <ac:chgData name="Rory Eiffe" userId="S::rory.eiffe@revature.com::26a7415f-7908-4f4c-ac4d-b7cb93b5498f" providerId="AD" clId="Web-{D1E4AEBB-F661-5A0A-A3DA-4F9E12937D15}" dt="2024-05-13T15:36:26.540" v="1034" actId="20577"/>
          <ac:spMkLst>
            <pc:docMk/>
            <pc:sldMk cId="1786633613" sldId="2134805931"/>
            <ac:spMk id="2" creationId="{45A1F15E-A89D-FB2A-8678-48E813D9747E}"/>
          </ac:spMkLst>
        </pc:spChg>
        <pc:spChg chg="mod">
          <ac:chgData name="Rory Eiffe" userId="S::rory.eiffe@revature.com::26a7415f-7908-4f4c-ac4d-b7cb93b5498f" providerId="AD" clId="Web-{D1E4AEBB-F661-5A0A-A3DA-4F9E12937D15}" dt="2024-05-13T16:00:48.182" v="1230" actId="20577"/>
          <ac:spMkLst>
            <pc:docMk/>
            <pc:sldMk cId="1786633613" sldId="2134805931"/>
            <ac:spMk id="3" creationId="{C22BCF9D-0B7B-9AB3-1EFC-ABE372BE04F9}"/>
          </ac:spMkLst>
        </pc:spChg>
        <pc:spChg chg="del mod">
          <ac:chgData name="Rory Eiffe" userId="S::rory.eiffe@revature.com::26a7415f-7908-4f4c-ac4d-b7cb93b5498f" providerId="AD" clId="Web-{D1E4AEBB-F661-5A0A-A3DA-4F9E12937D15}" dt="2024-05-13T16:00:50.339" v="1233"/>
          <ac:spMkLst>
            <pc:docMk/>
            <pc:sldMk cId="1786633613" sldId="2134805931"/>
            <ac:spMk id="5" creationId="{76A782CC-E0DF-D0C2-9F24-3A97C643B07E}"/>
          </ac:spMkLst>
        </pc:spChg>
        <pc:picChg chg="add mod ord">
          <ac:chgData name="Rory Eiffe" userId="S::rory.eiffe@revature.com::26a7415f-7908-4f4c-ac4d-b7cb93b5498f" providerId="AD" clId="Web-{D1E4AEBB-F661-5A0A-A3DA-4F9E12937D15}" dt="2024-05-13T16:00:50.339" v="1233"/>
          <ac:picMkLst>
            <pc:docMk/>
            <pc:sldMk cId="1786633613" sldId="2134805931"/>
            <ac:picMk id="4" creationId="{E1E95270-4F61-4670-C094-923E1A31AD6D}"/>
          </ac:picMkLst>
        </pc:picChg>
      </pc:sldChg>
      <pc:sldChg chg="modSp add replId">
        <pc:chgData name="Rory Eiffe" userId="S::rory.eiffe@revature.com::26a7415f-7908-4f4c-ac4d-b7cb93b5498f" providerId="AD" clId="Web-{D1E4AEBB-F661-5A0A-A3DA-4F9E12937D15}" dt="2024-05-13T15:36:39.259" v="1039" actId="1076"/>
        <pc:sldMkLst>
          <pc:docMk/>
          <pc:sldMk cId="139583559" sldId="2134805932"/>
        </pc:sldMkLst>
        <pc:spChg chg="mod">
          <ac:chgData name="Rory Eiffe" userId="S::rory.eiffe@revature.com::26a7415f-7908-4f4c-ac4d-b7cb93b5498f" providerId="AD" clId="Web-{D1E4AEBB-F661-5A0A-A3DA-4F9E12937D15}" dt="2024-05-13T15:36:36.056" v="1037" actId="20577"/>
          <ac:spMkLst>
            <pc:docMk/>
            <pc:sldMk cId="139583559" sldId="2134805932"/>
            <ac:spMk id="2" creationId="{7D9E0F4D-47BB-584F-8148-CEEF4AE6DDFE}"/>
          </ac:spMkLst>
        </pc:spChg>
        <pc:picChg chg="mod">
          <ac:chgData name="Rory Eiffe" userId="S::rory.eiffe@revature.com::26a7415f-7908-4f4c-ac4d-b7cb93b5498f" providerId="AD" clId="Web-{D1E4AEBB-F661-5A0A-A3DA-4F9E12937D15}" dt="2024-05-13T15:36:39.259" v="1039" actId="1076"/>
          <ac:picMkLst>
            <pc:docMk/>
            <pc:sldMk cId="139583559" sldId="2134805932"/>
            <ac:picMk id="3" creationId="{05355144-DEB7-9F40-811B-307E8F83B933}"/>
          </ac:picMkLst>
        </pc:picChg>
      </pc:sldChg>
      <pc:sldChg chg="addSp delSp modSp add replId modNotes">
        <pc:chgData name="Rory Eiffe" userId="S::rory.eiffe@revature.com::26a7415f-7908-4f4c-ac4d-b7cb93b5498f" providerId="AD" clId="Web-{D1E4AEBB-F661-5A0A-A3DA-4F9E12937D15}" dt="2024-05-13T19:14:49.427" v="1526"/>
        <pc:sldMkLst>
          <pc:docMk/>
          <pc:sldMk cId="727433805" sldId="2134805933"/>
        </pc:sldMkLst>
        <pc:spChg chg="mod">
          <ac:chgData name="Rory Eiffe" userId="S::rory.eiffe@revature.com::26a7415f-7908-4f4c-ac4d-b7cb93b5498f" providerId="AD" clId="Web-{D1E4AEBB-F661-5A0A-A3DA-4F9E12937D15}" dt="2024-05-13T15:59:11.478" v="1227" actId="20577"/>
          <ac:spMkLst>
            <pc:docMk/>
            <pc:sldMk cId="727433805" sldId="2134805933"/>
            <ac:spMk id="2" creationId="{45A1F15E-A89D-FB2A-8678-48E813D9747E}"/>
          </ac:spMkLst>
        </pc:spChg>
        <pc:spChg chg="mod">
          <ac:chgData name="Rory Eiffe" userId="S::rory.eiffe@revature.com::26a7415f-7908-4f4c-ac4d-b7cb93b5498f" providerId="AD" clId="Web-{D1E4AEBB-F661-5A0A-A3DA-4F9E12937D15}" dt="2024-05-13T16:59:04.302" v="1432" actId="20577"/>
          <ac:spMkLst>
            <pc:docMk/>
            <pc:sldMk cId="727433805" sldId="2134805933"/>
            <ac:spMk id="3" creationId="{C22BCF9D-0B7B-9AB3-1EFC-ABE372BE04F9}"/>
          </ac:spMkLst>
        </pc:spChg>
        <pc:spChg chg="del mod">
          <ac:chgData name="Rory Eiffe" userId="S::rory.eiffe@revature.com::26a7415f-7908-4f4c-ac4d-b7cb93b5498f" providerId="AD" clId="Web-{D1E4AEBB-F661-5A0A-A3DA-4F9E12937D15}" dt="2024-05-13T19:12:39.489" v="1500"/>
          <ac:spMkLst>
            <pc:docMk/>
            <pc:sldMk cId="727433805" sldId="2134805933"/>
            <ac:spMk id="5" creationId="{76A782CC-E0DF-D0C2-9F24-3A97C643B07E}"/>
          </ac:spMkLst>
        </pc:spChg>
        <pc:spChg chg="mod">
          <ac:chgData name="Rory Eiffe" userId="S::rory.eiffe@revature.com::26a7415f-7908-4f4c-ac4d-b7cb93b5498f" providerId="AD" clId="Web-{D1E4AEBB-F661-5A0A-A3DA-4F9E12937D15}" dt="2024-05-13T19:13:12.005" v="1514" actId="20577"/>
          <ac:spMkLst>
            <pc:docMk/>
            <pc:sldMk cId="727433805" sldId="2134805933"/>
            <ac:spMk id="11" creationId="{ED3DFDF2-EEBE-A206-1D61-60C70C6284DF}"/>
          </ac:spMkLst>
        </pc:spChg>
        <pc:picChg chg="add mod ord">
          <ac:chgData name="Rory Eiffe" userId="S::rory.eiffe@revature.com::26a7415f-7908-4f4c-ac4d-b7cb93b5498f" providerId="AD" clId="Web-{D1E4AEBB-F661-5A0A-A3DA-4F9E12937D15}" dt="2024-05-13T19:12:39.489" v="1500"/>
          <ac:picMkLst>
            <pc:docMk/>
            <pc:sldMk cId="727433805" sldId="2134805933"/>
            <ac:picMk id="4" creationId="{DC61B89C-EFC7-1880-25A9-D05D5D374519}"/>
          </ac:picMkLst>
        </pc:picChg>
      </pc:sldChg>
      <pc:sldChg chg="modSp add replId">
        <pc:chgData name="Rory Eiffe" userId="S::rory.eiffe@revature.com::26a7415f-7908-4f4c-ac4d-b7cb93b5498f" providerId="AD" clId="Web-{D1E4AEBB-F661-5A0A-A3DA-4F9E12937D15}" dt="2024-05-13T15:44:47.640" v="1210" actId="1076"/>
        <pc:sldMkLst>
          <pc:docMk/>
          <pc:sldMk cId="1679740873" sldId="2134805934"/>
        </pc:sldMkLst>
        <pc:spChg chg="mod">
          <ac:chgData name="Rory Eiffe" userId="S::rory.eiffe@revature.com::26a7415f-7908-4f4c-ac4d-b7cb93b5498f" providerId="AD" clId="Web-{D1E4AEBB-F661-5A0A-A3DA-4F9E12937D15}" dt="2024-05-13T15:44:39.687" v="1206" actId="20577"/>
          <ac:spMkLst>
            <pc:docMk/>
            <pc:sldMk cId="1679740873" sldId="2134805934"/>
            <ac:spMk id="2" creationId="{7D9E0F4D-47BB-584F-8148-CEEF4AE6DDFE}"/>
          </ac:spMkLst>
        </pc:spChg>
        <pc:picChg chg="mod">
          <ac:chgData name="Rory Eiffe" userId="S::rory.eiffe@revature.com::26a7415f-7908-4f4c-ac4d-b7cb93b5498f" providerId="AD" clId="Web-{D1E4AEBB-F661-5A0A-A3DA-4F9E12937D15}" dt="2024-05-13T15:44:47.640" v="1210" actId="1076"/>
          <ac:picMkLst>
            <pc:docMk/>
            <pc:sldMk cId="1679740873" sldId="2134805934"/>
            <ac:picMk id="3" creationId="{05355144-DEB7-9F40-811B-307E8F83B933}"/>
          </ac:picMkLst>
        </pc:picChg>
      </pc:sldChg>
      <pc:sldChg chg="addSp delSp modSp add replId modNotes">
        <pc:chgData name="Rory Eiffe" userId="S::rory.eiffe@revature.com::26a7415f-7908-4f4c-ac4d-b7cb93b5498f" providerId="AD" clId="Web-{D1E4AEBB-F661-5A0A-A3DA-4F9E12937D15}" dt="2024-05-13T16:55:31.208" v="1385"/>
        <pc:sldMkLst>
          <pc:docMk/>
          <pc:sldMk cId="3140534466" sldId="2134805935"/>
        </pc:sldMkLst>
        <pc:spChg chg="mod">
          <ac:chgData name="Rory Eiffe" userId="S::rory.eiffe@revature.com::26a7415f-7908-4f4c-ac4d-b7cb93b5498f" providerId="AD" clId="Web-{D1E4AEBB-F661-5A0A-A3DA-4F9E12937D15}" dt="2024-05-13T15:45:21.172" v="1221" actId="20577"/>
          <ac:spMkLst>
            <pc:docMk/>
            <pc:sldMk cId="3140534466" sldId="2134805935"/>
            <ac:spMk id="2" creationId="{45A1F15E-A89D-FB2A-8678-48E813D9747E}"/>
          </ac:spMkLst>
        </pc:spChg>
        <pc:spChg chg="mod">
          <ac:chgData name="Rory Eiffe" userId="S::rory.eiffe@revature.com::26a7415f-7908-4f4c-ac4d-b7cb93b5498f" providerId="AD" clId="Web-{D1E4AEBB-F661-5A0A-A3DA-4F9E12937D15}" dt="2024-05-13T16:31:05.989" v="1349" actId="20577"/>
          <ac:spMkLst>
            <pc:docMk/>
            <pc:sldMk cId="3140534466" sldId="2134805935"/>
            <ac:spMk id="3" creationId="{C22BCF9D-0B7B-9AB3-1EFC-ABE372BE04F9}"/>
          </ac:spMkLst>
        </pc:spChg>
        <pc:spChg chg="del mod">
          <ac:chgData name="Rory Eiffe" userId="S::rory.eiffe@revature.com::26a7415f-7908-4f4c-ac4d-b7cb93b5498f" providerId="AD" clId="Web-{D1E4AEBB-F661-5A0A-A3DA-4F9E12937D15}" dt="2024-05-13T16:39:39.926" v="1361"/>
          <ac:spMkLst>
            <pc:docMk/>
            <pc:sldMk cId="3140534466" sldId="2134805935"/>
            <ac:spMk id="5" creationId="{76A782CC-E0DF-D0C2-9F24-3A97C643B07E}"/>
          </ac:spMkLst>
        </pc:spChg>
        <pc:spChg chg="mod">
          <ac:chgData name="Rory Eiffe" userId="S::rory.eiffe@revature.com::26a7415f-7908-4f4c-ac4d-b7cb93b5498f" providerId="AD" clId="Web-{D1E4AEBB-F661-5A0A-A3DA-4F9E12937D15}" dt="2024-05-13T16:55:10.255" v="1376" actId="20577"/>
          <ac:spMkLst>
            <pc:docMk/>
            <pc:sldMk cId="3140534466" sldId="2134805935"/>
            <ac:spMk id="11" creationId="{ED3DFDF2-EEBE-A206-1D61-60C70C6284DF}"/>
          </ac:spMkLst>
        </pc:spChg>
        <pc:picChg chg="add mod ord">
          <ac:chgData name="Rory Eiffe" userId="S::rory.eiffe@revature.com::26a7415f-7908-4f4c-ac4d-b7cb93b5498f" providerId="AD" clId="Web-{D1E4AEBB-F661-5A0A-A3DA-4F9E12937D15}" dt="2024-05-13T16:39:39.926" v="1361"/>
          <ac:picMkLst>
            <pc:docMk/>
            <pc:sldMk cId="3140534466" sldId="2134805935"/>
            <ac:picMk id="4" creationId="{81BE96A7-6C66-AB05-7972-979F7FDA4DF8}"/>
          </ac:picMkLst>
        </pc:picChg>
      </pc:sldChg>
      <pc:sldChg chg="modSp add replId">
        <pc:chgData name="Rory Eiffe" userId="S::rory.eiffe@revature.com::26a7415f-7908-4f4c-ac4d-b7cb93b5498f" providerId="AD" clId="Web-{D1E4AEBB-F661-5A0A-A3DA-4F9E12937D15}" dt="2024-05-13T15:45:14.484" v="1218" actId="1076"/>
        <pc:sldMkLst>
          <pc:docMk/>
          <pc:sldMk cId="1696266313" sldId="2134805936"/>
        </pc:sldMkLst>
        <pc:spChg chg="mod">
          <ac:chgData name="Rory Eiffe" userId="S::rory.eiffe@revature.com::26a7415f-7908-4f4c-ac4d-b7cb93b5498f" providerId="AD" clId="Web-{D1E4AEBB-F661-5A0A-A3DA-4F9E12937D15}" dt="2024-05-13T15:45:05.422" v="1213" actId="20577"/>
          <ac:spMkLst>
            <pc:docMk/>
            <pc:sldMk cId="1696266313" sldId="2134805936"/>
            <ac:spMk id="2" creationId="{7D9E0F4D-47BB-584F-8148-CEEF4AE6DDFE}"/>
          </ac:spMkLst>
        </pc:spChg>
        <pc:picChg chg="mod">
          <ac:chgData name="Rory Eiffe" userId="S::rory.eiffe@revature.com::26a7415f-7908-4f4c-ac4d-b7cb93b5498f" providerId="AD" clId="Web-{D1E4AEBB-F661-5A0A-A3DA-4F9E12937D15}" dt="2024-05-13T15:45:14.484" v="1218" actId="1076"/>
          <ac:picMkLst>
            <pc:docMk/>
            <pc:sldMk cId="1696266313" sldId="2134805936"/>
            <ac:picMk id="3" creationId="{05355144-DEB7-9F40-811B-307E8F83B933}"/>
          </ac:picMkLst>
        </pc:picChg>
      </pc:sldChg>
    </pc:docChg>
  </pc:docChgLst>
  <pc:docChgLst>
    <pc:chgData name="Charles Jester" userId="S::charles.jester@revature.com::f75cea3c-e151-4c95-9152-34449bede018" providerId="AD" clId="Web-{EE24AAC1-2F10-1577-49F4-0FEC305FBAFD}"/>
    <pc:docChg chg="addSld delSld modSld">
      <pc:chgData name="Charles Jester" userId="S::charles.jester@revature.com::f75cea3c-e151-4c95-9152-34449bede018" providerId="AD" clId="Web-{EE24AAC1-2F10-1577-49F4-0FEC305FBAFD}" dt="2024-01-19T18:33:09.623" v="35" actId="20577"/>
      <pc:docMkLst>
        <pc:docMk/>
      </pc:docMkLst>
      <pc:sldChg chg="modSp">
        <pc:chgData name="Charles Jester" userId="S::charles.jester@revature.com::f75cea3c-e151-4c95-9152-34449bede018" providerId="AD" clId="Web-{EE24AAC1-2F10-1577-49F4-0FEC305FBAFD}" dt="2024-01-19T18:33:09.623" v="35" actId="20577"/>
        <pc:sldMkLst>
          <pc:docMk/>
          <pc:sldMk cId="3533786481" sldId="266"/>
        </pc:sldMkLst>
        <pc:spChg chg="mod">
          <ac:chgData name="Charles Jester" userId="S::charles.jester@revature.com::f75cea3c-e151-4c95-9152-34449bede018" providerId="AD" clId="Web-{EE24AAC1-2F10-1577-49F4-0FEC305FBAFD}" dt="2024-01-19T18:33:09.623" v="35" actId="20577"/>
          <ac:spMkLst>
            <pc:docMk/>
            <pc:sldMk cId="3533786481" sldId="266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EE24AAC1-2F10-1577-49F4-0FEC305FBAFD}" dt="2024-01-19T18:32:07.418" v="15" actId="1076"/>
          <ac:picMkLst>
            <pc:docMk/>
            <pc:sldMk cId="3533786481" sldId="266"/>
            <ac:picMk id="3" creationId="{05355144-DEB7-9F40-811B-307E8F83B933}"/>
          </ac:picMkLst>
        </pc:picChg>
      </pc:sldChg>
      <pc:sldChg chg="del">
        <pc:chgData name="Charles Jester" userId="S::charles.jester@revature.com::f75cea3c-e151-4c95-9152-34449bede018" providerId="AD" clId="Web-{EE24AAC1-2F10-1577-49F4-0FEC305FBAFD}" dt="2024-01-19T18:31:28.245" v="4"/>
        <pc:sldMkLst>
          <pc:docMk/>
          <pc:sldMk cId="3689465207" sldId="278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39.761" v="7"/>
        <pc:sldMkLst>
          <pc:docMk/>
          <pc:sldMk cId="1749204533" sldId="312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23.370" v="3"/>
        <pc:sldMkLst>
          <pc:docMk/>
          <pc:sldMk cId="1182323659" sldId="398"/>
        </pc:sldMkLst>
      </pc:sldChg>
      <pc:sldChg chg="modSp">
        <pc:chgData name="Charles Jester" userId="S::charles.jester@revature.com::f75cea3c-e151-4c95-9152-34449bede018" providerId="AD" clId="Web-{EE24AAC1-2F10-1577-49F4-0FEC305FBAFD}" dt="2024-01-19T18:32:38.403" v="24" actId="20577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EE24AAC1-2F10-1577-49F4-0FEC305FBAFD}" dt="2024-01-19T18:32:38.403" v="24" actId="20577"/>
          <ac:spMkLst>
            <pc:docMk/>
            <pc:sldMk cId="2679005221" sldId="406"/>
            <ac:spMk id="2" creationId="{49061427-3FEB-B646-AA5F-55ABE602A8CD}"/>
          </ac:spMkLst>
        </pc:spChg>
      </pc:sldChg>
      <pc:sldChg chg="del">
        <pc:chgData name="Charles Jester" userId="S::charles.jester@revature.com::f75cea3c-e151-4c95-9152-34449bede018" providerId="AD" clId="Web-{EE24AAC1-2F10-1577-49F4-0FEC305FBAFD}" dt="2024-01-19T18:32:13.512" v="17"/>
        <pc:sldMkLst>
          <pc:docMk/>
          <pc:sldMk cId="879483025" sldId="2134805868"/>
        </pc:sldMkLst>
      </pc:sldChg>
      <pc:sldChg chg="del">
        <pc:chgData name="Charles Jester" userId="S::charles.jester@revature.com::f75cea3c-e151-4c95-9152-34449bede018" providerId="AD" clId="Web-{EE24AAC1-2F10-1577-49F4-0FEC305FBAFD}" dt="2024-01-19T18:32:13.512" v="16"/>
        <pc:sldMkLst>
          <pc:docMk/>
          <pc:sldMk cId="1220276933" sldId="2134805869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35.651" v="5"/>
        <pc:sldMkLst>
          <pc:docMk/>
          <pc:sldMk cId="3642711974" sldId="2134805870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45.980" v="10"/>
        <pc:sldMkLst>
          <pc:docMk/>
          <pc:sldMk cId="3638003459" sldId="2134805873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43.542" v="9"/>
        <pc:sldMkLst>
          <pc:docMk/>
          <pc:sldMk cId="2338120084" sldId="2134805874"/>
        </pc:sldMkLst>
      </pc:sldChg>
      <pc:sldChg chg="modSp add">
        <pc:chgData name="Charles Jester" userId="S::charles.jester@revature.com::f75cea3c-e151-4c95-9152-34449bede018" providerId="AD" clId="Web-{EE24AAC1-2F10-1577-49F4-0FEC305FBAFD}" dt="2024-01-19T18:33:06.951" v="32" actId="20577"/>
        <pc:sldMkLst>
          <pc:docMk/>
          <pc:sldMk cId="3108723973" sldId="2134805876"/>
        </pc:sldMkLst>
        <pc:spChg chg="mod">
          <ac:chgData name="Charles Jester" userId="S::charles.jester@revature.com::f75cea3c-e151-4c95-9152-34449bede018" providerId="AD" clId="Web-{EE24AAC1-2F10-1577-49F4-0FEC305FBAFD}" dt="2024-01-19T18:33:02.966" v="31" actId="20577"/>
          <ac:spMkLst>
            <pc:docMk/>
            <pc:sldMk cId="3108723973" sldId="2134805876"/>
            <ac:spMk id="4" creationId="{4BB607B0-53E1-577B-D266-9487E991F55E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3:06.951" v="32" actId="20577"/>
          <ac:spMkLst>
            <pc:docMk/>
            <pc:sldMk cId="3108723973" sldId="2134805876"/>
            <ac:spMk id="16" creationId="{3B1CBBC1-9AE3-4CEA-20C3-E733CFADBEF8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2:53.138" v="26" actId="20577"/>
          <ac:spMkLst>
            <pc:docMk/>
            <pc:sldMk cId="3108723973" sldId="2134805876"/>
            <ac:spMk id="23" creationId="{62E9B6E1-7420-4F5C-A89A-7C6EAEF8CB63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2:56.232" v="27" actId="20577"/>
          <ac:spMkLst>
            <pc:docMk/>
            <pc:sldMk cId="3108723973" sldId="2134805876"/>
            <ac:spMk id="40" creationId="{8F0E10C9-E34C-418A-9D97-348164150FB1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3:00.654" v="28" actId="20577"/>
          <ac:spMkLst>
            <pc:docMk/>
            <pc:sldMk cId="3108723973" sldId="2134805876"/>
            <ac:spMk id="45" creationId="{ED202FBA-1855-4291-8F3D-D382BE959925}"/>
          </ac:spMkLst>
        </pc:spChg>
      </pc:sldChg>
      <pc:sldChg chg="add del replId">
        <pc:chgData name="Charles Jester" userId="S::charles.jester@revature.com::f75cea3c-e151-4c95-9152-34449bede018" providerId="AD" clId="Web-{EE24AAC1-2F10-1577-49F4-0FEC305FBAFD}" dt="2024-01-19T18:31:41.823" v="8"/>
        <pc:sldMkLst>
          <pc:docMk/>
          <pc:sldMk cId="3146412194" sldId="2134805877"/>
        </pc:sldMkLst>
      </pc:sldChg>
    </pc:docChg>
  </pc:docChgLst>
  <pc:docChgLst>
    <pc:chgData name="Charles Jester" userId="f75cea3c-e151-4c95-9152-34449bede018" providerId="ADAL" clId="{2C002633-AB6B-4FD2-B2F4-876971C26CE7}"/>
    <pc:docChg chg="custSel addSld delSld modSld sldOrd">
      <pc:chgData name="Charles Jester" userId="f75cea3c-e151-4c95-9152-34449bede018" providerId="ADAL" clId="{2C002633-AB6B-4FD2-B2F4-876971C26CE7}" dt="2024-03-19T15:07:48.779" v="393" actId="20577"/>
      <pc:docMkLst>
        <pc:docMk/>
      </pc:docMkLst>
      <pc:sldChg chg="modSp mod">
        <pc:chgData name="Charles Jester" userId="f75cea3c-e151-4c95-9152-34449bede018" providerId="ADAL" clId="{2C002633-AB6B-4FD2-B2F4-876971C26CE7}" dt="2024-03-19T15:01:01.018" v="269" actId="1076"/>
        <pc:sldMkLst>
          <pc:docMk/>
          <pc:sldMk cId="2464003690" sldId="2134805920"/>
        </pc:sldMkLst>
        <pc:picChg chg="mod">
          <ac:chgData name="Charles Jester" userId="f75cea3c-e151-4c95-9152-34449bede018" providerId="ADAL" clId="{2C002633-AB6B-4FD2-B2F4-876971C26CE7}" dt="2024-03-19T15:01:01.018" v="269" actId="1076"/>
          <ac:picMkLst>
            <pc:docMk/>
            <pc:sldMk cId="2464003690" sldId="2134805920"/>
            <ac:picMk id="3" creationId="{05355144-DEB7-9F40-811B-307E8F83B933}"/>
          </ac:picMkLst>
        </pc:picChg>
      </pc:sldChg>
      <pc:sldChg chg="modSp add mod ord modAnim modNotesTx">
        <pc:chgData name="Charles Jester" userId="f75cea3c-e151-4c95-9152-34449bede018" providerId="ADAL" clId="{2C002633-AB6B-4FD2-B2F4-876971C26CE7}" dt="2024-03-19T15:07:48.779" v="393" actId="20577"/>
        <pc:sldMkLst>
          <pc:docMk/>
          <pc:sldMk cId="972576356" sldId="2134805930"/>
        </pc:sldMkLst>
        <pc:spChg chg="mod">
          <ac:chgData name="Charles Jester" userId="f75cea3c-e151-4c95-9152-34449bede018" providerId="ADAL" clId="{2C002633-AB6B-4FD2-B2F4-876971C26CE7}" dt="2024-03-18T21:52:50.334" v="20" actId="20577"/>
          <ac:spMkLst>
            <pc:docMk/>
            <pc:sldMk cId="972576356" sldId="2134805930"/>
            <ac:spMk id="2" creationId="{45A1F15E-A89D-FB2A-8678-48E813D9747E}"/>
          </ac:spMkLst>
        </pc:spChg>
        <pc:spChg chg="mod">
          <ac:chgData name="Charles Jester" userId="f75cea3c-e151-4c95-9152-34449bede018" providerId="ADAL" clId="{2C002633-AB6B-4FD2-B2F4-876971C26CE7}" dt="2024-03-19T15:07:14.054" v="304" actId="20577"/>
          <ac:spMkLst>
            <pc:docMk/>
            <pc:sldMk cId="972576356" sldId="2134805930"/>
            <ac:spMk id="3" creationId="{C22BCF9D-0B7B-9AB3-1EFC-ABE372BE04F9}"/>
          </ac:spMkLst>
        </pc:spChg>
        <pc:spChg chg="mod">
          <ac:chgData name="Charles Jester" userId="f75cea3c-e151-4c95-9152-34449bede018" providerId="ADAL" clId="{2C002633-AB6B-4FD2-B2F4-876971C26CE7}" dt="2024-03-18T21:54:40.747" v="224" actId="20577"/>
          <ac:spMkLst>
            <pc:docMk/>
            <pc:sldMk cId="972576356" sldId="2134805930"/>
            <ac:spMk id="5" creationId="{76A782CC-E0DF-D0C2-9F24-3A97C643B07E}"/>
          </ac:spMkLst>
        </pc:spChg>
      </pc:sldChg>
      <pc:sldChg chg="add del">
        <pc:chgData name="Charles Jester" userId="f75cea3c-e151-4c95-9152-34449bede018" providerId="ADAL" clId="{2C002633-AB6B-4FD2-B2F4-876971C26CE7}" dt="2024-03-18T21:55:10.360" v="254"/>
        <pc:sldMkLst>
          <pc:docMk/>
          <pc:sldMk cId="3368795689" sldId="2134805931"/>
        </pc:sldMkLst>
      </pc:sldChg>
    </pc:docChg>
  </pc:docChgLst>
  <pc:docChgLst>
    <pc:chgData name="Adrienne Bouleris" userId="S::adrienne.bouleris@revature.com::5c8107e0-9311-4330-8a7b-c2cad68c970c" providerId="AD" clId="Web-{813956E6-574E-43CF-916B-CEFB22CB5FB8}"/>
    <pc:docChg chg="modSld">
      <pc:chgData name="Adrienne Bouleris" userId="S::adrienne.bouleris@revature.com::5c8107e0-9311-4330-8a7b-c2cad68c970c" providerId="AD" clId="Web-{813956E6-574E-43CF-916B-CEFB22CB5FB8}" dt="2022-11-07T17:17:45.057" v="53" actId="20577"/>
      <pc:docMkLst>
        <pc:docMk/>
      </pc:docMkLst>
      <pc:sldChg chg="modSp">
        <pc:chgData name="Adrienne Bouleris" userId="S::adrienne.bouleris@revature.com::5c8107e0-9311-4330-8a7b-c2cad68c970c" providerId="AD" clId="Web-{813956E6-574E-43CF-916B-CEFB22CB5FB8}" dt="2022-11-07T17:17:45.057" v="53" actId="20577"/>
        <pc:sldMkLst>
          <pc:docMk/>
          <pc:sldMk cId="1817623260" sldId="315"/>
        </pc:sldMkLst>
        <pc:spChg chg="mod">
          <ac:chgData name="Adrienne Bouleris" userId="S::adrienne.bouleris@revature.com::5c8107e0-9311-4330-8a7b-c2cad68c970c" providerId="AD" clId="Web-{813956E6-574E-43CF-916B-CEFB22CB5FB8}" dt="2022-11-07T17:17:10.415" v="35" actId="1076"/>
          <ac:spMkLst>
            <pc:docMk/>
            <pc:sldMk cId="1817623260" sldId="315"/>
            <ac:spMk id="49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02.337" v="33" actId="14100"/>
          <ac:spMkLst>
            <pc:docMk/>
            <pc:sldMk cId="1817623260" sldId="315"/>
            <ac:spMk id="53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13.650" v="36" actId="1076"/>
          <ac:spMkLst>
            <pc:docMk/>
            <pc:sldMk cId="1817623260" sldId="315"/>
            <ac:spMk id="68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45.057" v="53" actId="20577"/>
          <ac:spMkLst>
            <pc:docMk/>
            <pc:sldMk cId="1817623260" sldId="315"/>
            <ac:spMk id="75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41.619" v="47" actId="20577"/>
          <ac:spMkLst>
            <pc:docMk/>
            <pc:sldMk cId="1817623260" sldId="315"/>
            <ac:spMk id="76" creationId="{00000000-0000-0000-0000-000000000000}"/>
          </ac:spMkLst>
        </pc:spChg>
        <pc:grpChg chg="mod">
          <ac:chgData name="Adrienne Bouleris" userId="S::adrienne.bouleris@revature.com::5c8107e0-9311-4330-8a7b-c2cad68c970c" providerId="AD" clId="Web-{813956E6-574E-43CF-916B-CEFB22CB5FB8}" dt="2022-11-07T17:17:28.916" v="40" actId="14100"/>
          <ac:grpSpMkLst>
            <pc:docMk/>
            <pc:sldMk cId="1817623260" sldId="315"/>
            <ac:grpSpMk id="10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7:06.915" v="34" actId="14100"/>
          <ac:grpSpMkLst>
            <pc:docMk/>
            <pc:sldMk cId="1817623260" sldId="315"/>
            <ac:grpSpMk id="11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7:25.525" v="39" actId="1076"/>
          <ac:grpSpMkLst>
            <pc:docMk/>
            <pc:sldMk cId="1817623260" sldId="315"/>
            <ac:grpSpMk id="34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6:18.789" v="24" actId="1076"/>
          <ac:grpSpMkLst>
            <pc:docMk/>
            <pc:sldMk cId="1817623260" sldId="315"/>
            <ac:grpSpMk id="44" creationId="{00000000-0000-0000-0000-000000000000}"/>
          </ac:grpSpMkLst>
        </pc:grpChg>
      </pc:sldChg>
      <pc:sldChg chg="modSp">
        <pc:chgData name="Adrienne Bouleris" userId="S::adrienne.bouleris@revature.com::5c8107e0-9311-4330-8a7b-c2cad68c970c" providerId="AD" clId="Web-{813956E6-574E-43CF-916B-CEFB22CB5FB8}" dt="2022-11-07T17:16:49.384" v="32" actId="20577"/>
        <pc:sldMkLst>
          <pc:docMk/>
          <pc:sldMk cId="59848245" sldId="357"/>
        </pc:sldMkLst>
        <pc:spChg chg="mod">
          <ac:chgData name="Adrienne Bouleris" userId="S::adrienne.bouleris@revature.com::5c8107e0-9311-4330-8a7b-c2cad68c970c" providerId="AD" clId="Web-{813956E6-574E-43CF-916B-CEFB22CB5FB8}" dt="2022-11-07T17:16:49.384" v="32" actId="20577"/>
          <ac:spMkLst>
            <pc:docMk/>
            <pc:sldMk cId="59848245" sldId="357"/>
            <ac:spMk id="86" creationId="{00000000-0000-0000-0000-000000000000}"/>
          </ac:spMkLst>
        </pc:spChg>
        <pc:cxnChg chg="mod">
          <ac:chgData name="Adrienne Bouleris" userId="S::adrienne.bouleris@revature.com::5c8107e0-9311-4330-8a7b-c2cad68c970c" providerId="AD" clId="Web-{813956E6-574E-43CF-916B-CEFB22CB5FB8}" dt="2022-11-07T17:16:47.712" v="29" actId="1076"/>
          <ac:cxnSpMkLst>
            <pc:docMk/>
            <pc:sldMk cId="59848245" sldId="357"/>
            <ac:cxnSpMk id="83" creationId="{00000000-0000-0000-0000-000000000000}"/>
          </ac:cxnSpMkLst>
        </pc:cxnChg>
      </pc:sldChg>
    </pc:docChg>
  </pc:docChgLst>
  <pc:docChgLst>
    <pc:chgData name="Christian Campagnuolo" userId="1abf8b24-e226-4350-ae1d-a11891f5e9e2" providerId="ADAL" clId="{20F465BC-7683-874C-BAC6-2009AF2CF82B}"/>
    <pc:docChg chg="undo custSel addSld delSld modSld modMainMaster">
      <pc:chgData name="Christian Campagnuolo" userId="1abf8b24-e226-4350-ae1d-a11891f5e9e2" providerId="ADAL" clId="{20F465BC-7683-874C-BAC6-2009AF2CF82B}" dt="2022-10-03T15:15:54.799" v="21"/>
      <pc:docMkLst>
        <pc:docMk/>
      </pc:docMkLst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123499506" sldId="258"/>
        </pc:sldMkLst>
        <pc:spChg chg="mod">
          <ac:chgData name="Christian Campagnuolo" userId="1abf8b24-e226-4350-ae1d-a11891f5e9e2" providerId="ADAL" clId="{20F465BC-7683-874C-BAC6-2009AF2CF82B}" dt="2022-10-03T15:15:53.256" v="18" actId="20577"/>
          <ac:spMkLst>
            <pc:docMk/>
            <pc:sldMk cId="123499506" sldId="258"/>
            <ac:spMk id="2" creationId="{00000000-0000-0000-0000-000000000000}"/>
          </ac:spMkLst>
        </pc:spChg>
      </pc:sldChg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1048858869" sldId="259"/>
        </pc:sldMkLst>
        <pc:spChg chg="mod">
          <ac:chgData name="Christian Campagnuolo" userId="1abf8b24-e226-4350-ae1d-a11891f5e9e2" providerId="ADAL" clId="{20F465BC-7683-874C-BAC6-2009AF2CF82B}" dt="2022-10-03T15:15:53.677" v="19" actId="20577"/>
          <ac:spMkLst>
            <pc:docMk/>
            <pc:sldMk cId="1048858869" sldId="259"/>
            <ac:spMk id="2" creationId="{00000000-0000-0000-0000-000000000000}"/>
          </ac:spMkLst>
        </pc:spChg>
      </pc:sldChg>
      <pc:sldChg chg="add del">
        <pc:chgData name="Christian Campagnuolo" userId="1abf8b24-e226-4350-ae1d-a11891f5e9e2" providerId="ADAL" clId="{20F465BC-7683-874C-BAC6-2009AF2CF82B}" dt="2022-10-03T15:15:54.799" v="21"/>
        <pc:sldMkLst>
          <pc:docMk/>
          <pc:sldMk cId="282850634" sldId="407"/>
        </pc:sldMkLst>
      </pc:sldChg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945036212" sldId="408"/>
        </pc:sldMkLst>
        <pc:spChg chg="mod">
          <ac:chgData name="Christian Campagnuolo" userId="1abf8b24-e226-4350-ae1d-a11891f5e9e2" providerId="ADAL" clId="{20F465BC-7683-874C-BAC6-2009AF2CF82B}" dt="2022-10-03T15:15:53.754" v="20" actId="20577"/>
          <ac:spMkLst>
            <pc:docMk/>
            <pc:sldMk cId="945036212" sldId="408"/>
            <ac:spMk id="2" creationId="{00000000-0000-0000-0000-000000000000}"/>
          </ac:spMkLst>
        </pc:spChg>
      </pc:sldChg>
      <pc:sldMasterChg chg="modSldLayout">
        <pc:chgData name="Christian Campagnuolo" userId="1abf8b24-e226-4350-ae1d-a11891f5e9e2" providerId="ADAL" clId="{20F465BC-7683-874C-BAC6-2009AF2CF82B}" dt="2022-10-03T15:15:53.060" v="17" actId="1076"/>
        <pc:sldMasterMkLst>
          <pc:docMk/>
          <pc:sldMasterMk cId="3019440809" sldId="2147483816"/>
        </pc:sldMasterMkLst>
        <pc:sldLayoutChg chg="modSp mod">
          <pc:chgData name="Christian Campagnuolo" userId="1abf8b24-e226-4350-ae1d-a11891f5e9e2" providerId="ADAL" clId="{20F465BC-7683-874C-BAC6-2009AF2CF82B}" dt="2022-10-03T15:15:53.060" v="17" actId="1076"/>
          <pc:sldLayoutMkLst>
            <pc:docMk/>
            <pc:sldMasterMk cId="3019440809" sldId="2147483816"/>
            <pc:sldLayoutMk cId="702768188" sldId="2147483829"/>
          </pc:sldLayoutMkLst>
          <pc:spChg chg="mod">
            <ac:chgData name="Christian Campagnuolo" userId="1abf8b24-e226-4350-ae1d-a11891f5e9e2" providerId="ADAL" clId="{20F465BC-7683-874C-BAC6-2009AF2CF82B}" dt="2022-10-03T15:15:53.060" v="17" actId="1076"/>
            <ac:spMkLst>
              <pc:docMk/>
              <pc:sldMasterMk cId="3019440809" sldId="2147483816"/>
              <pc:sldLayoutMk cId="702768188" sldId="2147483829"/>
              <ac:spMk id="3" creationId="{00000000-0000-0000-0000-000000000000}"/>
            </ac:spMkLst>
          </pc:spChg>
        </pc:sldLayoutChg>
        <pc:sldLayoutChg chg="modSp mod">
          <pc:chgData name="Christian Campagnuolo" userId="1abf8b24-e226-4350-ae1d-a11891f5e9e2" providerId="ADAL" clId="{20F465BC-7683-874C-BAC6-2009AF2CF82B}" dt="2022-10-03T15:15:52.719" v="16" actId="20577"/>
          <pc:sldLayoutMkLst>
            <pc:docMk/>
            <pc:sldMasterMk cId="3019440809" sldId="2147483816"/>
            <pc:sldLayoutMk cId="4234311635" sldId="2147483831"/>
          </pc:sldLayoutMkLst>
          <pc:spChg chg="mod">
            <ac:chgData name="Christian Campagnuolo" userId="1abf8b24-e226-4350-ae1d-a11891f5e9e2" providerId="ADAL" clId="{20F465BC-7683-874C-BAC6-2009AF2CF82B}" dt="2022-10-03T15:15:52.719" v="16" actId="20577"/>
            <ac:spMkLst>
              <pc:docMk/>
              <pc:sldMasterMk cId="3019440809" sldId="2147483816"/>
              <pc:sldLayoutMk cId="4234311635" sldId="2147483831"/>
              <ac:spMk id="3" creationId="{00000000-0000-0000-0000-000000000000}"/>
            </ac:spMkLst>
          </pc:spChg>
        </pc:sldLayoutChg>
        <pc:sldLayoutChg chg="addSp delSp modSp mod">
          <pc:chgData name="Christian Campagnuolo" userId="1abf8b24-e226-4350-ae1d-a11891f5e9e2" providerId="ADAL" clId="{20F465BC-7683-874C-BAC6-2009AF2CF82B}" dt="2022-10-03T15:15:52.312" v="15" actId="478"/>
          <pc:sldLayoutMkLst>
            <pc:docMk/>
            <pc:sldMasterMk cId="3019440809" sldId="2147483816"/>
            <pc:sldLayoutMk cId="3896901932" sldId="2147483833"/>
          </pc:sldLayoutMkLst>
          <pc:spChg chg="mod">
            <ac:chgData name="Christian Campagnuolo" userId="1abf8b24-e226-4350-ae1d-a11891f5e9e2" providerId="ADAL" clId="{20F465BC-7683-874C-BAC6-2009AF2CF82B}" dt="2022-10-03T15:15:51.900" v="14" actId="20577"/>
            <ac:spMkLst>
              <pc:docMk/>
              <pc:sldMasterMk cId="3019440809" sldId="2147483816"/>
              <pc:sldLayoutMk cId="3896901932" sldId="2147483833"/>
              <ac:spMk id="4" creationId="{00000000-0000-0000-0000-000000000000}"/>
            </ac:spMkLst>
          </pc:spChg>
          <pc:spChg chg="add del">
            <ac:chgData name="Christian Campagnuolo" userId="1abf8b24-e226-4350-ae1d-a11891f5e9e2" providerId="ADAL" clId="{20F465BC-7683-874C-BAC6-2009AF2CF82B}" dt="2022-10-03T15:15:52.312" v="15" actId="478"/>
            <ac:spMkLst>
              <pc:docMk/>
              <pc:sldMasterMk cId="3019440809" sldId="2147483816"/>
              <pc:sldLayoutMk cId="3896901932" sldId="2147483833"/>
              <ac:spMk id="5" creationId="{00000000-0000-0000-0000-000000000000}"/>
            </ac:spMkLst>
          </pc:spChg>
        </pc:sldLayoutChg>
        <pc:sldLayoutChg chg="addSp delSp modSp mod">
          <pc:chgData name="Christian Campagnuolo" userId="1abf8b24-e226-4350-ae1d-a11891f5e9e2" providerId="ADAL" clId="{20F465BC-7683-874C-BAC6-2009AF2CF82B}" dt="2022-10-03T15:15:51.501" v="13" actId="1076"/>
          <pc:sldLayoutMkLst>
            <pc:docMk/>
            <pc:sldMasterMk cId="3019440809" sldId="2147483816"/>
            <pc:sldLayoutMk cId="3477166673" sldId="2147483834"/>
          </pc:sldLayoutMkLst>
          <pc:spChg chg="add del mod">
            <ac:chgData name="Christian Campagnuolo" userId="1abf8b24-e226-4350-ae1d-a11891f5e9e2" providerId="ADAL" clId="{20F465BC-7683-874C-BAC6-2009AF2CF82B}" dt="2022-10-03T15:15:51.501" v="13" actId="1076"/>
            <ac:spMkLst>
              <pc:docMk/>
              <pc:sldMasterMk cId="3019440809" sldId="2147483816"/>
              <pc:sldLayoutMk cId="3477166673" sldId="2147483834"/>
              <ac:spMk id="12" creationId="{00000000-0000-0000-0000-000000000000}"/>
            </ac:spMkLst>
          </pc:spChg>
        </pc:sldLayoutChg>
        <pc:sldLayoutChg chg="modSp mod">
          <pc:chgData name="Christian Campagnuolo" userId="1abf8b24-e226-4350-ae1d-a11891f5e9e2" providerId="ADAL" clId="{20F465BC-7683-874C-BAC6-2009AF2CF82B}" dt="2022-10-03T15:15:47.557" v="11" actId="20577"/>
          <pc:sldLayoutMkLst>
            <pc:docMk/>
            <pc:sldMasterMk cId="3019440809" sldId="2147483816"/>
            <pc:sldLayoutMk cId="3141501025" sldId="2147483836"/>
          </pc:sldLayoutMkLst>
          <pc:spChg chg="mod">
            <ac:chgData name="Christian Campagnuolo" userId="1abf8b24-e226-4350-ae1d-a11891f5e9e2" providerId="ADAL" clId="{20F465BC-7683-874C-BAC6-2009AF2CF82B}" dt="2022-10-03T15:15:47.557" v="11" actId="20577"/>
            <ac:spMkLst>
              <pc:docMk/>
              <pc:sldMasterMk cId="3019440809" sldId="2147483816"/>
              <pc:sldLayoutMk cId="3141501025" sldId="2147483836"/>
              <ac:spMk id="6" creationId="{00000000-0000-0000-0000-000000000000}"/>
            </ac:spMkLst>
          </pc:spChg>
        </pc:sldLayoutChg>
      </pc:sldMasterChg>
    </pc:docChg>
  </pc:docChgLst>
  <pc:docChgLst>
    <pc:chgData name="Gabriel Klein" userId="0420ac37-224d-49c2-aca8-129e8204fff3" providerId="ADAL" clId="{2CFC28F2-8782-44AF-A945-9F99C87249D1}"/>
    <pc:docChg chg="undo custSel addSld delSld modSld sldOrd">
      <pc:chgData name="Gabriel Klein" userId="0420ac37-224d-49c2-aca8-129e8204fff3" providerId="ADAL" clId="{2CFC28F2-8782-44AF-A945-9F99C87249D1}" dt="2024-01-26T19:32:24.202" v="2295" actId="2696"/>
      <pc:docMkLst>
        <pc:docMk/>
      </pc:docMkLst>
      <pc:sldChg chg="modSp del mod">
        <pc:chgData name="Gabriel Klein" userId="0420ac37-224d-49c2-aca8-129e8204fff3" providerId="ADAL" clId="{2CFC28F2-8782-44AF-A945-9F99C87249D1}" dt="2024-01-26T19:30:50.755" v="2255" actId="2696"/>
        <pc:sldMkLst>
          <pc:docMk/>
          <pc:sldMk cId="3533786481" sldId="266"/>
        </pc:sldMkLst>
        <pc:spChg chg="mod">
          <ac:chgData name="Gabriel Klein" userId="0420ac37-224d-49c2-aca8-129e8204fff3" providerId="ADAL" clId="{2CFC28F2-8782-44AF-A945-9F99C87249D1}" dt="2024-01-26T15:09:40.432" v="237" actId="14100"/>
          <ac:spMkLst>
            <pc:docMk/>
            <pc:sldMk cId="3533786481" sldId="266"/>
            <ac:spMk id="2" creationId="{7D9E0F4D-47BB-584F-8148-CEEF4AE6DDFE}"/>
          </ac:spMkLst>
        </pc:spChg>
      </pc:sldChg>
      <pc:sldChg chg="modSp del mod">
        <pc:chgData name="Gabriel Klein" userId="0420ac37-224d-49c2-aca8-129e8204fff3" providerId="ADAL" clId="{2CFC28F2-8782-44AF-A945-9F99C87249D1}" dt="2024-01-26T19:30:46.570" v="2254" actId="2696"/>
        <pc:sldMkLst>
          <pc:docMk/>
          <pc:sldMk cId="2679005221" sldId="406"/>
        </pc:sldMkLst>
        <pc:spChg chg="mod">
          <ac:chgData name="Gabriel Klein" userId="0420ac37-224d-49c2-aca8-129e8204fff3" providerId="ADAL" clId="{2CFC28F2-8782-44AF-A945-9F99C87249D1}" dt="2024-01-26T15:06:32.325" v="15" actId="20577"/>
          <ac:spMkLst>
            <pc:docMk/>
            <pc:sldMk cId="2679005221" sldId="406"/>
            <ac:spMk id="2" creationId="{49061427-3FEB-B646-AA5F-55ABE602A8CD}"/>
          </ac:spMkLst>
        </pc:spChg>
      </pc:sldChg>
      <pc:sldChg chg="del">
        <pc:chgData name="Gabriel Klein" userId="0420ac37-224d-49c2-aca8-129e8204fff3" providerId="ADAL" clId="{2CFC28F2-8782-44AF-A945-9F99C87249D1}" dt="2024-01-26T19:31:40.864" v="2275" actId="2696"/>
        <pc:sldMkLst>
          <pc:docMk/>
          <pc:sldMk cId="1824503672" sldId="2134805875"/>
        </pc:sldMkLst>
      </pc:sldChg>
      <pc:sldChg chg="delSp modSp del mod">
        <pc:chgData name="Gabriel Klein" userId="0420ac37-224d-49c2-aca8-129e8204fff3" providerId="ADAL" clId="{2CFC28F2-8782-44AF-A945-9F99C87249D1}" dt="2024-01-26T19:30:40.176" v="2253" actId="2696"/>
        <pc:sldMkLst>
          <pc:docMk/>
          <pc:sldMk cId="3108723973" sldId="2134805876"/>
        </pc:sldMkLst>
        <pc:spChg chg="mod">
          <ac:chgData name="Gabriel Klein" userId="0420ac37-224d-49c2-aca8-129e8204fff3" providerId="ADAL" clId="{2CFC28F2-8782-44AF-A945-9F99C87249D1}" dt="2024-01-26T15:08:04.715" v="165" actId="20577"/>
          <ac:spMkLst>
            <pc:docMk/>
            <pc:sldMk cId="3108723973" sldId="2134805876"/>
            <ac:spMk id="4" creationId="{4BB607B0-53E1-577B-D266-9487E991F55E}"/>
          </ac:spMkLst>
        </pc:spChg>
        <pc:spChg chg="del mod">
          <ac:chgData name="Gabriel Klein" userId="0420ac37-224d-49c2-aca8-129e8204fff3" providerId="ADAL" clId="{2CFC28F2-8782-44AF-A945-9F99C87249D1}" dt="2024-01-26T15:08:24.117" v="201" actId="478"/>
          <ac:spMkLst>
            <pc:docMk/>
            <pc:sldMk cId="3108723973" sldId="2134805876"/>
            <ac:spMk id="16" creationId="{3B1CBBC1-9AE3-4CEA-20C3-E733CFADBEF8}"/>
          </ac:spMkLst>
        </pc:spChg>
        <pc:spChg chg="mod">
          <ac:chgData name="Gabriel Klein" userId="0420ac37-224d-49c2-aca8-129e8204fff3" providerId="ADAL" clId="{2CFC28F2-8782-44AF-A945-9F99C87249D1}" dt="2024-01-26T15:07:07.682" v="50" actId="20577"/>
          <ac:spMkLst>
            <pc:docMk/>
            <pc:sldMk cId="3108723973" sldId="2134805876"/>
            <ac:spMk id="23" creationId="{62E9B6E1-7420-4F5C-A89A-7C6EAEF8CB63}"/>
          </ac:spMkLst>
        </pc:spChg>
        <pc:spChg chg="mod">
          <ac:chgData name="Gabriel Klein" userId="0420ac37-224d-49c2-aca8-129e8204fff3" providerId="ADAL" clId="{2CFC28F2-8782-44AF-A945-9F99C87249D1}" dt="2024-01-26T15:08:50.053" v="204" actId="1076"/>
          <ac:spMkLst>
            <pc:docMk/>
            <pc:sldMk cId="3108723973" sldId="2134805876"/>
            <ac:spMk id="31" creationId="{E73CFDD6-631E-6ED2-D9AB-8F7B14EBBCAD}"/>
          </ac:spMkLst>
        </pc:spChg>
        <pc:spChg chg="del">
          <ac:chgData name="Gabriel Klein" userId="0420ac37-224d-49c2-aca8-129e8204fff3" providerId="ADAL" clId="{2CFC28F2-8782-44AF-A945-9F99C87249D1}" dt="2024-01-26T15:08:23.070" v="200" actId="478"/>
          <ac:spMkLst>
            <pc:docMk/>
            <pc:sldMk cId="3108723973" sldId="2134805876"/>
            <ac:spMk id="32" creationId="{502DD0D8-6E96-D6DE-2C4F-6D0145792103}"/>
          </ac:spMkLst>
        </pc:spChg>
        <pc:spChg chg="del">
          <ac:chgData name="Gabriel Klein" userId="0420ac37-224d-49c2-aca8-129e8204fff3" providerId="ADAL" clId="{2CFC28F2-8782-44AF-A945-9F99C87249D1}" dt="2024-01-26T15:08:22.130" v="199" actId="478"/>
          <ac:spMkLst>
            <pc:docMk/>
            <pc:sldMk cId="3108723973" sldId="2134805876"/>
            <ac:spMk id="34" creationId="{BB416016-1952-39E8-12F7-B3F319D1FA5C}"/>
          </ac:spMkLst>
        </pc:spChg>
        <pc:spChg chg="mod">
          <ac:chgData name="Gabriel Klein" userId="0420ac37-224d-49c2-aca8-129e8204fff3" providerId="ADAL" clId="{2CFC28F2-8782-44AF-A945-9F99C87249D1}" dt="2024-01-26T15:07:39.891" v="117" actId="14100"/>
          <ac:spMkLst>
            <pc:docMk/>
            <pc:sldMk cId="3108723973" sldId="2134805876"/>
            <ac:spMk id="40" creationId="{8F0E10C9-E34C-418A-9D97-348164150FB1}"/>
          </ac:spMkLst>
        </pc:spChg>
        <pc:spChg chg="mod">
          <ac:chgData name="Gabriel Klein" userId="0420ac37-224d-49c2-aca8-129e8204fff3" providerId="ADAL" clId="{2CFC28F2-8782-44AF-A945-9F99C87249D1}" dt="2024-01-26T15:07:54.551" v="133" actId="20577"/>
          <ac:spMkLst>
            <pc:docMk/>
            <pc:sldMk cId="3108723973" sldId="2134805876"/>
            <ac:spMk id="45" creationId="{ED202FBA-1855-4291-8F3D-D382BE959925}"/>
          </ac:spMkLst>
        </pc:s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" creationId="{FFC5F9AD-0605-F528-46F5-7445EF2AD707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0" creationId="{230B757E-9EC2-4B7F-967F-1F074D131CE3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6" creationId="{1862D3A7-7D5C-4CB5-850E-7CDA713837C0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43" creationId="{FD69BFD3-72F5-4696-A4B5-D10D702C9EB9}"/>
          </ac:grpSpMkLst>
        </pc:grpChg>
      </pc:sldChg>
      <pc:sldChg chg="modSp add del mod">
        <pc:chgData name="Gabriel Klein" userId="0420ac37-224d-49c2-aca8-129e8204fff3" providerId="ADAL" clId="{2CFC28F2-8782-44AF-A945-9F99C87249D1}" dt="2024-01-26T19:31:13.605" v="2266" actId="2696"/>
        <pc:sldMkLst>
          <pc:docMk/>
          <pc:sldMk cId="3214958244" sldId="2134805877"/>
        </pc:sldMkLst>
        <pc:spChg chg="mod">
          <ac:chgData name="Gabriel Klein" userId="0420ac37-224d-49c2-aca8-129e8204fff3" providerId="ADAL" clId="{2CFC28F2-8782-44AF-A945-9F99C87249D1}" dt="2024-01-26T15:23:21.992" v="287" actId="20577"/>
          <ac:spMkLst>
            <pc:docMk/>
            <pc:sldMk cId="3214958244" sldId="2134805877"/>
            <ac:spMk id="2" creationId="{7D9E0F4D-47BB-584F-8148-CEEF4AE6DDFE}"/>
          </ac:spMkLst>
        </pc:spChg>
      </pc:sldChg>
      <pc:sldChg chg="modSp add del mod">
        <pc:chgData name="Gabriel Klein" userId="0420ac37-224d-49c2-aca8-129e8204fff3" providerId="ADAL" clId="{2CFC28F2-8782-44AF-A945-9F99C87249D1}" dt="2024-01-26T19:32:19.519" v="2292" actId="2696"/>
        <pc:sldMkLst>
          <pc:docMk/>
          <pc:sldMk cId="3887359823" sldId="2134805878"/>
        </pc:sldMkLst>
        <pc:spChg chg="mod">
          <ac:chgData name="Gabriel Klein" userId="0420ac37-224d-49c2-aca8-129e8204fff3" providerId="ADAL" clId="{2CFC28F2-8782-44AF-A945-9F99C87249D1}" dt="2024-01-26T15:23:39.072" v="309" actId="20577"/>
          <ac:spMkLst>
            <pc:docMk/>
            <pc:sldMk cId="3887359823" sldId="2134805878"/>
            <ac:spMk id="2" creationId="{7D9E0F4D-47BB-584F-8148-CEEF4AE6DDFE}"/>
          </ac:spMkLst>
        </pc:spChg>
      </pc:sldChg>
      <pc:sldChg chg="modSp add del mod">
        <pc:chgData name="Gabriel Klein" userId="0420ac37-224d-49c2-aca8-129e8204fff3" providerId="ADAL" clId="{2CFC28F2-8782-44AF-A945-9F99C87249D1}" dt="2024-01-26T19:32:06.940" v="2285" actId="2696"/>
        <pc:sldMkLst>
          <pc:docMk/>
          <pc:sldMk cId="3145476816" sldId="2134805879"/>
        </pc:sldMkLst>
        <pc:spChg chg="mod">
          <ac:chgData name="Gabriel Klein" userId="0420ac37-224d-49c2-aca8-129e8204fff3" providerId="ADAL" clId="{2CFC28F2-8782-44AF-A945-9F99C87249D1}" dt="2024-01-26T15:23:50.725" v="332" actId="20577"/>
          <ac:spMkLst>
            <pc:docMk/>
            <pc:sldMk cId="3145476816" sldId="2134805879"/>
            <ac:spMk id="2" creationId="{7D9E0F4D-47BB-584F-8148-CEEF4AE6DDFE}"/>
          </ac:spMkLst>
        </pc:spChg>
      </pc:sldChg>
      <pc:sldChg chg="new del">
        <pc:chgData name="Gabriel Klein" userId="0420ac37-224d-49c2-aca8-129e8204fff3" providerId="ADAL" clId="{2CFC28F2-8782-44AF-A945-9F99C87249D1}" dt="2024-01-26T16:01:33.885" v="337" actId="47"/>
        <pc:sldMkLst>
          <pc:docMk/>
          <pc:sldMk cId="2596407739" sldId="2134805880"/>
        </pc:sldMkLst>
      </pc:sldChg>
      <pc:sldChg chg="addSp delSp modSp add del mod ord modClrScheme chgLayout">
        <pc:chgData name="Gabriel Klein" userId="0420ac37-224d-49c2-aca8-129e8204fff3" providerId="ADAL" clId="{2CFC28F2-8782-44AF-A945-9F99C87249D1}" dt="2024-01-26T19:30:52.531" v="2256" actId="2696"/>
        <pc:sldMkLst>
          <pc:docMk/>
          <pc:sldMk cId="757488794" sldId="2134805881"/>
        </pc:sldMkLst>
        <pc:spChg chg="add del mod">
          <ac:chgData name="Gabriel Klein" userId="0420ac37-224d-49c2-aca8-129e8204fff3" providerId="ADAL" clId="{2CFC28F2-8782-44AF-A945-9F99C87249D1}" dt="2024-01-26T16:05:24.358" v="700" actId="26606"/>
          <ac:spMkLst>
            <pc:docMk/>
            <pc:sldMk cId="757488794" sldId="2134805881"/>
            <ac:spMk id="3" creationId="{E417B8CC-ED75-54E7-75BA-8261CC6138B5}"/>
          </ac:spMkLst>
        </pc:spChg>
        <pc:spChg chg="mod">
          <ac:chgData name="Gabriel Klein" userId="0420ac37-224d-49c2-aca8-129e8204fff3" providerId="ADAL" clId="{2CFC28F2-8782-44AF-A945-9F99C87249D1}" dt="2024-01-26T16:07:21.964" v="713" actId="26606"/>
          <ac:spMkLst>
            <pc:docMk/>
            <pc:sldMk cId="757488794" sldId="2134805881"/>
            <ac:spMk id="5" creationId="{00000000-0000-0000-0000-000000000000}"/>
          </ac:spMkLst>
        </pc:spChg>
        <pc:spChg chg="del">
          <ac:chgData name="Gabriel Klein" userId="0420ac37-224d-49c2-aca8-129e8204fff3" providerId="ADAL" clId="{2CFC28F2-8782-44AF-A945-9F99C87249D1}" dt="2024-01-26T16:02:32.222" v="344" actId="21"/>
          <ac:spMkLst>
            <pc:docMk/>
            <pc:sldMk cId="757488794" sldId="2134805881"/>
            <ac:spMk id="7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07:21.964" v="713" actId="26606"/>
          <ac:spMkLst>
            <pc:docMk/>
            <pc:sldMk cId="757488794" sldId="2134805881"/>
            <ac:spMk id="11" creationId="{6E155195-5A2D-1C89-3C99-1F8A318C8C4C}"/>
          </ac:spMkLst>
        </pc:spChg>
        <pc:spChg chg="mod">
          <ac:chgData name="Gabriel Klein" userId="0420ac37-224d-49c2-aca8-129e8204fff3" providerId="ADAL" clId="{2CFC28F2-8782-44AF-A945-9F99C87249D1}" dt="2024-01-26T16:03:17.058" v="398" actId="20577"/>
          <ac:spMkLst>
            <pc:docMk/>
            <pc:sldMk cId="757488794" sldId="2134805881"/>
            <ac:spMk id="23" creationId="{62E9B6E1-7420-4F5C-A89A-7C6EAEF8CB63}"/>
          </ac:spMkLst>
        </pc:spChg>
        <pc:spChg chg="del">
          <ac:chgData name="Gabriel Klein" userId="0420ac37-224d-49c2-aca8-129e8204fff3" providerId="ADAL" clId="{2CFC28F2-8782-44AF-A945-9F99C87249D1}" dt="2024-01-26T16:03:22.807" v="399" actId="478"/>
          <ac:spMkLst>
            <pc:docMk/>
            <pc:sldMk cId="757488794" sldId="2134805881"/>
            <ac:spMk id="31" creationId="{E73CFDD6-631E-6ED2-D9AB-8F7B14EBBCAD}"/>
          </ac:spMkLst>
        </pc:s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" creationId="{FFC5F9AD-0605-F528-46F5-7445EF2AD707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0" creationId="{230B757E-9EC2-4B7F-967F-1F074D131CE3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6" creationId="{1862D3A7-7D5C-4CB5-850E-7CDA713837C0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43" creationId="{FD69BFD3-72F5-4696-A4B5-D10D702C9EB9}"/>
          </ac:grpSpMkLst>
        </pc:grpChg>
        <pc:graphicFrameChg chg="add mod modGraphic">
          <ac:chgData name="Gabriel Klein" userId="0420ac37-224d-49c2-aca8-129e8204fff3" providerId="ADAL" clId="{2CFC28F2-8782-44AF-A945-9F99C87249D1}" dt="2024-01-26T16:07:21.964" v="713" actId="26606"/>
          <ac:graphicFrameMkLst>
            <pc:docMk/>
            <pc:sldMk cId="757488794" sldId="2134805881"/>
            <ac:graphicFrameMk id="9" creationId="{944264EB-325D-DFCE-9F88-CA917B1EC8BB}"/>
          </ac:graphicFrameMkLst>
        </pc:graphicFrameChg>
      </pc:sldChg>
      <pc:sldChg chg="new del">
        <pc:chgData name="Gabriel Klein" userId="0420ac37-224d-49c2-aca8-129e8204fff3" providerId="ADAL" clId="{2CFC28F2-8782-44AF-A945-9F99C87249D1}" dt="2024-01-26T16:07:50.027" v="716" actId="47"/>
        <pc:sldMkLst>
          <pc:docMk/>
          <pc:sldMk cId="4059202419" sldId="2134805882"/>
        </pc:sldMkLst>
      </pc:sldChg>
      <pc:sldChg chg="addSp delSp modSp add del mod modClrScheme chgLayout">
        <pc:chgData name="Gabriel Klein" userId="0420ac37-224d-49c2-aca8-129e8204fff3" providerId="ADAL" clId="{2CFC28F2-8782-44AF-A945-9F99C87249D1}" dt="2024-01-26T19:30:54.493" v="2257" actId="2696"/>
        <pc:sldMkLst>
          <pc:docMk/>
          <pc:sldMk cId="3601605028" sldId="2134805883"/>
        </pc:sldMkLst>
        <pc:spChg chg="add mod">
          <ac:chgData name="Gabriel Klein" userId="0420ac37-224d-49c2-aca8-129e8204fff3" providerId="ADAL" clId="{2CFC28F2-8782-44AF-A945-9F99C87249D1}" dt="2024-01-26T16:09:43.803" v="783"/>
          <ac:spMkLst>
            <pc:docMk/>
            <pc:sldMk cId="3601605028" sldId="2134805883"/>
            <ac:spMk id="2" creationId="{6A88CB31-CFC7-E215-93E4-789C4DC965EE}"/>
          </ac:spMkLst>
        </pc:spChg>
        <pc:spChg chg="mod">
          <ac:chgData name="Gabriel Klein" userId="0420ac37-224d-49c2-aca8-129e8204fff3" providerId="ADAL" clId="{2CFC28F2-8782-44AF-A945-9F99C87249D1}" dt="2024-01-26T16:09:53.262" v="785" actId="26606"/>
          <ac:spMkLst>
            <pc:docMk/>
            <pc:sldMk cId="3601605028" sldId="2134805883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09:53.262" v="785" actId="26606"/>
          <ac:spMkLst>
            <pc:docMk/>
            <pc:sldMk cId="3601605028" sldId="2134805883"/>
            <ac:spMk id="14" creationId="{9FEEA92B-0C81-7901-52F2-C3796048AC0E}"/>
          </ac:spMkLst>
        </pc:spChg>
        <pc:graphicFrameChg chg="mod modGraphic">
          <ac:chgData name="Gabriel Klein" userId="0420ac37-224d-49c2-aca8-129e8204fff3" providerId="ADAL" clId="{2CFC28F2-8782-44AF-A945-9F99C87249D1}" dt="2024-01-26T16:13:51.600" v="807" actId="26606"/>
          <ac:graphicFrameMkLst>
            <pc:docMk/>
            <pc:sldMk cId="3601605028" sldId="2134805883"/>
            <ac:graphicFrameMk id="9" creationId="{944264EB-325D-DFCE-9F88-CA917B1EC8BB}"/>
          </ac:graphicFrameMkLst>
        </pc:graphicFrameChg>
      </pc:sldChg>
      <pc:sldChg chg="add del">
        <pc:chgData name="Gabriel Klein" userId="0420ac37-224d-49c2-aca8-129e8204fff3" providerId="ADAL" clId="{2CFC28F2-8782-44AF-A945-9F99C87249D1}" dt="2024-01-26T16:14:04.946" v="809" actId="2890"/>
        <pc:sldMkLst>
          <pc:docMk/>
          <pc:sldMk cId="2879222159" sldId="2134805884"/>
        </pc:sldMkLst>
      </pc:sldChg>
      <pc:sldChg chg="addSp delSp modSp add del mod">
        <pc:chgData name="Gabriel Klein" userId="0420ac37-224d-49c2-aca8-129e8204fff3" providerId="ADAL" clId="{2CFC28F2-8782-44AF-A945-9F99C87249D1}" dt="2024-01-26T19:30:56.241" v="2258" actId="2696"/>
        <pc:sldMkLst>
          <pc:docMk/>
          <pc:sldMk cId="3146675425" sldId="2134805884"/>
        </pc:sldMkLst>
        <pc:spChg chg="add del mod">
          <ac:chgData name="Gabriel Klein" userId="0420ac37-224d-49c2-aca8-129e8204fff3" providerId="ADAL" clId="{2CFC28F2-8782-44AF-A945-9F99C87249D1}" dt="2024-01-26T16:15:00.305" v="846" actId="26606"/>
          <ac:spMkLst>
            <pc:docMk/>
            <pc:sldMk cId="3146675425" sldId="2134805884"/>
            <ac:spMk id="2" creationId="{2852687F-C521-9770-54CD-36F54C81AA4C}"/>
          </ac:spMkLst>
        </pc:spChg>
        <pc:spChg chg="mod">
          <ac:chgData name="Gabriel Klein" userId="0420ac37-224d-49c2-aca8-129e8204fff3" providerId="ADAL" clId="{2CFC28F2-8782-44AF-A945-9F99C87249D1}" dt="2024-01-26T16:15:00.305" v="846" actId="26606"/>
          <ac:spMkLst>
            <pc:docMk/>
            <pc:sldMk cId="3146675425" sldId="2134805884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15:00.305" v="846" actId="26606"/>
          <ac:graphicFrameMkLst>
            <pc:docMk/>
            <pc:sldMk cId="3146675425" sldId="2134805884"/>
            <ac:graphicFrameMk id="7" creationId="{AD929B2E-0BE7-2667-345C-B316FFDBD1B4}"/>
          </ac:graphicFrameMkLst>
        </pc:graphicFrameChg>
        <pc:graphicFrameChg chg="del mod">
          <ac:chgData name="Gabriel Klein" userId="0420ac37-224d-49c2-aca8-129e8204fff3" providerId="ADAL" clId="{2CFC28F2-8782-44AF-A945-9F99C87249D1}" dt="2024-01-26T16:14:35.532" v="842" actId="478"/>
          <ac:graphicFrameMkLst>
            <pc:docMk/>
            <pc:sldMk cId="3146675425" sldId="2134805884"/>
            <ac:graphicFrameMk id="9" creationId="{944264EB-325D-DFCE-9F88-CA917B1EC8B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0:59.291" v="2259" actId="2696"/>
        <pc:sldMkLst>
          <pc:docMk/>
          <pc:sldMk cId="2581130377" sldId="2134805885"/>
        </pc:sldMkLst>
        <pc:spChg chg="add del mod">
          <ac:chgData name="Gabriel Klein" userId="0420ac37-224d-49c2-aca8-129e8204fff3" providerId="ADAL" clId="{2CFC28F2-8782-44AF-A945-9F99C87249D1}" dt="2024-01-26T16:15:58.803" v="880" actId="26606"/>
          <ac:spMkLst>
            <pc:docMk/>
            <pc:sldMk cId="2581130377" sldId="2134805885"/>
            <ac:spMk id="2" creationId="{0D6D3FCE-BE6D-F76D-4EB4-220FC2EF3297}"/>
          </ac:spMkLst>
        </pc:spChg>
        <pc:spChg chg="mod">
          <ac:chgData name="Gabriel Klein" userId="0420ac37-224d-49c2-aca8-129e8204fff3" providerId="ADAL" clId="{2CFC28F2-8782-44AF-A945-9F99C87249D1}" dt="2024-01-26T16:15:38.798" v="876" actId="20577"/>
          <ac:spMkLst>
            <pc:docMk/>
            <pc:sldMk cId="2581130377" sldId="2134805885"/>
            <ac:spMk id="5" creationId="{00000000-0000-0000-0000-000000000000}"/>
          </ac:spMkLst>
        </pc:spChg>
        <pc:graphicFrameChg chg="del">
          <ac:chgData name="Gabriel Klein" userId="0420ac37-224d-49c2-aca8-129e8204fff3" providerId="ADAL" clId="{2CFC28F2-8782-44AF-A945-9F99C87249D1}" dt="2024-01-26T16:15:42.123" v="877" actId="478"/>
          <ac:graphicFrameMkLst>
            <pc:docMk/>
            <pc:sldMk cId="2581130377" sldId="2134805885"/>
            <ac:graphicFrameMk id="7" creationId="{AD929B2E-0BE7-2667-345C-B316FFDBD1B4}"/>
          </ac:graphicFrameMkLst>
        </pc:graphicFrameChg>
        <pc:graphicFrameChg chg="add">
          <ac:chgData name="Gabriel Klein" userId="0420ac37-224d-49c2-aca8-129e8204fff3" providerId="ADAL" clId="{2CFC28F2-8782-44AF-A945-9F99C87249D1}" dt="2024-01-26T16:15:58.803" v="880" actId="26606"/>
          <ac:graphicFrameMkLst>
            <pc:docMk/>
            <pc:sldMk cId="2581130377" sldId="2134805885"/>
            <ac:graphicFrameMk id="8" creationId="{8C9A6C8B-B064-2EE2-1E56-0B424530942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2.489" v="2260" actId="2696"/>
        <pc:sldMkLst>
          <pc:docMk/>
          <pc:sldMk cId="3301400348" sldId="2134805886"/>
        </pc:sldMkLst>
        <pc:spChg chg="add del mod">
          <ac:chgData name="Gabriel Klein" userId="0420ac37-224d-49c2-aca8-129e8204fff3" providerId="ADAL" clId="{2CFC28F2-8782-44AF-A945-9F99C87249D1}" dt="2024-01-26T16:16:34.901" v="911"/>
          <ac:spMkLst>
            <pc:docMk/>
            <pc:sldMk cId="3301400348" sldId="2134805886"/>
            <ac:spMk id="2" creationId="{47537360-13F6-157B-34D6-AEE1B445740E}"/>
          </ac:spMkLst>
        </pc:spChg>
        <pc:spChg chg="add del mod">
          <ac:chgData name="Gabriel Klein" userId="0420ac37-224d-49c2-aca8-129e8204fff3" providerId="ADAL" clId="{2CFC28F2-8782-44AF-A945-9F99C87249D1}" dt="2024-01-26T16:18:57.476" v="1003" actId="26606"/>
          <ac:spMkLst>
            <pc:docMk/>
            <pc:sldMk cId="3301400348" sldId="2134805886"/>
            <ac:spMk id="3" creationId="{0C24F685-75B5-D348-9C87-F8DD8FF9C858}"/>
          </ac:spMkLst>
        </pc:spChg>
        <pc:spChg chg="mod">
          <ac:chgData name="Gabriel Klein" userId="0420ac37-224d-49c2-aca8-129e8204fff3" providerId="ADAL" clId="{2CFC28F2-8782-44AF-A945-9F99C87249D1}" dt="2024-01-26T16:19:52.898" v="1008" actId="20577"/>
          <ac:spMkLst>
            <pc:docMk/>
            <pc:sldMk cId="3301400348" sldId="2134805886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0:40.506" v="1012"/>
          <ac:graphicFrameMkLst>
            <pc:docMk/>
            <pc:sldMk cId="3301400348" sldId="2134805886"/>
            <ac:graphicFrameMk id="7" creationId="{D1B2EE63-4B61-3455-D6B6-12C9C2E909C6}"/>
          </ac:graphicFrameMkLst>
        </pc:graphicFrameChg>
        <pc:graphicFrameChg chg="del">
          <ac:chgData name="Gabriel Klein" userId="0420ac37-224d-49c2-aca8-129e8204fff3" providerId="ADAL" clId="{2CFC28F2-8782-44AF-A945-9F99C87249D1}" dt="2024-01-26T16:16:27.021" v="908" actId="478"/>
          <ac:graphicFrameMkLst>
            <pc:docMk/>
            <pc:sldMk cId="3301400348" sldId="2134805886"/>
            <ac:graphicFrameMk id="8" creationId="{8C9A6C8B-B064-2EE2-1E56-0B424530942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4.434" v="2261" actId="2696"/>
        <pc:sldMkLst>
          <pc:docMk/>
          <pc:sldMk cId="1007700602" sldId="2134805887"/>
        </pc:sldMkLst>
        <pc:spChg chg="add del">
          <ac:chgData name="Gabriel Klein" userId="0420ac37-224d-49c2-aca8-129e8204fff3" providerId="ADAL" clId="{2CFC28F2-8782-44AF-A945-9F99C87249D1}" dt="2024-01-26T16:21:14.161" v="1014" actId="26606"/>
          <ac:spMkLst>
            <pc:docMk/>
            <pc:sldMk cId="1007700602" sldId="2134805887"/>
            <ac:spMk id="3" creationId="{4315202B-3B23-5893-81F5-15BD4C2395D4}"/>
          </ac:spMkLst>
        </pc:spChg>
        <pc:spChg chg="mod">
          <ac:chgData name="Gabriel Klein" userId="0420ac37-224d-49c2-aca8-129e8204fff3" providerId="ADAL" clId="{2CFC28F2-8782-44AF-A945-9F99C87249D1}" dt="2024-01-26T16:21:33.322" v="1016" actId="26606"/>
          <ac:spMkLst>
            <pc:docMk/>
            <pc:sldMk cId="1007700602" sldId="2134805887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1:33.322" v="1016" actId="26606"/>
          <ac:graphicFrameMkLst>
            <pc:docMk/>
            <pc:sldMk cId="1007700602" sldId="2134805887"/>
            <ac:graphicFrameMk id="7" creationId="{F79BF0AC-4061-9CDE-4FC8-67522A956907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6.266" v="2262" actId="2696"/>
        <pc:sldMkLst>
          <pc:docMk/>
          <pc:sldMk cId="1482948299" sldId="2134805888"/>
        </pc:sldMkLst>
        <pc:spChg chg="add del">
          <ac:chgData name="Gabriel Klein" userId="0420ac37-224d-49c2-aca8-129e8204fff3" providerId="ADAL" clId="{2CFC28F2-8782-44AF-A945-9F99C87249D1}" dt="2024-01-26T16:21:49.685" v="1018" actId="22"/>
          <ac:spMkLst>
            <pc:docMk/>
            <pc:sldMk cId="1482948299" sldId="2134805888"/>
            <ac:spMk id="3" creationId="{AEBC8811-6C68-60A7-73DD-F310753E35D2}"/>
          </ac:spMkLst>
        </pc:spChg>
        <pc:spChg chg="mod">
          <ac:chgData name="Gabriel Klein" userId="0420ac37-224d-49c2-aca8-129e8204fff3" providerId="ADAL" clId="{2CFC28F2-8782-44AF-A945-9F99C87249D1}" dt="2024-01-26T16:22:24.109" v="1022" actId="26606"/>
          <ac:spMkLst>
            <pc:docMk/>
            <pc:sldMk cId="1482948299" sldId="2134805888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22:02.083" v="1020" actId="26606"/>
          <ac:spMkLst>
            <pc:docMk/>
            <pc:sldMk cId="1482948299" sldId="2134805888"/>
            <ac:spMk id="6" creationId="{3EE16F13-531B-EC5F-F07A-57F8D7656BED}"/>
          </ac:spMkLst>
        </pc:spChg>
        <pc:graphicFrameChg chg="add mod modGraphic">
          <ac:chgData name="Gabriel Klein" userId="0420ac37-224d-49c2-aca8-129e8204fff3" providerId="ADAL" clId="{2CFC28F2-8782-44AF-A945-9F99C87249D1}" dt="2024-01-26T16:22:24.109" v="1022" actId="26606"/>
          <ac:graphicFrameMkLst>
            <pc:docMk/>
            <pc:sldMk cId="1482948299" sldId="2134805888"/>
            <ac:graphicFrameMk id="8" creationId="{88BBA3E9-2391-593E-2900-BDAC9D92FF1E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07.867" v="2263" actId="2696"/>
        <pc:sldMkLst>
          <pc:docMk/>
          <pc:sldMk cId="2395334800" sldId="2134805889"/>
        </pc:sldMkLst>
        <pc:spChg chg="add del mod">
          <ac:chgData name="Gabriel Klein" userId="0420ac37-224d-49c2-aca8-129e8204fff3" providerId="ADAL" clId="{2CFC28F2-8782-44AF-A945-9F99C87249D1}" dt="2024-01-26T16:23:10.117" v="1030" actId="26606"/>
          <ac:spMkLst>
            <pc:docMk/>
            <pc:sldMk cId="2395334800" sldId="2134805889"/>
            <ac:spMk id="3" creationId="{E4A7E7ED-399B-6EEC-2B82-028051C1A344}"/>
          </ac:spMkLst>
        </pc:spChg>
        <pc:spChg chg="mod">
          <ac:chgData name="Gabriel Klein" userId="0420ac37-224d-49c2-aca8-129e8204fff3" providerId="ADAL" clId="{2CFC28F2-8782-44AF-A945-9F99C87249D1}" dt="2024-01-26T16:23:59.197" v="1037" actId="26606"/>
          <ac:spMkLst>
            <pc:docMk/>
            <pc:sldMk cId="2395334800" sldId="2134805889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3:59.197" v="1037" actId="26606"/>
          <ac:graphicFrameMkLst>
            <pc:docMk/>
            <pc:sldMk cId="2395334800" sldId="2134805889"/>
            <ac:graphicFrameMk id="7" creationId="{6A238E85-545E-57A0-EC61-EBFF4931E499}"/>
          </ac:graphicFrameMkLst>
        </pc:graphicFrameChg>
      </pc:sldChg>
      <pc:sldChg chg="addSp modSp add del mod modClrScheme chgLayout">
        <pc:chgData name="Gabriel Klein" userId="0420ac37-224d-49c2-aca8-129e8204fff3" providerId="ADAL" clId="{2CFC28F2-8782-44AF-A945-9F99C87249D1}" dt="2024-01-26T19:31:11.788" v="2265" actId="2696"/>
        <pc:sldMkLst>
          <pc:docMk/>
          <pc:sldMk cId="1319777611" sldId="2134805890"/>
        </pc:sldMkLst>
        <pc:spChg chg="add mod">
          <ac:chgData name="Gabriel Klein" userId="0420ac37-224d-49c2-aca8-129e8204fff3" providerId="ADAL" clId="{2CFC28F2-8782-44AF-A945-9F99C87249D1}" dt="2024-01-26T16:25:56.975" v="1052" actId="403"/>
          <ac:spMkLst>
            <pc:docMk/>
            <pc:sldMk cId="1319777611" sldId="2134805890"/>
            <ac:spMk id="3" creationId="{9A4916A1-70AB-8A0D-79B5-AB6F6435CED1}"/>
          </ac:spMkLst>
        </pc:spChg>
        <pc:spChg chg="add mod">
          <ac:chgData name="Gabriel Klein" userId="0420ac37-224d-49c2-aca8-129e8204fff3" providerId="ADAL" clId="{2CFC28F2-8782-44AF-A945-9F99C87249D1}" dt="2024-01-26T16:26:08.802" v="1053" actId="1076"/>
          <ac:spMkLst>
            <pc:docMk/>
            <pc:sldMk cId="1319777611" sldId="2134805890"/>
            <ac:spMk id="4" creationId="{05F799E9-34E0-79B4-ABD7-7EAB9351007B}"/>
          </ac:spMkLst>
        </pc:spChg>
        <pc:spChg chg="mod ord">
          <ac:chgData name="Gabriel Klein" userId="0420ac37-224d-49c2-aca8-129e8204fff3" providerId="ADAL" clId="{2CFC28F2-8782-44AF-A945-9F99C87249D1}" dt="2024-01-26T16:24:58.500" v="1041" actId="26606"/>
          <ac:spMkLst>
            <pc:docMk/>
            <pc:sldMk cId="1319777611" sldId="2134805890"/>
            <ac:spMk id="5" creationId="{00000000-0000-0000-0000-000000000000}"/>
          </ac:spMkLst>
        </pc:spChg>
      </pc:sldChg>
      <pc:sldChg chg="addSp delSp modSp add del mod">
        <pc:chgData name="Gabriel Klein" userId="0420ac37-224d-49c2-aca8-129e8204fff3" providerId="ADAL" clId="{2CFC28F2-8782-44AF-A945-9F99C87249D1}" dt="2024-01-26T19:31:09.792" v="2264" actId="2696"/>
        <pc:sldMkLst>
          <pc:docMk/>
          <pc:sldMk cId="2803018316" sldId="2134805891"/>
        </pc:sldMkLst>
        <pc:spChg chg="add del">
          <ac:chgData name="Gabriel Klein" userId="0420ac37-224d-49c2-aca8-129e8204fff3" providerId="ADAL" clId="{2CFC28F2-8782-44AF-A945-9F99C87249D1}" dt="2024-01-26T16:24:33.610" v="1039" actId="26606"/>
          <ac:spMkLst>
            <pc:docMk/>
            <pc:sldMk cId="2803018316" sldId="2134805891"/>
            <ac:spMk id="3" creationId="{C52EB203-C80D-A873-A089-C283C20934F7}"/>
          </ac:spMkLst>
        </pc:spChg>
        <pc:spChg chg="mod">
          <ac:chgData name="Gabriel Klein" userId="0420ac37-224d-49c2-aca8-129e8204fff3" providerId="ADAL" clId="{2CFC28F2-8782-44AF-A945-9F99C87249D1}" dt="2024-01-26T16:17:40.167" v="977" actId="20577"/>
          <ac:spMkLst>
            <pc:docMk/>
            <pc:sldMk cId="2803018316" sldId="2134805891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24:33.610" v="1039" actId="26606"/>
          <ac:graphicFrameMkLst>
            <pc:docMk/>
            <pc:sldMk cId="2803018316" sldId="2134805891"/>
            <ac:graphicFrameMk id="7" creationId="{95987292-A290-3B33-58CD-3E0A252EC0F7}"/>
          </ac:graphicFrameMkLst>
        </pc:graphicFrameChg>
      </pc:sldChg>
      <pc:sldChg chg="new del">
        <pc:chgData name="Gabriel Klein" userId="0420ac37-224d-49c2-aca8-129e8204fff3" providerId="ADAL" clId="{2CFC28F2-8782-44AF-A945-9F99C87249D1}" dt="2024-01-26T16:32:34.496" v="1055" actId="680"/>
        <pc:sldMkLst>
          <pc:docMk/>
          <pc:sldMk cId="153810971" sldId="2134805892"/>
        </pc:sldMkLst>
      </pc:sldChg>
      <pc:sldChg chg="addSp delSp modSp add del mod ord modClrScheme chgLayout">
        <pc:chgData name="Gabriel Klein" userId="0420ac37-224d-49c2-aca8-129e8204fff3" providerId="ADAL" clId="{2CFC28F2-8782-44AF-A945-9F99C87249D1}" dt="2024-01-26T19:31:15.644" v="2267" actId="2696"/>
        <pc:sldMkLst>
          <pc:docMk/>
          <pc:sldMk cId="477350876" sldId="2134805892"/>
        </pc:sldMkLst>
        <pc:spChg chg="del">
          <ac:chgData name="Gabriel Klein" userId="0420ac37-224d-49c2-aca8-129e8204fff3" providerId="ADAL" clId="{2CFC28F2-8782-44AF-A945-9F99C87249D1}" dt="2024-01-26T16:32:58.890" v="1080" actId="478"/>
          <ac:spMkLst>
            <pc:docMk/>
            <pc:sldMk cId="477350876" sldId="2134805892"/>
            <ac:spMk id="3" creationId="{9A4916A1-70AB-8A0D-79B5-AB6F6435CED1}"/>
          </ac:spMkLst>
        </pc:spChg>
        <pc:spChg chg="del">
          <ac:chgData name="Gabriel Klein" userId="0420ac37-224d-49c2-aca8-129e8204fff3" providerId="ADAL" clId="{2CFC28F2-8782-44AF-A945-9F99C87249D1}" dt="2024-01-26T16:32:57.188" v="1079" actId="478"/>
          <ac:spMkLst>
            <pc:docMk/>
            <pc:sldMk cId="477350876" sldId="2134805892"/>
            <ac:spMk id="4" creationId="{05F799E9-34E0-79B4-ABD7-7EAB9351007B}"/>
          </ac:spMkLst>
        </pc:spChg>
        <pc:spChg chg="mod">
          <ac:chgData name="Gabriel Klein" userId="0420ac37-224d-49c2-aca8-129e8204fff3" providerId="ADAL" clId="{2CFC28F2-8782-44AF-A945-9F99C87249D1}" dt="2024-01-26T16:38:43.139" v="1100" actId="26606"/>
          <ac:spMkLst>
            <pc:docMk/>
            <pc:sldMk cId="477350876" sldId="2134805892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38:43.139" v="1100" actId="26606"/>
          <ac:spMkLst>
            <pc:docMk/>
            <pc:sldMk cId="477350876" sldId="2134805892"/>
            <ac:spMk id="6" creationId="{ADD522A5-B49D-4F1F-011B-5CAEA124AD61}"/>
          </ac:spMkLst>
        </pc:spChg>
        <pc:graphicFrameChg chg="add">
          <ac:chgData name="Gabriel Klein" userId="0420ac37-224d-49c2-aca8-129e8204fff3" providerId="ADAL" clId="{2CFC28F2-8782-44AF-A945-9F99C87249D1}" dt="2024-01-26T16:38:43.139" v="1100" actId="26606"/>
          <ac:graphicFrameMkLst>
            <pc:docMk/>
            <pc:sldMk cId="477350876" sldId="2134805892"/>
            <ac:graphicFrameMk id="8" creationId="{EBC8A825-A684-A147-ECD9-1E24BB20B889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0.931" v="2293" actId="2696"/>
        <pc:sldMkLst>
          <pc:docMk/>
          <pc:sldMk cId="291144037" sldId="2134805893"/>
        </pc:sldMkLst>
        <pc:spChg chg="add del mod">
          <ac:chgData name="Gabriel Klein" userId="0420ac37-224d-49c2-aca8-129e8204fff3" providerId="ADAL" clId="{2CFC28F2-8782-44AF-A945-9F99C87249D1}" dt="2024-01-26T16:48:16.296" v="1378" actId="478"/>
          <ac:spMkLst>
            <pc:docMk/>
            <pc:sldMk cId="291144037" sldId="2134805893"/>
            <ac:spMk id="3" creationId="{9CF9CA58-0166-F240-A9E8-DB095BA42064}"/>
          </ac:spMkLst>
        </pc:spChg>
        <pc:spChg chg="add del mod">
          <ac:chgData name="Gabriel Klein" userId="0420ac37-224d-49c2-aca8-129e8204fff3" providerId="ADAL" clId="{2CFC28F2-8782-44AF-A945-9F99C87249D1}" dt="2024-01-26T16:47:41.673" v="1373" actId="478"/>
          <ac:spMkLst>
            <pc:docMk/>
            <pc:sldMk cId="291144037" sldId="2134805893"/>
            <ac:spMk id="4" creationId="{76973E36-4EA1-F880-7899-5CD6878A95B2}"/>
          </ac:spMkLst>
        </pc:spChg>
        <pc:spChg chg="mod ord">
          <ac:chgData name="Gabriel Klein" userId="0420ac37-224d-49c2-aca8-129e8204fff3" providerId="ADAL" clId="{2CFC28F2-8782-44AF-A945-9F99C87249D1}" dt="2024-01-26T16:48:34.144" v="1380" actId="26606"/>
          <ac:spMkLst>
            <pc:docMk/>
            <pc:sldMk cId="291144037" sldId="2134805893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6:48:41.418" v="1382" actId="20577"/>
          <ac:spMkLst>
            <pc:docMk/>
            <pc:sldMk cId="291144037" sldId="2134805893"/>
            <ac:spMk id="8" creationId="{C3B2CE58-D034-4A39-EE8D-181BDE9C5149}"/>
          </ac:spMkLst>
        </pc:spChg>
        <pc:graphicFrameChg chg="add del">
          <ac:chgData name="Gabriel Klein" userId="0420ac37-224d-49c2-aca8-129e8204fff3" providerId="ADAL" clId="{2CFC28F2-8782-44AF-A945-9F99C87249D1}" dt="2024-01-26T16:47:11.861" v="1370" actId="26606"/>
          <ac:graphicFrameMkLst>
            <pc:docMk/>
            <pc:sldMk cId="291144037" sldId="2134805893"/>
            <ac:graphicFrameMk id="7" creationId="{F53F768D-E060-6FB2-8250-A4F57A9E48C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2.505" v="2294" actId="2696"/>
        <pc:sldMkLst>
          <pc:docMk/>
          <pc:sldMk cId="1091037918" sldId="2134805894"/>
        </pc:sldMkLst>
        <pc:spChg chg="add del mod">
          <ac:chgData name="Gabriel Klein" userId="0420ac37-224d-49c2-aca8-129e8204fff3" providerId="ADAL" clId="{2CFC28F2-8782-44AF-A945-9F99C87249D1}" dt="2024-01-26T16:45:47.564" v="1341" actId="26606"/>
          <ac:spMkLst>
            <pc:docMk/>
            <pc:sldMk cId="1091037918" sldId="2134805894"/>
            <ac:spMk id="3" creationId="{420F4BB1-F321-C116-B311-46023FF59A71}"/>
          </ac:spMkLst>
        </pc:spChg>
        <pc:spChg chg="mod">
          <ac:chgData name="Gabriel Klein" userId="0420ac37-224d-49c2-aca8-129e8204fff3" providerId="ADAL" clId="{2CFC28F2-8782-44AF-A945-9F99C87249D1}" dt="2024-01-26T16:46:05.398" v="1343" actId="26606"/>
          <ac:spMkLst>
            <pc:docMk/>
            <pc:sldMk cId="1091037918" sldId="2134805894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46:05.398" v="1343" actId="26606"/>
          <ac:spMkLst>
            <pc:docMk/>
            <pc:sldMk cId="1091037918" sldId="2134805894"/>
            <ac:spMk id="12" creationId="{0C399FBF-26D2-16A6-19E4-4AE5CD5019DF}"/>
          </ac:spMkLst>
        </pc:spChg>
        <pc:graphicFrameChg chg="add mod modGraphic">
          <ac:chgData name="Gabriel Klein" userId="0420ac37-224d-49c2-aca8-129e8204fff3" providerId="ADAL" clId="{2CFC28F2-8782-44AF-A945-9F99C87249D1}" dt="2024-01-26T16:46:05.398" v="1343" actId="26606"/>
          <ac:graphicFrameMkLst>
            <pc:docMk/>
            <pc:sldMk cId="1091037918" sldId="2134805894"/>
            <ac:graphicFrameMk id="7" creationId="{C33CFCAB-0A95-E75E-4675-B0DC712EBE9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33.387" v="2274" actId="2696"/>
        <pc:sldMkLst>
          <pc:docMk/>
          <pc:sldMk cId="1743734430" sldId="2134805895"/>
        </pc:sldMkLst>
        <pc:spChg chg="add del">
          <ac:chgData name="Gabriel Klein" userId="0420ac37-224d-49c2-aca8-129e8204fff3" providerId="ADAL" clId="{2CFC28F2-8782-44AF-A945-9F99C87249D1}" dt="2024-01-26T16:44:48.651" v="1313" actId="26606"/>
          <ac:spMkLst>
            <pc:docMk/>
            <pc:sldMk cId="1743734430" sldId="2134805895"/>
            <ac:spMk id="3" creationId="{440078DA-40D4-886C-645C-814F656022AB}"/>
          </ac:spMkLst>
        </pc:spChg>
        <pc:spChg chg="mod">
          <ac:chgData name="Gabriel Klein" userId="0420ac37-224d-49c2-aca8-129e8204fff3" providerId="ADAL" clId="{2CFC28F2-8782-44AF-A945-9F99C87249D1}" dt="2024-01-26T16:44:48.651" v="1313" actId="26606"/>
          <ac:spMkLst>
            <pc:docMk/>
            <pc:sldMk cId="1743734430" sldId="2134805895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4:48.651" v="1313" actId="26606"/>
          <ac:graphicFrameMkLst>
            <pc:docMk/>
            <pc:sldMk cId="1743734430" sldId="2134805895"/>
            <ac:graphicFrameMk id="7" creationId="{FE8ABA0B-E9D4-167A-8904-3ACA3D89F050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30.157" v="2273" actId="2696"/>
        <pc:sldMkLst>
          <pc:docMk/>
          <pc:sldMk cId="2225132988" sldId="2134805896"/>
        </pc:sldMkLst>
        <pc:spChg chg="add del">
          <ac:chgData name="Gabriel Klein" userId="0420ac37-224d-49c2-aca8-129e8204fff3" providerId="ADAL" clId="{2CFC28F2-8782-44AF-A945-9F99C87249D1}" dt="2024-01-26T16:44:14.133" v="1299" actId="26606"/>
          <ac:spMkLst>
            <pc:docMk/>
            <pc:sldMk cId="2225132988" sldId="2134805896"/>
            <ac:spMk id="3" creationId="{D05E9F56-BD0D-2EA2-E272-B0CC53D49FA9}"/>
          </ac:spMkLst>
        </pc:spChg>
        <pc:spChg chg="mod">
          <ac:chgData name="Gabriel Klein" userId="0420ac37-224d-49c2-aca8-129e8204fff3" providerId="ADAL" clId="{2CFC28F2-8782-44AF-A945-9F99C87249D1}" dt="2024-01-26T16:44:14.133" v="1299" actId="26606"/>
          <ac:spMkLst>
            <pc:docMk/>
            <pc:sldMk cId="2225132988" sldId="2134805896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4:14.133" v="1299" actId="26606"/>
          <ac:graphicFrameMkLst>
            <pc:docMk/>
            <pc:sldMk cId="2225132988" sldId="2134805896"/>
            <ac:graphicFrameMk id="7" creationId="{F2958300-3E80-8348-7BAF-60819A209DA2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7.582" v="2272" actId="2696"/>
        <pc:sldMkLst>
          <pc:docMk/>
          <pc:sldMk cId="3504745060" sldId="2134805897"/>
        </pc:sldMkLst>
        <pc:spChg chg="add del">
          <ac:chgData name="Gabriel Klein" userId="0420ac37-224d-49c2-aca8-129e8204fff3" providerId="ADAL" clId="{2CFC28F2-8782-44AF-A945-9F99C87249D1}" dt="2024-01-26T16:43:43.346" v="1274" actId="26606"/>
          <ac:spMkLst>
            <pc:docMk/>
            <pc:sldMk cId="3504745060" sldId="2134805897"/>
            <ac:spMk id="3" creationId="{47AAB126-1381-E8F0-1EFC-E9EA555B0861}"/>
          </ac:spMkLst>
        </pc:spChg>
        <pc:spChg chg="mod">
          <ac:chgData name="Gabriel Klein" userId="0420ac37-224d-49c2-aca8-129e8204fff3" providerId="ADAL" clId="{2CFC28F2-8782-44AF-A945-9F99C87249D1}" dt="2024-01-26T16:43:43.346" v="1274" actId="26606"/>
          <ac:spMkLst>
            <pc:docMk/>
            <pc:sldMk cId="3504745060" sldId="2134805897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3:43.346" v="1274" actId="26606"/>
          <ac:graphicFrameMkLst>
            <pc:docMk/>
            <pc:sldMk cId="3504745060" sldId="2134805897"/>
            <ac:graphicFrameMk id="7" creationId="{C12C3BF8-78F1-7245-2779-A2699C3FA53B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4.305" v="2271" actId="2696"/>
        <pc:sldMkLst>
          <pc:docMk/>
          <pc:sldMk cId="3416450556" sldId="2134805898"/>
        </pc:sldMkLst>
        <pc:spChg chg="add del mod">
          <ac:chgData name="Gabriel Klein" userId="0420ac37-224d-49c2-aca8-129e8204fff3" providerId="ADAL" clId="{2CFC28F2-8782-44AF-A945-9F99C87249D1}" dt="2024-01-26T16:42:40.247" v="1237" actId="26606"/>
          <ac:spMkLst>
            <pc:docMk/>
            <pc:sldMk cId="3416450556" sldId="2134805898"/>
            <ac:spMk id="3" creationId="{612062C7-4916-E844-FE42-4A456353495C}"/>
          </ac:spMkLst>
        </pc:spChg>
        <pc:spChg chg="mod">
          <ac:chgData name="Gabriel Klein" userId="0420ac37-224d-49c2-aca8-129e8204fff3" providerId="ADAL" clId="{2CFC28F2-8782-44AF-A945-9F99C87249D1}" dt="2024-01-26T16:42:40.247" v="1237" actId="26606"/>
          <ac:spMkLst>
            <pc:docMk/>
            <pc:sldMk cId="3416450556" sldId="2134805898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2:40.247" v="1237" actId="26606"/>
          <ac:graphicFrameMkLst>
            <pc:docMk/>
            <pc:sldMk cId="3416450556" sldId="2134805898"/>
            <ac:graphicFrameMk id="7" creationId="{173AA3AD-D51F-6BB1-B67F-0E9675E69A2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1.976" v="2270" actId="2696"/>
        <pc:sldMkLst>
          <pc:docMk/>
          <pc:sldMk cId="3602931922" sldId="2134805899"/>
        </pc:sldMkLst>
        <pc:spChg chg="add del mod">
          <ac:chgData name="Gabriel Klein" userId="0420ac37-224d-49c2-aca8-129e8204fff3" providerId="ADAL" clId="{2CFC28F2-8782-44AF-A945-9F99C87249D1}" dt="2024-01-26T16:40:49.370" v="1195" actId="26606"/>
          <ac:spMkLst>
            <pc:docMk/>
            <pc:sldMk cId="3602931922" sldId="2134805899"/>
            <ac:spMk id="3" creationId="{2A66A5E2-AE15-25F7-DDFB-C783306C362B}"/>
          </ac:spMkLst>
        </pc:spChg>
        <pc:spChg chg="mod">
          <ac:chgData name="Gabriel Klein" userId="0420ac37-224d-49c2-aca8-129e8204fff3" providerId="ADAL" clId="{2CFC28F2-8782-44AF-A945-9F99C87249D1}" dt="2024-01-26T16:41:42.666" v="1203" actId="20577"/>
          <ac:spMkLst>
            <pc:docMk/>
            <pc:sldMk cId="3602931922" sldId="2134805899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40:53.189" v="1196" actId="478"/>
          <ac:spMkLst>
            <pc:docMk/>
            <pc:sldMk cId="3602931922" sldId="2134805899"/>
            <ac:spMk id="11" creationId="{0B4326E6-8F8D-BEC1-B3B8-89762A4B1077}"/>
          </ac:spMkLst>
        </pc:spChg>
        <pc:spChg chg="add del">
          <ac:chgData name="Gabriel Klein" userId="0420ac37-224d-49c2-aca8-129e8204fff3" providerId="ADAL" clId="{2CFC28F2-8782-44AF-A945-9F99C87249D1}" dt="2024-01-26T16:41:12.820" v="1200" actId="478"/>
          <ac:spMkLst>
            <pc:docMk/>
            <pc:sldMk cId="3602931922" sldId="2134805899"/>
            <ac:spMk id="12" creationId="{38963203-CCD0-9305-7CF4-8C5E32BF0E32}"/>
          </ac:spMkLst>
        </pc:spChg>
        <pc:graphicFrameChg chg="add mod modGraphic">
          <ac:chgData name="Gabriel Klein" userId="0420ac37-224d-49c2-aca8-129e8204fff3" providerId="ADAL" clId="{2CFC28F2-8782-44AF-A945-9F99C87249D1}" dt="2024-01-26T16:41:49.113" v="1204" actId="20577"/>
          <ac:graphicFrameMkLst>
            <pc:docMk/>
            <pc:sldMk cId="3602931922" sldId="2134805899"/>
            <ac:graphicFrameMk id="7" creationId="{806CB601-B024-4375-7DEB-B528A7A6CDE3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19.564" v="2269" actId="2696"/>
        <pc:sldMkLst>
          <pc:docMk/>
          <pc:sldMk cId="3902129651" sldId="2134805900"/>
        </pc:sldMkLst>
        <pc:spChg chg="add del">
          <ac:chgData name="Gabriel Klein" userId="0420ac37-224d-49c2-aca8-129e8204fff3" providerId="ADAL" clId="{2CFC28F2-8782-44AF-A945-9F99C87249D1}" dt="2024-01-26T16:39:52.652" v="1172" actId="26606"/>
          <ac:spMkLst>
            <pc:docMk/>
            <pc:sldMk cId="3902129651" sldId="2134805900"/>
            <ac:spMk id="3" creationId="{A177E8FF-13A9-B2FC-9BE8-9695EBC2555C}"/>
          </ac:spMkLst>
        </pc:spChg>
        <pc:spChg chg="mod">
          <ac:chgData name="Gabriel Klein" userId="0420ac37-224d-49c2-aca8-129e8204fff3" providerId="ADAL" clId="{2CFC28F2-8782-44AF-A945-9F99C87249D1}" dt="2024-01-26T16:39:52.652" v="1172" actId="26606"/>
          <ac:spMkLst>
            <pc:docMk/>
            <pc:sldMk cId="3902129651" sldId="2134805900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39:52.652" v="1172" actId="26606"/>
          <ac:graphicFrameMkLst>
            <pc:docMk/>
            <pc:sldMk cId="3902129651" sldId="2134805900"/>
            <ac:graphicFrameMk id="7" creationId="{72245BD3-A475-84AD-3EFF-A29E0D9F3BB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17.675" v="2268" actId="2696"/>
        <pc:sldMkLst>
          <pc:docMk/>
          <pc:sldMk cId="640568493" sldId="2134805901"/>
        </pc:sldMkLst>
        <pc:spChg chg="add del">
          <ac:chgData name="Gabriel Klein" userId="0420ac37-224d-49c2-aca8-129e8204fff3" providerId="ADAL" clId="{2CFC28F2-8782-44AF-A945-9F99C87249D1}" dt="2024-01-26T16:39:23.942" v="1137" actId="26606"/>
          <ac:spMkLst>
            <pc:docMk/>
            <pc:sldMk cId="640568493" sldId="2134805901"/>
            <ac:spMk id="3" creationId="{3C4E35A4-4B6D-D815-2DA2-B4C4601D1F75}"/>
          </ac:spMkLst>
        </pc:spChg>
        <pc:spChg chg="mod">
          <ac:chgData name="Gabriel Klein" userId="0420ac37-224d-49c2-aca8-129e8204fff3" providerId="ADAL" clId="{2CFC28F2-8782-44AF-A945-9F99C87249D1}" dt="2024-01-26T16:39:23.942" v="1137" actId="26606"/>
          <ac:spMkLst>
            <pc:docMk/>
            <pc:sldMk cId="640568493" sldId="2134805901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39:23.942" v="1137" actId="26606"/>
          <ac:graphicFrameMkLst>
            <pc:docMk/>
            <pc:sldMk cId="640568493" sldId="2134805901"/>
            <ac:graphicFrameMk id="7" creationId="{10F9BEED-968C-FAA7-34FB-102F655923C2}"/>
          </ac:graphicFrameMkLst>
        </pc:graphicFrameChg>
      </pc:sldChg>
      <pc:sldChg chg="addSp delSp modSp add del mod ord modClrScheme chgLayout">
        <pc:chgData name="Gabriel Klein" userId="0420ac37-224d-49c2-aca8-129e8204fff3" providerId="ADAL" clId="{2CFC28F2-8782-44AF-A945-9F99C87249D1}" dt="2024-01-26T19:32:17.260" v="2291" actId="2696"/>
        <pc:sldMkLst>
          <pc:docMk/>
          <pc:sldMk cId="4177229066" sldId="2134805902"/>
        </pc:sldMkLst>
        <pc:spChg chg="add del">
          <ac:chgData name="Gabriel Klein" userId="0420ac37-224d-49c2-aca8-129e8204fff3" providerId="ADAL" clId="{2CFC28F2-8782-44AF-A945-9F99C87249D1}" dt="2024-01-26T16:50:03.267" v="1405" actId="26606"/>
          <ac:spMkLst>
            <pc:docMk/>
            <pc:sldMk cId="4177229066" sldId="2134805902"/>
            <ac:spMk id="3" creationId="{C3DCFE80-6E7A-82E0-DF83-C4C63A13D089}"/>
          </ac:spMkLst>
        </pc:spChg>
        <pc:spChg chg="mod">
          <ac:chgData name="Gabriel Klein" userId="0420ac37-224d-49c2-aca8-129e8204fff3" providerId="ADAL" clId="{2CFC28F2-8782-44AF-A945-9F99C87249D1}" dt="2024-01-26T16:50:03.267" v="1405" actId="26606"/>
          <ac:spMkLst>
            <pc:docMk/>
            <pc:sldMk cId="4177229066" sldId="2134805902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0:03.267" v="1405" actId="26606"/>
          <ac:graphicFrameMkLst>
            <pc:docMk/>
            <pc:sldMk cId="4177229066" sldId="2134805902"/>
            <ac:graphicFrameMk id="7" creationId="{0462D50F-B2CF-C11A-DCBC-BFFF109FB240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08.526" v="2286" actId="2696"/>
        <pc:sldMkLst>
          <pc:docMk/>
          <pc:sldMk cId="3496472664" sldId="2134805903"/>
        </pc:sldMkLst>
        <pc:spChg chg="add del">
          <ac:chgData name="Gabriel Klein" userId="0420ac37-224d-49c2-aca8-129e8204fff3" providerId="ADAL" clId="{2CFC28F2-8782-44AF-A945-9F99C87249D1}" dt="2024-01-26T16:52:42.601" v="1560" actId="26606"/>
          <ac:spMkLst>
            <pc:docMk/>
            <pc:sldMk cId="3496472664" sldId="2134805903"/>
            <ac:spMk id="3" creationId="{F3891DAC-662E-BE35-A3BF-46357400A082}"/>
          </ac:spMkLst>
        </pc:spChg>
        <pc:spChg chg="mod">
          <ac:chgData name="Gabriel Klein" userId="0420ac37-224d-49c2-aca8-129e8204fff3" providerId="ADAL" clId="{2CFC28F2-8782-44AF-A945-9F99C87249D1}" dt="2024-01-26T16:52:42.601" v="1560" actId="26606"/>
          <ac:spMkLst>
            <pc:docMk/>
            <pc:sldMk cId="3496472664" sldId="2134805903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2:42.601" v="1560" actId="26606"/>
          <ac:graphicFrameMkLst>
            <pc:docMk/>
            <pc:sldMk cId="3496472664" sldId="2134805903"/>
            <ac:graphicFrameMk id="7" creationId="{2633D300-ADCB-620A-3F9C-EB7B442B3E11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0.070" v="2287" actId="2696"/>
        <pc:sldMkLst>
          <pc:docMk/>
          <pc:sldMk cId="4103329491" sldId="2134805904"/>
        </pc:sldMkLst>
        <pc:spChg chg="add del">
          <ac:chgData name="Gabriel Klein" userId="0420ac37-224d-49c2-aca8-129e8204fff3" providerId="ADAL" clId="{2CFC28F2-8782-44AF-A945-9F99C87249D1}" dt="2024-01-26T16:52:18.257" v="1540" actId="26606"/>
          <ac:spMkLst>
            <pc:docMk/>
            <pc:sldMk cId="4103329491" sldId="2134805904"/>
            <ac:spMk id="3" creationId="{84CFD014-50A5-206A-A208-55F9830292E1}"/>
          </ac:spMkLst>
        </pc:spChg>
        <pc:spChg chg="mod">
          <ac:chgData name="Gabriel Klein" userId="0420ac37-224d-49c2-aca8-129e8204fff3" providerId="ADAL" clId="{2CFC28F2-8782-44AF-A945-9F99C87249D1}" dt="2024-01-26T16:52:18.257" v="1540" actId="26606"/>
          <ac:spMkLst>
            <pc:docMk/>
            <pc:sldMk cId="4103329491" sldId="2134805904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2:18.257" v="1540" actId="26606"/>
          <ac:graphicFrameMkLst>
            <pc:docMk/>
            <pc:sldMk cId="4103329491" sldId="2134805904"/>
            <ac:graphicFrameMk id="7" creationId="{A666EBBF-43C3-B5DE-0302-93AD7EB4136E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1.812" v="2288" actId="2696"/>
        <pc:sldMkLst>
          <pc:docMk/>
          <pc:sldMk cId="3179745170" sldId="2134805905"/>
        </pc:sldMkLst>
        <pc:spChg chg="add del">
          <ac:chgData name="Gabriel Klein" userId="0420ac37-224d-49c2-aca8-129e8204fff3" providerId="ADAL" clId="{2CFC28F2-8782-44AF-A945-9F99C87249D1}" dt="2024-01-26T16:51:56.006" v="1514" actId="26606"/>
          <ac:spMkLst>
            <pc:docMk/>
            <pc:sldMk cId="3179745170" sldId="2134805905"/>
            <ac:spMk id="3" creationId="{820678F3-CA76-1AFF-C98E-130D81A1AF96}"/>
          </ac:spMkLst>
        </pc:spChg>
        <pc:spChg chg="mod">
          <ac:chgData name="Gabriel Klein" userId="0420ac37-224d-49c2-aca8-129e8204fff3" providerId="ADAL" clId="{2CFC28F2-8782-44AF-A945-9F99C87249D1}" dt="2024-01-26T16:51:56.006" v="1514" actId="26606"/>
          <ac:spMkLst>
            <pc:docMk/>
            <pc:sldMk cId="3179745170" sldId="2134805905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1:56.006" v="1514" actId="26606"/>
          <ac:graphicFrameMkLst>
            <pc:docMk/>
            <pc:sldMk cId="3179745170" sldId="2134805905"/>
            <ac:graphicFrameMk id="7" creationId="{68BFB6C8-6329-6DA9-E330-903A04BAECE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3.571" v="2289" actId="2696"/>
        <pc:sldMkLst>
          <pc:docMk/>
          <pc:sldMk cId="2692006252" sldId="2134805906"/>
        </pc:sldMkLst>
        <pc:spChg chg="add del">
          <ac:chgData name="Gabriel Klein" userId="0420ac37-224d-49c2-aca8-129e8204fff3" providerId="ADAL" clId="{2CFC28F2-8782-44AF-A945-9F99C87249D1}" dt="2024-01-26T16:51:26.286" v="1486" actId="22"/>
          <ac:spMkLst>
            <pc:docMk/>
            <pc:sldMk cId="2692006252" sldId="2134805906"/>
            <ac:spMk id="3" creationId="{EB60A659-65D5-3D9A-832E-A42CD2FF308B}"/>
          </ac:spMkLst>
        </pc:spChg>
        <pc:spChg chg="mod">
          <ac:chgData name="Gabriel Klein" userId="0420ac37-224d-49c2-aca8-129e8204fff3" providerId="ADAL" clId="{2CFC28F2-8782-44AF-A945-9F99C87249D1}" dt="2024-01-26T16:51:31.808" v="1488" actId="26606"/>
          <ac:spMkLst>
            <pc:docMk/>
            <pc:sldMk cId="2692006252" sldId="2134805906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51:31.808" v="1488" actId="26606"/>
          <ac:spMkLst>
            <pc:docMk/>
            <pc:sldMk cId="2692006252" sldId="2134805906"/>
            <ac:spMk id="6" creationId="{3B2D4231-7AD6-B147-D15A-16D8C0AE5BC7}"/>
          </ac:spMkLst>
        </pc:spChg>
        <pc:graphicFrameChg chg="add">
          <ac:chgData name="Gabriel Klein" userId="0420ac37-224d-49c2-aca8-129e8204fff3" providerId="ADAL" clId="{2CFC28F2-8782-44AF-A945-9F99C87249D1}" dt="2024-01-26T16:51:31.808" v="1488" actId="26606"/>
          <ac:graphicFrameMkLst>
            <pc:docMk/>
            <pc:sldMk cId="2692006252" sldId="2134805906"/>
            <ac:graphicFrameMk id="8" creationId="{3195726D-8CF1-7A3B-073F-8A266DAC3E3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4.202" v="2295" actId="2696"/>
        <pc:sldMkLst>
          <pc:docMk/>
          <pc:sldMk cId="1884178959" sldId="2134805907"/>
        </pc:sldMkLst>
        <pc:spChg chg="add del">
          <ac:chgData name="Gabriel Klein" userId="0420ac37-224d-49c2-aca8-129e8204fff3" providerId="ADAL" clId="{2CFC28F2-8782-44AF-A945-9F99C87249D1}" dt="2024-01-26T16:51:04.325" v="1462" actId="26606"/>
          <ac:spMkLst>
            <pc:docMk/>
            <pc:sldMk cId="1884178959" sldId="2134805907"/>
            <ac:spMk id="3" creationId="{4E0A1403-5DE1-00A3-0B5A-A961B3D4A0D1}"/>
          </ac:spMkLst>
        </pc:spChg>
        <pc:spChg chg="mod">
          <ac:chgData name="Gabriel Klein" userId="0420ac37-224d-49c2-aca8-129e8204fff3" providerId="ADAL" clId="{2CFC28F2-8782-44AF-A945-9F99C87249D1}" dt="2024-01-26T16:51:04.325" v="1462" actId="26606"/>
          <ac:spMkLst>
            <pc:docMk/>
            <pc:sldMk cId="1884178959" sldId="2134805907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1:04.325" v="1462" actId="26606"/>
          <ac:graphicFrameMkLst>
            <pc:docMk/>
            <pc:sldMk cId="1884178959" sldId="2134805907"/>
            <ac:graphicFrameMk id="7" creationId="{5F8512B6-89F9-A17A-B904-A57687CEA13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5.737" v="2290" actId="2696"/>
        <pc:sldMkLst>
          <pc:docMk/>
          <pc:sldMk cId="3683001903" sldId="2134805908"/>
        </pc:sldMkLst>
        <pc:spChg chg="add del">
          <ac:chgData name="Gabriel Klein" userId="0420ac37-224d-49c2-aca8-129e8204fff3" providerId="ADAL" clId="{2CFC28F2-8782-44AF-A945-9F99C87249D1}" dt="2024-01-26T16:50:40.772" v="1428" actId="26606"/>
          <ac:spMkLst>
            <pc:docMk/>
            <pc:sldMk cId="3683001903" sldId="2134805908"/>
            <ac:spMk id="3" creationId="{A2B41BD7-C024-F682-531C-C7CE612D449F}"/>
          </ac:spMkLst>
        </pc:spChg>
        <pc:spChg chg="mod">
          <ac:chgData name="Gabriel Klein" userId="0420ac37-224d-49c2-aca8-129e8204fff3" providerId="ADAL" clId="{2CFC28F2-8782-44AF-A945-9F99C87249D1}" dt="2024-01-26T16:50:40.772" v="1428" actId="26606"/>
          <ac:spMkLst>
            <pc:docMk/>
            <pc:sldMk cId="3683001903" sldId="2134805908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0:40.772" v="1428" actId="26606"/>
          <ac:graphicFrameMkLst>
            <pc:docMk/>
            <pc:sldMk cId="3683001903" sldId="2134805908"/>
            <ac:graphicFrameMk id="7" creationId="{6006ADE8-A852-6D67-B83B-E98DD51A8425}"/>
          </ac:graphicFrameMkLst>
        </pc:graphicFrameChg>
      </pc:sldChg>
      <pc:sldChg chg="addSp delSp modSp add del mod ord modClrScheme chgLayout">
        <pc:chgData name="Gabriel Klein" userId="0420ac37-224d-49c2-aca8-129e8204fff3" providerId="ADAL" clId="{2CFC28F2-8782-44AF-A945-9F99C87249D1}" dt="2024-01-26T19:32:04.793" v="2284" actId="2696"/>
        <pc:sldMkLst>
          <pc:docMk/>
          <pc:sldMk cId="3194568893" sldId="2134805909"/>
        </pc:sldMkLst>
        <pc:spChg chg="add mod">
          <ac:chgData name="Gabriel Klein" userId="0420ac37-224d-49c2-aca8-129e8204fff3" providerId="ADAL" clId="{2CFC28F2-8782-44AF-A945-9F99C87249D1}" dt="2024-01-26T18:33:04.333" v="1597" actId="403"/>
          <ac:spMkLst>
            <pc:docMk/>
            <pc:sldMk cId="3194568893" sldId="2134805909"/>
            <ac:spMk id="3" creationId="{94A8C338-9413-800D-631C-877DCE789190}"/>
          </ac:spMkLst>
        </pc:spChg>
        <pc:spChg chg="mod ord">
          <ac:chgData name="Gabriel Klein" userId="0420ac37-224d-49c2-aca8-129e8204fff3" providerId="ADAL" clId="{2CFC28F2-8782-44AF-A945-9F99C87249D1}" dt="2024-01-26T18:32:54.802" v="1594" actId="26606"/>
          <ac:spMkLst>
            <pc:docMk/>
            <pc:sldMk cId="3194568893" sldId="2134805909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8:34:46.725" v="1598" actId="931"/>
          <ac:spMkLst>
            <pc:docMk/>
            <pc:sldMk cId="3194568893" sldId="2134805909"/>
            <ac:spMk id="10" creationId="{439A9059-CE4D-1C54-0489-993762933F22}"/>
          </ac:spMkLst>
        </pc:spChg>
        <pc:graphicFrameChg chg="del">
          <ac:chgData name="Gabriel Klein" userId="0420ac37-224d-49c2-aca8-129e8204fff3" providerId="ADAL" clId="{2CFC28F2-8782-44AF-A945-9F99C87249D1}" dt="2024-01-26T18:32:29.789" v="1592" actId="478"/>
          <ac:graphicFrameMkLst>
            <pc:docMk/>
            <pc:sldMk cId="3194568893" sldId="2134805909"/>
            <ac:graphicFrameMk id="7" creationId="{2633D300-ADCB-620A-3F9C-EB7B442B3E11}"/>
          </ac:graphicFrameMkLst>
        </pc:graphicFrameChg>
        <pc:picChg chg="add mod">
          <ac:chgData name="Gabriel Klein" userId="0420ac37-224d-49c2-aca8-129e8204fff3" providerId="ADAL" clId="{2CFC28F2-8782-44AF-A945-9F99C87249D1}" dt="2024-01-26T18:35:44.162" v="1603" actId="14100"/>
          <ac:picMkLst>
            <pc:docMk/>
            <pc:sldMk cId="3194568893" sldId="2134805909"/>
            <ac:picMk id="6" creationId="{B7669409-1461-18AA-5786-C0E046DF396E}"/>
          </ac:picMkLst>
        </pc:picChg>
        <pc:picChg chg="add del mod">
          <ac:chgData name="Gabriel Klein" userId="0420ac37-224d-49c2-aca8-129e8204fff3" providerId="ADAL" clId="{2CFC28F2-8782-44AF-A945-9F99C87249D1}" dt="2024-01-26T18:35:29.164" v="1600" actId="478"/>
          <ac:picMkLst>
            <pc:docMk/>
            <pc:sldMk cId="3194568893" sldId="2134805909"/>
            <ac:picMk id="9" creationId="{CD32C525-DA1B-A5B1-C265-FCDF53CB3860}"/>
          </ac:picMkLst>
        </pc:picChg>
      </pc:sldChg>
      <pc:sldChg chg="addSp delSp modSp add del mod modClrScheme chgLayout">
        <pc:chgData name="Gabriel Klein" userId="0420ac37-224d-49c2-aca8-129e8204fff3" providerId="ADAL" clId="{2CFC28F2-8782-44AF-A945-9F99C87249D1}" dt="2024-01-26T19:32:02.635" v="2283" actId="2696"/>
        <pc:sldMkLst>
          <pc:docMk/>
          <pc:sldMk cId="1079331473" sldId="2134805910"/>
        </pc:sldMkLst>
        <pc:spChg chg="del">
          <ac:chgData name="Gabriel Klein" userId="0420ac37-224d-49c2-aca8-129e8204fff3" providerId="ADAL" clId="{2CFC28F2-8782-44AF-A945-9F99C87249D1}" dt="2024-01-26T18:36:40.766" v="1650" actId="478"/>
          <ac:spMkLst>
            <pc:docMk/>
            <pc:sldMk cId="1079331473" sldId="2134805910"/>
            <ac:spMk id="3" creationId="{94A8C338-9413-800D-631C-877DCE789190}"/>
          </ac:spMkLst>
        </pc:spChg>
        <pc:spChg chg="add del mod">
          <ac:chgData name="Gabriel Klein" userId="0420ac37-224d-49c2-aca8-129e8204fff3" providerId="ADAL" clId="{2CFC28F2-8782-44AF-A945-9F99C87249D1}" dt="2024-01-26T18:36:42.431" v="1651" actId="478"/>
          <ac:spMkLst>
            <pc:docMk/>
            <pc:sldMk cId="1079331473" sldId="2134805910"/>
            <ac:spMk id="4" creationId="{2218BD81-EE15-0FA9-7F71-5304B971624E}"/>
          </ac:spMkLst>
        </pc:spChg>
        <pc:spChg chg="mod ord">
          <ac:chgData name="Gabriel Klein" userId="0420ac37-224d-49c2-aca8-129e8204fff3" providerId="ADAL" clId="{2CFC28F2-8782-44AF-A945-9F99C87249D1}" dt="2024-01-26T18:37:14.643" v="1653" actId="26606"/>
          <ac:spMkLst>
            <pc:docMk/>
            <pc:sldMk cId="1079331473" sldId="2134805910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8:37:40.149" v="1663" actId="113"/>
          <ac:spMkLst>
            <pc:docMk/>
            <pc:sldMk cId="1079331473" sldId="2134805910"/>
            <ac:spMk id="8" creationId="{37B43A37-1A44-5B98-FD74-37C79EA36FD6}"/>
          </ac:spMkLst>
        </pc:spChg>
        <pc:picChg chg="del">
          <ac:chgData name="Gabriel Klein" userId="0420ac37-224d-49c2-aca8-129e8204fff3" providerId="ADAL" clId="{2CFC28F2-8782-44AF-A945-9F99C87249D1}" dt="2024-01-26T18:36:38.964" v="1649" actId="478"/>
          <ac:picMkLst>
            <pc:docMk/>
            <pc:sldMk cId="1079331473" sldId="2134805910"/>
            <ac:picMk id="6" creationId="{B7669409-1461-18AA-5786-C0E046DF396E}"/>
          </ac:picMkLst>
        </pc:picChg>
      </pc:sldChg>
      <pc:sldChg chg="addSp delSp modSp add del mod modClrScheme chgLayout">
        <pc:chgData name="Gabriel Klein" userId="0420ac37-224d-49c2-aca8-129e8204fff3" providerId="ADAL" clId="{2CFC28F2-8782-44AF-A945-9F99C87249D1}" dt="2024-01-26T19:32:00.991" v="2282" actId="2696"/>
        <pc:sldMkLst>
          <pc:docMk/>
          <pc:sldMk cId="476568969" sldId="2134805911"/>
        </pc:sldMkLst>
        <pc:spChg chg="add del mod">
          <ac:chgData name="Gabriel Klein" userId="0420ac37-224d-49c2-aca8-129e8204fff3" providerId="ADAL" clId="{2CFC28F2-8782-44AF-A945-9F99C87249D1}" dt="2024-01-26T18:38:59.834" v="1696" actId="26606"/>
          <ac:spMkLst>
            <pc:docMk/>
            <pc:sldMk cId="476568969" sldId="2134805911"/>
            <ac:spMk id="3" creationId="{0B418D06-0A9D-7103-71F7-A728A1AD79B4}"/>
          </ac:spMkLst>
        </pc:spChg>
        <pc:spChg chg="mod">
          <ac:chgData name="Gabriel Klein" userId="0420ac37-224d-49c2-aca8-129e8204fff3" providerId="ADAL" clId="{2CFC28F2-8782-44AF-A945-9F99C87249D1}" dt="2024-01-26T18:48:09.706" v="1821" actId="1076"/>
          <ac:spMkLst>
            <pc:docMk/>
            <pc:sldMk cId="476568969" sldId="2134805911"/>
            <ac:spMk id="5" creationId="{00000000-0000-0000-0000-000000000000}"/>
          </ac:spMkLst>
        </pc:spChg>
        <pc:spChg chg="del">
          <ac:chgData name="Gabriel Klein" userId="0420ac37-224d-49c2-aca8-129e8204fff3" providerId="ADAL" clId="{2CFC28F2-8782-44AF-A945-9F99C87249D1}" dt="2024-01-26T18:38:15.734" v="1683" actId="478"/>
          <ac:spMkLst>
            <pc:docMk/>
            <pc:sldMk cId="476568969" sldId="2134805911"/>
            <ac:spMk id="8" creationId="{37B43A37-1A44-5B98-FD74-37C79EA36FD6}"/>
          </ac:spMkLst>
        </pc:spChg>
        <pc:graphicFrameChg chg="add mod modGraphic">
          <ac:chgData name="Gabriel Klein" userId="0420ac37-224d-49c2-aca8-129e8204fff3" providerId="ADAL" clId="{2CFC28F2-8782-44AF-A945-9F99C87249D1}" dt="2024-01-26T18:47:09.507" v="1803" actId="26606"/>
          <ac:graphicFrameMkLst>
            <pc:docMk/>
            <pc:sldMk cId="476568969" sldId="2134805911"/>
            <ac:graphicFrameMk id="7" creationId="{D93C15D5-0F25-7E1F-2429-FD6BFB7941C6}"/>
          </ac:graphicFrameMkLst>
        </pc:graphicFrameChg>
      </pc:sldChg>
      <pc:sldChg chg="add del">
        <pc:chgData name="Gabriel Klein" userId="0420ac37-224d-49c2-aca8-129e8204fff3" providerId="ADAL" clId="{2CFC28F2-8782-44AF-A945-9F99C87249D1}" dt="2024-01-26T18:41:19.661" v="1706" actId="47"/>
        <pc:sldMkLst>
          <pc:docMk/>
          <pc:sldMk cId="674103845" sldId="2134805912"/>
        </pc:sldMkLst>
      </pc:sldChg>
      <pc:sldChg chg="modSp add del mod ord">
        <pc:chgData name="Gabriel Klein" userId="0420ac37-224d-49c2-aca8-129e8204fff3" providerId="ADAL" clId="{2CFC28F2-8782-44AF-A945-9F99C87249D1}" dt="2024-01-26T19:31:43.977" v="2277" actId="2696"/>
        <pc:sldMkLst>
          <pc:docMk/>
          <pc:sldMk cId="2557108792" sldId="2134805912"/>
        </pc:sldMkLst>
        <pc:spChg chg="mod">
          <ac:chgData name="Gabriel Klein" userId="0420ac37-224d-49c2-aca8-129e8204fff3" providerId="ADAL" clId="{2CFC28F2-8782-44AF-A945-9F99C87249D1}" dt="2024-01-26T18:44:09.566" v="1767" actId="20577"/>
          <ac:spMkLst>
            <pc:docMk/>
            <pc:sldMk cId="2557108792" sldId="2134805912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8:54:57.947" v="2182" actId="113"/>
          <ac:spMkLst>
            <pc:docMk/>
            <pc:sldMk cId="2557108792" sldId="2134805912"/>
            <ac:spMk id="8" creationId="{37B43A37-1A44-5B98-FD74-37C79EA36FD6}"/>
          </ac:spMkLst>
        </pc:spChg>
      </pc:sldChg>
      <pc:sldChg chg="modSp add del mod ord">
        <pc:chgData name="Gabriel Klein" userId="0420ac37-224d-49c2-aca8-129e8204fff3" providerId="ADAL" clId="{2CFC28F2-8782-44AF-A945-9F99C87249D1}" dt="2024-01-26T19:31:59.459" v="2281" actId="2696"/>
        <pc:sldMkLst>
          <pc:docMk/>
          <pc:sldMk cId="4080186861" sldId="2134805913"/>
        </pc:sldMkLst>
        <pc:spChg chg="mod">
          <ac:chgData name="Gabriel Klein" userId="0420ac37-224d-49c2-aca8-129e8204fff3" providerId="ADAL" clId="{2CFC28F2-8782-44AF-A945-9F99C87249D1}" dt="2024-01-26T19:04:31.469" v="2249" actId="404"/>
          <ac:spMkLst>
            <pc:docMk/>
            <pc:sldMk cId="4080186861" sldId="2134805913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9:03:54.477" v="2189" actId="113"/>
          <ac:spMkLst>
            <pc:docMk/>
            <pc:sldMk cId="4080186861" sldId="2134805913"/>
            <ac:spMk id="8" creationId="{37B43A37-1A44-5B98-FD74-37C79EA36FD6}"/>
          </ac:spMkLst>
        </pc:spChg>
      </pc:sldChg>
      <pc:sldChg chg="modSp add del mod ord">
        <pc:chgData name="Gabriel Klein" userId="0420ac37-224d-49c2-aca8-129e8204fff3" providerId="ADAL" clId="{2CFC28F2-8782-44AF-A945-9F99C87249D1}" dt="2024-01-26T19:31:55.169" v="2279" actId="2696"/>
        <pc:sldMkLst>
          <pc:docMk/>
          <pc:sldMk cId="1542130553" sldId="2134805914"/>
        </pc:sldMkLst>
        <pc:spChg chg="mod">
          <ac:chgData name="Gabriel Klein" userId="0420ac37-224d-49c2-aca8-129e8204fff3" providerId="ADAL" clId="{2CFC28F2-8782-44AF-A945-9F99C87249D1}" dt="2024-01-26T19:04:50.082" v="2252"/>
          <ac:spMkLst>
            <pc:docMk/>
            <pc:sldMk cId="1542130553" sldId="2134805914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8:54:23.870" v="2177" actId="113"/>
          <ac:spMkLst>
            <pc:docMk/>
            <pc:sldMk cId="1542130553" sldId="2134805914"/>
            <ac:spMk id="8" creationId="{37B43A37-1A44-5B98-FD74-37C79EA36FD6}"/>
          </ac:spMkLst>
        </pc:spChg>
      </pc:sldChg>
      <pc:sldChg chg="addSp delSp modSp add del mod">
        <pc:chgData name="Gabriel Klein" userId="0420ac37-224d-49c2-aca8-129e8204fff3" providerId="ADAL" clId="{2CFC28F2-8782-44AF-A945-9F99C87249D1}" dt="2024-01-26T19:31:57.326" v="2280" actId="2696"/>
        <pc:sldMkLst>
          <pc:docMk/>
          <pc:sldMk cId="2154242640" sldId="2134805915"/>
        </pc:sldMkLst>
        <pc:spChg chg="add del mod">
          <ac:chgData name="Gabriel Klein" userId="0420ac37-224d-49c2-aca8-129e8204fff3" providerId="ADAL" clId="{2CFC28F2-8782-44AF-A945-9F99C87249D1}" dt="2024-01-26T18:48:02.305" v="1817" actId="478"/>
          <ac:spMkLst>
            <pc:docMk/>
            <pc:sldMk cId="2154242640" sldId="2134805915"/>
            <ac:spMk id="3" creationId="{D29CD0BF-B20A-DD91-3589-AE48A9037EB8}"/>
          </ac:spMkLst>
        </pc:spChg>
        <pc:spChg chg="mod">
          <ac:chgData name="Gabriel Klein" userId="0420ac37-224d-49c2-aca8-129e8204fff3" providerId="ADAL" clId="{2CFC28F2-8782-44AF-A945-9F99C87249D1}" dt="2024-01-26T18:45:51.652" v="1782" actId="20577"/>
          <ac:spMkLst>
            <pc:docMk/>
            <pc:sldMk cId="2154242640" sldId="2134805915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8:48:06.387" v="1819"/>
          <ac:spMkLst>
            <pc:docMk/>
            <pc:sldMk cId="2154242640" sldId="2134805915"/>
            <ac:spMk id="6" creationId="{0AF1A601-15DA-8CF1-D968-28FEC50C7F06}"/>
          </ac:spMkLst>
        </pc:spChg>
        <pc:spChg chg="add mod">
          <ac:chgData name="Gabriel Klein" userId="0420ac37-224d-49c2-aca8-129e8204fff3" providerId="ADAL" clId="{2CFC28F2-8782-44AF-A945-9F99C87249D1}" dt="2024-01-26T18:48:06.387" v="1819"/>
          <ac:spMkLst>
            <pc:docMk/>
            <pc:sldMk cId="2154242640" sldId="2134805915"/>
            <ac:spMk id="8" creationId="{29C30CC1-1727-2983-E314-CE4C65AC9A24}"/>
          </ac:spMkLst>
        </pc:spChg>
        <pc:grpChg chg="add mod">
          <ac:chgData name="Gabriel Klein" userId="0420ac37-224d-49c2-aca8-129e8204fff3" providerId="ADAL" clId="{2CFC28F2-8782-44AF-A945-9F99C87249D1}" dt="2024-01-26T18:48:06.387" v="1819"/>
          <ac:grpSpMkLst>
            <pc:docMk/>
            <pc:sldMk cId="2154242640" sldId="2134805915"/>
            <ac:grpSpMk id="4" creationId="{27920FE4-436D-7564-11B0-F0C62C326422}"/>
          </ac:grpSpMkLst>
        </pc:grpChg>
        <pc:graphicFrameChg chg="del">
          <ac:chgData name="Gabriel Klein" userId="0420ac37-224d-49c2-aca8-129e8204fff3" providerId="ADAL" clId="{2CFC28F2-8782-44AF-A945-9F99C87249D1}" dt="2024-01-26T18:45:15.828" v="1776" actId="478"/>
          <ac:graphicFrameMkLst>
            <pc:docMk/>
            <pc:sldMk cId="2154242640" sldId="2134805915"/>
            <ac:graphicFrameMk id="7" creationId="{D93C15D5-0F25-7E1F-2429-FD6BFB7941C6}"/>
          </ac:graphicFrameMkLst>
        </pc:graphicFrameChg>
        <pc:graphicFrameChg chg="add mod">
          <ac:chgData name="Gabriel Klein" userId="0420ac37-224d-49c2-aca8-129e8204fff3" providerId="ADAL" clId="{2CFC28F2-8782-44AF-A945-9F99C87249D1}" dt="2024-01-26T18:51:09.001" v="2080" actId="113"/>
          <ac:graphicFrameMkLst>
            <pc:docMk/>
            <pc:sldMk cId="2154242640" sldId="2134805915"/>
            <ac:graphicFrameMk id="9" creationId="{39CEF8C9-62FE-9A29-2445-A418DCFF77A5}"/>
          </ac:graphicFrameMkLst>
        </pc:graphicFrameChg>
      </pc:sldChg>
      <pc:sldChg chg="modSp add del mod">
        <pc:chgData name="Gabriel Klein" userId="0420ac37-224d-49c2-aca8-129e8204fff3" providerId="ADAL" clId="{2CFC28F2-8782-44AF-A945-9F99C87249D1}" dt="2024-01-26T19:31:45.565" v="2278" actId="2696"/>
        <pc:sldMkLst>
          <pc:docMk/>
          <pc:sldMk cId="2674082466" sldId="2134805916"/>
        </pc:sldMkLst>
        <pc:spChg chg="mod">
          <ac:chgData name="Gabriel Klein" userId="0420ac37-224d-49c2-aca8-129e8204fff3" providerId="ADAL" clId="{2CFC28F2-8782-44AF-A945-9F99C87249D1}" dt="2024-01-26T18:49:47.520" v="1963"/>
          <ac:spMkLst>
            <pc:docMk/>
            <pc:sldMk cId="2674082466" sldId="2134805916"/>
            <ac:spMk id="5" creationId="{00000000-0000-0000-0000-000000000000}"/>
          </ac:spMkLst>
        </pc:spChg>
        <pc:graphicFrameChg chg="mod">
          <ac:chgData name="Gabriel Klein" userId="0420ac37-224d-49c2-aca8-129e8204fff3" providerId="ADAL" clId="{2CFC28F2-8782-44AF-A945-9F99C87249D1}" dt="2024-01-26T18:50:56.598" v="2079" actId="478"/>
          <ac:graphicFrameMkLst>
            <pc:docMk/>
            <pc:sldMk cId="2674082466" sldId="2134805916"/>
            <ac:graphicFrameMk id="7" creationId="{D93C15D5-0F25-7E1F-2429-FD6BFB7941C6}"/>
          </ac:graphicFrameMkLst>
        </pc:graphicFrameChg>
      </pc:sldChg>
      <pc:sldChg chg="modSp add del mod">
        <pc:chgData name="Gabriel Klein" userId="0420ac37-224d-49c2-aca8-129e8204fff3" providerId="ADAL" clId="{2CFC28F2-8782-44AF-A945-9F99C87249D1}" dt="2024-01-26T19:31:42.384" v="2276" actId="2696"/>
        <pc:sldMkLst>
          <pc:docMk/>
          <pc:sldMk cId="95599554" sldId="2134805917"/>
        </pc:sldMkLst>
        <pc:spChg chg="mod">
          <ac:chgData name="Gabriel Klein" userId="0420ac37-224d-49c2-aca8-129e8204fff3" providerId="ADAL" clId="{2CFC28F2-8782-44AF-A945-9F99C87249D1}" dt="2024-01-26T18:51:25.187" v="2083" actId="404"/>
          <ac:spMkLst>
            <pc:docMk/>
            <pc:sldMk cId="95599554" sldId="2134805917"/>
            <ac:spMk id="5" creationId="{00000000-0000-0000-0000-000000000000}"/>
          </ac:spMkLst>
        </pc:spChg>
        <pc:graphicFrameChg chg="mod">
          <ac:chgData name="Gabriel Klein" userId="0420ac37-224d-49c2-aca8-129e8204fff3" providerId="ADAL" clId="{2CFC28F2-8782-44AF-A945-9F99C87249D1}" dt="2024-01-26T18:52:23.433" v="2165" actId="478"/>
          <ac:graphicFrameMkLst>
            <pc:docMk/>
            <pc:sldMk cId="95599554" sldId="2134805917"/>
            <ac:graphicFrameMk id="7" creationId="{D93C15D5-0F25-7E1F-2429-FD6BFB7941C6}"/>
          </ac:graphicFrameMkLst>
        </pc:graphicFrameChg>
      </pc:sldChg>
      <pc:sldMasterChg chg="delSldLayout">
        <pc:chgData name="Gabriel Klein" userId="0420ac37-224d-49c2-aca8-129e8204fff3" providerId="ADAL" clId="{2CFC28F2-8782-44AF-A945-9F99C87249D1}" dt="2024-01-26T19:32:24.202" v="2295" actId="2696"/>
        <pc:sldMasterMkLst>
          <pc:docMk/>
          <pc:sldMasterMk cId="3019440809" sldId="2147483816"/>
        </pc:sldMasterMkLst>
        <pc:sldLayoutChg chg="del">
          <pc:chgData name="Gabriel Klein" userId="0420ac37-224d-49c2-aca8-129e8204fff3" providerId="ADAL" clId="{2CFC28F2-8782-44AF-A945-9F99C87249D1}" dt="2024-01-26T19:32:24.202" v="2295" actId="2696"/>
          <pc:sldLayoutMkLst>
            <pc:docMk/>
            <pc:sldMasterMk cId="3019440809" sldId="2147483816"/>
            <pc:sldLayoutMk cId="3141501025" sldId="2147483836"/>
          </pc:sldLayoutMkLst>
        </pc:sldLayoutChg>
        <pc:sldLayoutChg chg="del">
          <pc:chgData name="Gabriel Klein" userId="0420ac37-224d-49c2-aca8-129e8204fff3" providerId="ADAL" clId="{2CFC28F2-8782-44AF-A945-9F99C87249D1}" dt="2024-01-26T19:32:02.635" v="2283" actId="2696"/>
          <pc:sldLayoutMkLst>
            <pc:docMk/>
            <pc:sldMasterMk cId="3019440809" sldId="2147483816"/>
            <pc:sldLayoutMk cId="764045129" sldId="2147483848"/>
          </pc:sldLayoutMkLst>
        </pc:sldLayoutChg>
        <pc:sldLayoutChg chg="del">
          <pc:chgData name="Gabriel Klein" userId="0420ac37-224d-49c2-aca8-129e8204fff3" providerId="ADAL" clId="{2CFC28F2-8782-44AF-A945-9F99C87249D1}" dt="2024-01-26T19:31:07.867" v="2263" actId="2696"/>
          <pc:sldLayoutMkLst>
            <pc:docMk/>
            <pc:sldMasterMk cId="3019440809" sldId="2147483816"/>
            <pc:sldLayoutMk cId="125356816" sldId="2147483849"/>
          </pc:sldLayoutMkLst>
        </pc:sldLayoutChg>
        <pc:sldLayoutChg chg="del">
          <pc:chgData name="Gabriel Klein" userId="0420ac37-224d-49c2-aca8-129e8204fff3" providerId="ADAL" clId="{2CFC28F2-8782-44AF-A945-9F99C87249D1}" dt="2024-01-26T19:32:04.793" v="2284" actId="2696"/>
          <pc:sldLayoutMkLst>
            <pc:docMk/>
            <pc:sldMasterMk cId="3019440809" sldId="2147483816"/>
            <pc:sldLayoutMk cId="3577989633" sldId="2147483854"/>
          </pc:sldLayoutMkLst>
        </pc:sldLayoutChg>
      </pc:sldMasterChg>
    </pc:docChg>
  </pc:docChgLst>
  <pc:docChgLst>
    <pc:chgData name="Charles Jester" userId="S::charles.jester@revature.com::f75cea3c-e151-4c95-9152-34449bede018" providerId="AD" clId="Web-{0DBAF2E2-FC27-F6C6-28A9-6561A56B8965}"/>
    <pc:docChg chg="delSld">
      <pc:chgData name="Charles Jester" userId="S::charles.jester@revature.com::f75cea3c-e151-4c95-9152-34449bede018" providerId="AD" clId="Web-{0DBAF2E2-FC27-F6C6-28A9-6561A56B8965}" dt="2023-05-10T06:03:09.167" v="0"/>
      <pc:docMkLst>
        <pc:docMk/>
      </pc:docMkLst>
      <pc:sldChg chg="del">
        <pc:chgData name="Charles Jester" userId="S::charles.jester@revature.com::f75cea3c-e151-4c95-9152-34449bede018" providerId="AD" clId="Web-{0DBAF2E2-FC27-F6C6-28A9-6561A56B8965}" dt="2023-05-10T06:03:09.167" v="0"/>
        <pc:sldMkLst>
          <pc:docMk/>
          <pc:sldMk cId="1757724898" sldId="21348058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0313-F1C1-4BE6-A903-24D8C0A8706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9A0D-136B-4D35-8372-B141A6D4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216B-A306-4191-9607-65EF0B473D4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FE03-0128-49A4-9C8E-FA8E5C6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I_hierarchy.sv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4.0/deed.en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Japanese_car_accident.jp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2.0/deed.en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omputer_vision_sample_in_Sim%C3%B3n_Bolivar_Avenue,_Quito.jp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3.0/deed.en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DataPrivacy.jp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2.0/deed.e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integration of sophisticated artificial intelligence algorithms, particularly deep learning, within Advanced Driver-Assistance Systems (ADAS) to significantly enhance a vehicle's perception, decision-making, and overall performance.</a:t>
            </a:r>
          </a:p>
          <a:p>
            <a:pPr lvl="2" indent="-171450">
              <a:buFont typeface="Wingdings"/>
              <a:buChar char="§"/>
            </a:pP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Machine Learning –  algorithms that can learn from data and generalize to unseen data</a:t>
            </a:r>
          </a:p>
          <a:p>
            <a:pPr marL="628650" lvl="1" indent="-171450">
              <a:buFont typeface="Courier New"/>
              <a:buChar char="o"/>
            </a:pPr>
            <a:r>
              <a:rPr lang="en-US" dirty="0">
                <a:cs typeface="Calibri"/>
              </a:rPr>
              <a:t>How it Works</a:t>
            </a:r>
          </a:p>
          <a:p>
            <a:pPr lvl="2" indent="-171450">
              <a:buFont typeface="Wingdings"/>
              <a:buChar char="§"/>
            </a:pPr>
            <a:r>
              <a:rPr lang="en-US" dirty="0">
                <a:cs typeface="Calibri"/>
              </a:rPr>
              <a:t>Data Collection – collecting a large amount of data to train the system</a:t>
            </a:r>
          </a:p>
          <a:p>
            <a:pPr lvl="2" indent="-171450">
              <a:buFont typeface="Wingdings"/>
              <a:buChar char="§"/>
            </a:pPr>
            <a:r>
              <a:rPr lang="en-US" dirty="0">
                <a:cs typeface="Calibri"/>
              </a:rPr>
              <a:t>Data Processing – taking the raw data and converting it to a form that is accepted by the machine learning algorithm (cleaning, formatting, removing outliers)</a:t>
            </a:r>
          </a:p>
          <a:p>
            <a:pPr lvl="2" indent="-171450">
              <a:buFont typeface="Wingdings"/>
              <a:buChar char="§"/>
            </a:pPr>
            <a:r>
              <a:rPr lang="en-US" dirty="0">
                <a:cs typeface="Calibri"/>
              </a:rPr>
              <a:t>Training – Choose a model based on the requirements of a system (for computer version, most likely a deep learning model) and train the model on the data</a:t>
            </a:r>
          </a:p>
          <a:p>
            <a:pPr lvl="3" indent="-171450">
              <a:buFont typeface="Calibri"/>
              <a:buChar char="-"/>
            </a:pPr>
            <a:r>
              <a:rPr lang="en-US" dirty="0">
                <a:cs typeface="Calibri"/>
              </a:rPr>
              <a:t>The model "learns" by modulating internal parameters and recognizing patterns/relationships in the data</a:t>
            </a:r>
          </a:p>
          <a:p>
            <a:pPr lvl="2" indent="-171450">
              <a:buFont typeface="Wingdings"/>
              <a:buChar char="§"/>
            </a:pPr>
            <a:r>
              <a:rPr lang="en-US" dirty="0">
                <a:cs typeface="Calibri"/>
              </a:rPr>
              <a:t>Evaluation – the model is evaluated by having the model make predictions on known data and seeing if the predictions are accurate</a:t>
            </a:r>
          </a:p>
          <a:p>
            <a:pPr lvl="2" indent="-171450">
              <a:buFont typeface="Wingdings"/>
              <a:buChar char="§"/>
            </a:pPr>
            <a:r>
              <a:rPr lang="en-US" dirty="0">
                <a:cs typeface="Calibri"/>
              </a:rPr>
              <a:t>Deployment - once the model is evaluated, it is deployed to the system where it can make predictions on real data, such as images recorded by a camera on a car</a:t>
            </a:r>
          </a:p>
          <a:p>
            <a:pPr marL="628650" lvl="1" indent="-171450">
              <a:buFont typeface="Courier New"/>
              <a:buChar char="o"/>
            </a:pPr>
            <a:r>
              <a:rPr lang="en-US" dirty="0">
                <a:cs typeface="Calibri"/>
              </a:rPr>
              <a:t>Useful for</a:t>
            </a:r>
          </a:p>
          <a:p>
            <a:pPr marL="742950" lvl="2">
              <a:buFont typeface="Wingdings"/>
              <a:buChar char="§"/>
            </a:pPr>
            <a:r>
              <a:rPr lang="en-US" dirty="0"/>
              <a:t>Decision-making algorithms: Analyze sensor data and predict potential hazards or optimal maneuvers for the ADAS system to take.</a:t>
            </a:r>
          </a:p>
          <a:p>
            <a:pPr marL="742950" lvl="2">
              <a:buFont typeface="Wingdings"/>
              <a:buChar char="§"/>
            </a:pPr>
            <a:r>
              <a:rPr lang="en-US" dirty="0"/>
              <a:t>Path planning algorithms: Determine the safest path for the vehicle in various situations (e.g., highway driving vs. navigating a busy intersection)</a:t>
            </a:r>
            <a:endParaRPr lang="en-US" dirty="0">
              <a:cs typeface="Calibri"/>
            </a:endParaRPr>
          </a:p>
          <a:p>
            <a:pPr marL="628650" lvl="1" indent="-171450">
              <a:buFont typeface="Courier New"/>
              <a:buChar char="o"/>
            </a:pPr>
            <a:r>
              <a:rPr lang="en-US" dirty="0">
                <a:cs typeface="Calibri"/>
              </a:rPr>
              <a:t>Deep Learning – a subfield of machine learning that is particularly good at handling complex visual data</a:t>
            </a:r>
          </a:p>
          <a:p>
            <a:pPr lvl="2" indent="-171450">
              <a:buFont typeface="Wingdings"/>
              <a:buChar char="§"/>
            </a:pPr>
            <a:r>
              <a:rPr lang="en-US" dirty="0">
                <a:cs typeface="Calibri"/>
              </a:rPr>
              <a:t>Useful for</a:t>
            </a:r>
          </a:p>
          <a:p>
            <a:pPr lvl="3" indent="-171450">
              <a:buFont typeface="Calibri"/>
              <a:buChar char="-"/>
            </a:pPr>
            <a:r>
              <a:rPr lang="en-US" dirty="0">
                <a:cs typeface="Calibri"/>
              </a:rPr>
              <a:t>Object</a:t>
            </a:r>
            <a:r>
              <a:rPr lang="en-US" dirty="0"/>
              <a:t> detection and recognition (cars, pedestrians, traffic signs)</a:t>
            </a:r>
            <a:endParaRPr lang="en-US" dirty="0">
              <a:cs typeface="Calibri"/>
            </a:endParaRPr>
          </a:p>
          <a:p>
            <a:pPr lvl="3" indent="-171450">
              <a:buFont typeface="Calibri"/>
              <a:buChar char="-"/>
            </a:pPr>
            <a:r>
              <a:rPr lang="en-US" dirty="0"/>
              <a:t>Lane line detection and tracking</a:t>
            </a:r>
            <a:endParaRPr lang="en-US" dirty="0">
              <a:cs typeface="Calibri"/>
            </a:endParaRPr>
          </a:p>
          <a:p>
            <a:pPr lvl="3" indent="-171450">
              <a:buFont typeface="Calibri"/>
              <a:buChar char="-"/>
            </a:pPr>
            <a:r>
              <a:rPr lang="en-US" dirty="0"/>
              <a:t>Traffic light recognition</a:t>
            </a:r>
            <a:endParaRPr lang="en-US" dirty="0">
              <a:cs typeface="Calibri"/>
            </a:endParaRPr>
          </a:p>
          <a:p>
            <a:pPr lvl="3" indent="-171450">
              <a:buFont typeface="Calibri"/>
              <a:buChar char="-"/>
            </a:pPr>
            <a:r>
              <a:rPr lang="en-US" dirty="0">
                <a:cs typeface="Calibri"/>
              </a:rPr>
              <a:t>Computer Vision</a:t>
            </a:r>
          </a:p>
          <a:p>
            <a:pPr marL="171450" indent="-171450">
              <a:buFont typeface="Arial,Sans-Serif"/>
              <a:buChar char="•"/>
            </a:pPr>
            <a:r>
              <a:rPr lang="en-US" dirty="0"/>
              <a:t>Computer Vision - Computer vision techniques extract meaningful information from visual data.</a:t>
            </a:r>
          </a:p>
          <a:p>
            <a:pPr marL="628650" lvl="1" indent="-171450">
              <a:buFont typeface="Courier New,monospace"/>
              <a:buChar char="o"/>
            </a:pPr>
            <a:r>
              <a:rPr lang="en-US" dirty="0"/>
              <a:t>How it Works</a:t>
            </a:r>
            <a:endParaRPr lang="en-US" dirty="0">
              <a:cs typeface="Calibri"/>
            </a:endParaRPr>
          </a:p>
          <a:p>
            <a:pPr marL="742950" lvl="2" indent="-171450">
              <a:buFont typeface="Wingdings"/>
              <a:buChar char="§"/>
            </a:pPr>
            <a:r>
              <a:rPr lang="en-US" dirty="0"/>
              <a:t>Preprocessing</a:t>
            </a:r>
            <a:r>
              <a:rPr lang="en-US" dirty="0">
                <a:cs typeface="Calibri"/>
              </a:rPr>
              <a:t> – resizing, normalizing, reducing noise on the image</a:t>
            </a:r>
          </a:p>
          <a:p>
            <a:pPr marL="742950" lvl="2" indent="-171450">
              <a:buFont typeface="Wingdings"/>
              <a:buChar char="§"/>
            </a:pPr>
            <a:r>
              <a:rPr lang="en-US" dirty="0">
                <a:cs typeface="Calibri"/>
              </a:rPr>
              <a:t>Feature Extraction – analyzing and extracting characteristics from the image that can be used for recognition</a:t>
            </a:r>
          </a:p>
          <a:p>
            <a:pPr marL="1543050" lvl="3" indent="-171450">
              <a:buFont typeface="Calibri"/>
              <a:buChar char="-"/>
            </a:pPr>
            <a:r>
              <a:rPr lang="en-US" dirty="0">
                <a:cs typeface="Calibri"/>
              </a:rPr>
              <a:t>Edge detection – identifying the boundaries between objects and surroundings</a:t>
            </a:r>
            <a:endParaRPr lang="en-US" dirty="0"/>
          </a:p>
          <a:p>
            <a:pPr marL="1543050" lvl="3" indent="-171450">
              <a:buFont typeface="Calibri"/>
              <a:buChar char="-"/>
            </a:pPr>
            <a:r>
              <a:rPr lang="en-US" dirty="0">
                <a:cs typeface="Calibri"/>
              </a:rPr>
              <a:t>Color Histograms – distribution of colors throughout the image</a:t>
            </a:r>
          </a:p>
          <a:p>
            <a:pPr marL="1543050" lvl="3" indent="-171450">
              <a:buFont typeface="Calibri"/>
              <a:buChar char="-"/>
            </a:pPr>
            <a:r>
              <a:rPr lang="en-US" dirty="0">
                <a:cs typeface="Calibri"/>
              </a:rPr>
              <a:t>SIFT (Scale-Invariant Feature Transform) - identifying features in an image that are detectable even under changes in scale, noise, rotation, etc.</a:t>
            </a:r>
          </a:p>
          <a:p>
            <a:pPr marL="742950" lvl="2" indent="-171450">
              <a:buFont typeface="Wingdings"/>
              <a:buChar char="§"/>
            </a:pPr>
            <a:r>
              <a:rPr lang="en-US" dirty="0">
                <a:cs typeface="Calibri"/>
              </a:rPr>
              <a:t>Model Training – the model is trained on a dataset that already has labels</a:t>
            </a:r>
          </a:p>
          <a:p>
            <a:pPr marL="742950" lvl="2" indent="-171450">
              <a:buFont typeface="Wingdings"/>
              <a:buChar char="§"/>
            </a:pPr>
            <a:r>
              <a:rPr lang="en-US" dirty="0">
                <a:cs typeface="Calibri"/>
              </a:rPr>
              <a:t>Classification – the model can now classify new images based on what it "learned"</a:t>
            </a:r>
          </a:p>
          <a:p>
            <a:pPr marL="742950" lvl="2" indent="-171450">
              <a:buFont typeface="Wingdings"/>
              <a:buChar char="§"/>
            </a:pPr>
            <a:r>
              <a:rPr lang="en-US" dirty="0">
                <a:cs typeface="Calibri"/>
              </a:rPr>
              <a:t>Evaluation – The model can be evaluated by testing in on another set of pre-labelled images</a:t>
            </a:r>
          </a:p>
          <a:p>
            <a:pPr marL="628650" lvl="1" indent="-171450">
              <a:buFont typeface="Courier New,monospace"/>
              <a:buChar char="o"/>
            </a:pPr>
            <a:r>
              <a:rPr lang="en-US" dirty="0"/>
              <a:t>Useful for </a:t>
            </a:r>
          </a:p>
          <a:p>
            <a:pPr marL="1085850" lvl="2" indent="-171450">
              <a:buFont typeface="Wingdings,Sans-Serif"/>
              <a:buChar char="§"/>
            </a:pPr>
            <a:r>
              <a:rPr lang="en-US" dirty="0"/>
              <a:t>Image segmentation (classifying different parts of an image, like road vs. sky)</a:t>
            </a:r>
          </a:p>
          <a:p>
            <a:pPr marL="1085850" lvl="2" indent="-171450">
              <a:buFont typeface="Wingdings,Sans-Serif"/>
              <a:buChar char="§"/>
            </a:pPr>
            <a:r>
              <a:rPr lang="en-US" dirty="0"/>
              <a:t>Object tracking (following the movement of objects)</a:t>
            </a:r>
          </a:p>
          <a:p>
            <a:pPr marL="1085850" lvl="2" indent="-171450">
              <a:buFont typeface="Wingdings,Sans-Serif"/>
              <a:buChar char="§"/>
            </a:pPr>
            <a:r>
              <a:rPr lang="en-US" dirty="0"/>
              <a:t>Scene understanding (interpreting the overall traffic situation)</a:t>
            </a:r>
          </a:p>
          <a:p>
            <a:pPr marL="1085850" lvl="2" indent="-171450">
              <a:buFont typeface="Wingdings,Sans-Serif"/>
              <a:buChar char="§"/>
            </a:pPr>
            <a:r>
              <a:rPr lang="en-US" dirty="0"/>
              <a:t>By analyzing camera footage, computer vision helps ADAS systems "see" the road and its elements.</a:t>
            </a:r>
            <a:endParaRPr lang="en-US" dirty="0">
              <a:cs typeface="Calibri"/>
            </a:endParaRPr>
          </a:p>
          <a:p>
            <a:pPr marL="457200" indent="-171450">
              <a:buFont typeface="Arial"/>
              <a:buChar char="•"/>
            </a:pPr>
            <a:r>
              <a:rPr lang="en-US" dirty="0">
                <a:cs typeface="Calibri"/>
              </a:rPr>
              <a:t>Discussion:</a:t>
            </a:r>
          </a:p>
          <a:p>
            <a:pPr marL="800100" lvl="1" indent="-171450">
              <a:buFont typeface="Courier New,monospace"/>
              <a:buChar char="o"/>
            </a:pPr>
            <a:r>
              <a:rPr lang="en-US" dirty="0">
                <a:cs typeface="Calibri"/>
              </a:rPr>
              <a:t>What</a:t>
            </a:r>
            <a:r>
              <a:rPr lang="en-US"/>
              <a:t> infrastructure improvements are necessary to support the widespread adoption of AI-powered ADAS features?</a:t>
            </a:r>
          </a:p>
          <a:p>
            <a:pPr marL="800100" lvl="1" indent="-171450">
              <a:buFont typeface="Courier New,monospace"/>
              <a:buChar char="o"/>
            </a:pPr>
            <a:r>
              <a:rPr lang="en-US" dirty="0"/>
              <a:t>How can we strike a balance between driver assistance and automation to promote safe and responsible driving?</a:t>
            </a:r>
            <a:endParaRPr lang="en-US" dirty="0">
              <a:cs typeface="Calibri"/>
            </a:endParaRPr>
          </a:p>
          <a:p>
            <a:pPr marL="800100" lvl="1" indent="-171450">
              <a:buFont typeface="Courier New,monospace"/>
              <a:buChar char="o"/>
            </a:pPr>
            <a:endParaRPr lang="en-US" dirty="0">
              <a:cs typeface="Calibri"/>
            </a:endParaRPr>
          </a:p>
          <a:p>
            <a:pPr lvl="2" indent="-171450">
              <a:buFont typeface="Wingdings"/>
              <a:buChar char="§"/>
            </a:pPr>
            <a:endParaRPr lang="en-US" dirty="0">
              <a:cs typeface="Calibri"/>
            </a:endParaRPr>
          </a:p>
          <a:p>
            <a:pPr lvl="2" indent="-171450">
              <a:buFont typeface="Wingdings"/>
              <a:buChar char="§"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Image Source: </a:t>
            </a:r>
            <a:r>
              <a:rPr lang="en-US" dirty="0">
                <a:hlinkClick r:id="rId3"/>
              </a:rPr>
              <a:t>https://commons.wikimedia.org/wiki/File:AI_hierarchy.svg</a:t>
            </a:r>
            <a:r>
              <a:rPr lang="en-US" dirty="0"/>
              <a:t> Licensed Under: </a:t>
            </a:r>
            <a:r>
              <a:rPr lang="en-US" dirty="0">
                <a:hlinkClick r:id="rId4"/>
              </a:rPr>
              <a:t>https://creativecommons.org/licenses/by-sa/4.0/deed.en</a:t>
            </a:r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Developing predictive ADAS features involves utilizing various AI algorithms, particularly (bit of recap from last slide)</a:t>
            </a:r>
            <a:endParaRPr lang="en-US" b="1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b="1" dirty="0"/>
              <a:t>Deep Learning:</a:t>
            </a:r>
            <a:r>
              <a:rPr lang="en-US" dirty="0"/>
              <a:t> Analyzing sensor data to predict future actions of pedestrians, vehicles, and other road users.</a:t>
            </a:r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b="1" dirty="0"/>
              <a:t>Machine Learning:</a:t>
            </a:r>
            <a:r>
              <a:rPr lang="en-US" dirty="0"/>
              <a:t> Identifying patterns in historical traffic data and real-time sensor information to anticipate potential congestion or accidents.</a:t>
            </a:r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b="1" dirty="0"/>
              <a:t>Computer Vision:</a:t>
            </a:r>
            <a:r>
              <a:rPr lang="en-US" dirty="0"/>
              <a:t> Extracting insights from camera footage to predict upcoming traffic light changes or hazards obscured from the driver's view.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/>
              <a:t>Proactive Risk Mitigation:</a:t>
            </a:r>
            <a:r>
              <a:rPr lang="en-US" dirty="0"/>
              <a:t> </a:t>
            </a:r>
            <a:endParaRPr lang="en-US">
              <a:cs typeface="Calibri"/>
            </a:endParaRPr>
          </a:p>
          <a:p>
            <a:pPr marL="800100" lvl="1" indent="-171450">
              <a:buFont typeface="Courier New"/>
              <a:buChar char="o"/>
            </a:pPr>
            <a:r>
              <a:rPr lang="en-US" dirty="0"/>
              <a:t>Benefits: Enables ADAS systems to initiate preventive actions like pre-emptive braking or steering adjustments to avoid collisions.</a:t>
            </a:r>
            <a:endParaRPr lang="en-US">
              <a:cs typeface="Calibri"/>
            </a:endParaRPr>
          </a:p>
          <a:p>
            <a:pPr marL="800100" lvl="1" indent="-171450">
              <a:buFont typeface="Courier New"/>
              <a:buChar char="o"/>
            </a:pPr>
            <a:r>
              <a:rPr lang="en-US" dirty="0"/>
              <a:t>Considerations: Requires robust algorithms to distinguish between genuine threats and false positives to avoid unnecessary interventions.</a:t>
            </a:r>
            <a:endParaRPr lang="en-US">
              <a:cs typeface="Calibri"/>
            </a:endParaRPr>
          </a:p>
          <a:p>
            <a:pPr marL="800100" lvl="1" indent="-171450">
              <a:buFont typeface="Courier New"/>
              <a:buChar char="o"/>
            </a:pPr>
            <a:r>
              <a:rPr lang="en-US" dirty="0"/>
              <a:t>Examples: Predicting a potential rear-end collision and initiating automatic emergency braking.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/>
              <a:t>Enhanced Decision-Making: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pPr marL="800100" lvl="1" indent="-171450">
              <a:buFont typeface="Courier New"/>
              <a:buChar char="o"/>
            </a:pPr>
            <a:r>
              <a:rPr lang="en-US" dirty="0"/>
              <a:t>Benefits: Allows ADAS systems to make informed choices based on predicted scenarios, improving overall driving performance.</a:t>
            </a:r>
            <a:endParaRPr lang="en-US">
              <a:cs typeface="Calibri"/>
            </a:endParaRPr>
          </a:p>
          <a:p>
            <a:pPr marL="800100" lvl="1" indent="-171450">
              <a:buFont typeface="Courier New"/>
              <a:buChar char="o"/>
            </a:pPr>
            <a:r>
              <a:rPr lang="en-US" dirty="0"/>
              <a:t>Considerations: Transparency in decision-making processes is crucial to maintain driver trust.</a:t>
            </a:r>
            <a:endParaRPr lang="en-US">
              <a:cs typeface="Calibri"/>
            </a:endParaRPr>
          </a:p>
          <a:p>
            <a:pPr marL="800100" lvl="1" indent="-171450">
              <a:buFont typeface="Courier New"/>
              <a:buChar char="o"/>
            </a:pPr>
            <a:r>
              <a:rPr lang="en-US" dirty="0"/>
              <a:t>Examples: Predicting optimal lane changes based on traffic flow and suggesting maneuvers to the driver.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/>
              <a:t>Personalized Assistance: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pPr marL="800100" lvl="1" indent="-171450">
              <a:buFont typeface="Courier New"/>
              <a:buChar char="o"/>
            </a:pPr>
            <a:r>
              <a:rPr lang="en-US" dirty="0"/>
              <a:t>Benefits: Adapts ADAS behavior to individual driving styles and road conditions for a more tailored experience.</a:t>
            </a:r>
            <a:endParaRPr lang="en-US">
              <a:cs typeface="Calibri"/>
            </a:endParaRPr>
          </a:p>
          <a:p>
            <a:pPr marL="800100" lvl="1" indent="-171450">
              <a:buFont typeface="Courier New"/>
              <a:buChar char="o"/>
            </a:pPr>
            <a:r>
              <a:rPr lang="en-US" dirty="0"/>
              <a:t>Considerations: Data privacy concerns need to be addressed when collecting and using personal driving data.</a:t>
            </a:r>
            <a:endParaRPr lang="en-US">
              <a:cs typeface="Calibri"/>
            </a:endParaRPr>
          </a:p>
          <a:p>
            <a:pPr marL="800100" lvl="1" indent="-171450">
              <a:buFont typeface="Courier New"/>
              <a:buChar char="o"/>
            </a:pPr>
            <a:r>
              <a:rPr lang="en-US" dirty="0"/>
              <a:t>Examples: Adjusting the following distance for Adaptive Cruise Control (ACC) based on driver preferences.</a:t>
            </a:r>
            <a:endParaRPr lang="en-US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 dirty="0"/>
              <a:t>Discussion Points:</a:t>
            </a:r>
            <a:endParaRPr lang="en-US" dirty="0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dirty="0"/>
              <a:t>How can we ensure the reliability and safety of predictive ADAS features in various driving scenarios?</a:t>
            </a:r>
            <a:endParaRPr lang="en-US"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dirty="0"/>
              <a:t>How can we strike a balance between driver autonomy and the level of intervention from predictive ADAS systems?</a:t>
            </a:r>
            <a:endParaRPr lang="en-US" dirty="0">
              <a:cs typeface="Calibri"/>
            </a:endParaRPr>
          </a:p>
          <a:p>
            <a:pPr indent="-171450">
              <a:buFont typeface="Arial"/>
              <a:buChar char="•"/>
            </a:pPr>
            <a:r>
              <a:rPr lang="en-US" dirty="0">
                <a:cs typeface="Calibri"/>
              </a:rPr>
              <a:t>Image Source: </a:t>
            </a:r>
            <a:r>
              <a:rPr lang="en-US" dirty="0">
                <a:hlinkClick r:id="rId3"/>
              </a:rPr>
              <a:t>https://commons.wikimedia.org/wiki/File:Japanese_car_accident.jpg</a:t>
            </a:r>
            <a:r>
              <a:rPr lang="en-US" dirty="0"/>
              <a:t> Licensed Under </a:t>
            </a:r>
            <a:r>
              <a:rPr lang="en-US" dirty="0">
                <a:hlinkClick r:id="rId4"/>
              </a:rPr>
              <a:t>https://creativecommons.org/licenses/by-sa/2.0/deed.en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  <a:p>
            <a:pPr>
              <a:buFont typeface="Arial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en-US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 dirty="0"/>
              <a:t>Elevating Perception Accuracy: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/>
              <a:t>Benefits: Enables ADAS systems to achieve high accuracy in object detection and recognition, even in challenging conditions like low light or bad weather.</a:t>
            </a:r>
            <a:endParaRPr lang="en-US" dirty="0"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/>
              <a:t>Considerations: Requires large, diverse datasets for training to ensure the model generalizes well to unseen scenarios.</a:t>
            </a:r>
            <a:endParaRPr lang="en-US" dirty="0"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/>
              <a:t>Examples: Precise identification of pedestrians and cyclists for improved collision avoidance.</a:t>
            </a:r>
            <a:endParaRPr lang="en-US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 dirty="0"/>
              <a:t>Enabling Proactive Responses: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/>
              <a:t>Benefits: Allows ADAS to anticipate potential hazards and react swiftly, improving overall driving safety.</a:t>
            </a:r>
            <a:endParaRPr lang="en-US" dirty="0"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/>
              <a:t>Considerations: Requires robust decision-making algorithms to determine the appropriate level of intervention.</a:t>
            </a:r>
            <a:endParaRPr lang="en-US" dirty="0"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/>
              <a:t>Examples: Predicting a potential lane departure and initiating steering correction.</a:t>
            </a:r>
            <a:endParaRPr lang="en-US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 dirty="0"/>
              <a:t>Driving Innovation in ADAS Features: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/>
              <a:t>Benefits: Deep learning paves the way for the development of more advanced ADAS features like: </a:t>
            </a:r>
            <a:endParaRPr lang="en-US" dirty="0">
              <a:cs typeface="Calibri"/>
            </a:endParaRPr>
          </a:p>
          <a:p>
            <a:pPr lvl="2">
              <a:buFont typeface="Arial"/>
              <a:buChar char="•"/>
            </a:pPr>
            <a:r>
              <a:rPr lang="en-US" dirty="0"/>
              <a:t>Fully automated emergency braking systems.</a:t>
            </a:r>
            <a:endParaRPr lang="en-US" dirty="0">
              <a:cs typeface="Calibri"/>
            </a:endParaRPr>
          </a:p>
          <a:p>
            <a:pPr lvl="2">
              <a:buFont typeface="Arial"/>
              <a:buChar char="•"/>
            </a:pPr>
            <a:r>
              <a:rPr lang="en-US" dirty="0"/>
              <a:t>Traffic jam assist with automatic lane centering and stop-and-go functionality.</a:t>
            </a:r>
            <a:endParaRPr lang="en-US" dirty="0">
              <a:cs typeface="Calibri"/>
            </a:endParaRPr>
          </a:p>
          <a:p>
            <a:pPr lvl="2">
              <a:buFont typeface="Arial"/>
              <a:buChar char="•"/>
            </a:pPr>
            <a:r>
              <a:rPr lang="en-US" dirty="0"/>
              <a:t>Personalized driver assistance adapting to individual preferences and driving styles.</a:t>
            </a:r>
            <a:endParaRPr lang="en-US" dirty="0"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/>
              <a:t>Considerations: Regulatory frameworks and clear definitions of driver responsibility need to be established alongside technological advancements.</a:t>
            </a:r>
            <a:endParaRPr lang="en-US" dirty="0">
              <a:cs typeface="Calibri"/>
            </a:endParaRPr>
          </a:p>
          <a:p>
            <a:pPr lvl="1">
              <a:buFont typeface="Arial"/>
              <a:buChar char="•"/>
            </a:pPr>
            <a:endParaRPr lang="en-US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 dirty="0"/>
              <a:t>Discussion Points:</a:t>
            </a:r>
            <a:endParaRPr lang="en-US" dirty="0"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/>
              <a:t>How can we ensure the explainability and transparency of deep learning models used in ADAS for driver trust and acceptance?</a:t>
            </a:r>
            <a:endParaRPr lang="en-US" dirty="0"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/>
              <a:t>What are the challenges of balancing computational efficiency with the processing demands of deep learning algorithms in ADAS systems?</a:t>
            </a:r>
            <a:endParaRPr lang="en-US" dirty="0"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/>
              <a:t>How can we promote responsible development and deployment of deep learning-powered ADAS features to minimize potential risks?</a:t>
            </a:r>
            <a:endParaRPr lang="en-US" dirty="0">
              <a:cs typeface="Calibri"/>
            </a:endParaRPr>
          </a:p>
          <a:p>
            <a:pPr>
              <a:buFont typeface="Arial"/>
              <a:buChar char="•"/>
            </a:pPr>
            <a:endParaRPr lang="en-US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cs typeface="Calibri"/>
              </a:rPr>
              <a:t>Image Source: </a:t>
            </a:r>
            <a:r>
              <a:rPr lang="en-US" dirty="0">
                <a:hlinkClick r:id="rId3"/>
              </a:rPr>
              <a:t>https://commons.wikimedia.org/wiki/File:Computer_vision_sample_in_Sim%C3%B3n_Bolivar_Avenue,_Quito.jpg</a:t>
            </a:r>
            <a:r>
              <a:rPr lang="en-US" dirty="0"/>
              <a:t> Licensed Under: </a:t>
            </a:r>
            <a:r>
              <a:rPr lang="en-US" dirty="0">
                <a:hlinkClick r:id="rId4"/>
              </a:rPr>
              <a:t>https://creativecommons.org/licenses/by-sa/3.0/deed.en</a:t>
            </a:r>
            <a:r>
              <a:rPr lang="en-US" dirty="0"/>
              <a:t> </a:t>
            </a:r>
          </a:p>
          <a:p>
            <a:pPr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34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="1" dirty="0">
                <a:cs typeface="Calibri"/>
              </a:rPr>
              <a:t>Ethical Considerations</a:t>
            </a:r>
            <a:endParaRPr lang="en-US" b="1" dirty="0"/>
          </a:p>
          <a:p>
            <a:pPr lvl="1" indent="-171450">
              <a:buFont typeface="Courier New,monospace"/>
              <a:buChar char="o"/>
            </a:pPr>
            <a:r>
              <a:rPr lang="en-US" b="1" dirty="0"/>
              <a:t>Bias in AI algorithms:</a:t>
            </a:r>
            <a:r>
              <a:rPr lang="en-US" dirty="0"/>
              <a:t> Training data can perpetuate biases that lead to unfair or discriminatory behavior by ADAS systems. (e.g., favoring pedestrians with certain characteristics in collision avoidance).</a:t>
            </a:r>
            <a:endParaRPr lang="en-US" dirty="0">
              <a:cs typeface="Calibri"/>
            </a:endParaRPr>
          </a:p>
          <a:p>
            <a:pPr lvl="1" indent="-171450">
              <a:buFont typeface="Courier New,monospace"/>
              <a:buChar char="o"/>
            </a:pPr>
            <a:r>
              <a:rPr lang="en-US" b="1" dirty="0"/>
              <a:t>Responsibility in decision-making:</a:t>
            </a:r>
            <a:r>
              <a:rPr lang="en-US" dirty="0"/>
              <a:t> Who is accountable for accidents or malfunctions caused by AI-based ADAS? (driver, manufacturer, developer)</a:t>
            </a:r>
            <a:endParaRPr lang="en-US" dirty="0">
              <a:cs typeface="Calibri"/>
            </a:endParaRPr>
          </a:p>
          <a:p>
            <a:pPr lvl="1" indent="-171450">
              <a:buFont typeface="Courier New,monospace"/>
              <a:buChar char="o"/>
            </a:pPr>
            <a:r>
              <a:rPr lang="en-US" b="1" dirty="0"/>
              <a:t>Moral dilemmas in critical situations:</a:t>
            </a:r>
            <a:r>
              <a:rPr lang="en-US" dirty="0"/>
              <a:t> How should ADAS prioritize safety in unavoidable crashes (e.g., swerving to avoid a pedestrian but hitting an oncoming car)?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/>
              <a:t>Privacy Considerations:</a:t>
            </a:r>
            <a:endParaRPr lang="en-US" dirty="0">
              <a:cs typeface="Calibri"/>
            </a:endParaRPr>
          </a:p>
          <a:p>
            <a:pPr lvl="1" indent="-171450">
              <a:buFont typeface="Courier New,monospace"/>
              <a:buChar char="o"/>
            </a:pPr>
            <a:r>
              <a:rPr lang="en-US" b="1" dirty="0"/>
              <a:t>Data collection and storage:</a:t>
            </a:r>
            <a:r>
              <a:rPr lang="en-US" dirty="0"/>
              <a:t> The vast amount of data collected by ADAS systems raises concerns about user privacy and potential misuse.</a:t>
            </a:r>
            <a:endParaRPr lang="en-US" dirty="0">
              <a:cs typeface="Calibri"/>
            </a:endParaRPr>
          </a:p>
          <a:p>
            <a:pPr lvl="1" indent="-171450">
              <a:buFont typeface="Courier New,monospace"/>
              <a:buChar char="o"/>
            </a:pPr>
            <a:r>
              <a:rPr lang="en-US" b="1" dirty="0"/>
              <a:t>Data security and hacking:</a:t>
            </a:r>
            <a:r>
              <a:rPr lang="en-US" dirty="0"/>
              <a:t> Robust security measures are needed to protect sensitive data from cyberattacks.</a:t>
            </a:r>
            <a:endParaRPr lang="en-US" dirty="0">
              <a:cs typeface="Calibri"/>
            </a:endParaRPr>
          </a:p>
          <a:p>
            <a:pPr lvl="1" indent="-171450">
              <a:buFont typeface="Courier New,monospace"/>
              <a:buChar char="o"/>
            </a:pPr>
            <a:r>
              <a:rPr lang="en-US" b="1" dirty="0"/>
              <a:t>Driver monitoring and behavior analysis:</a:t>
            </a:r>
            <a:r>
              <a:rPr lang="en-US" dirty="0"/>
              <a:t> ADAS systems with driver monitoring capabilities raise concerns about potential surveillance and limitations on driver freedom.</a:t>
            </a:r>
            <a:endParaRPr lang="en-US" dirty="0">
              <a:cs typeface="Calibri"/>
            </a:endParaRPr>
          </a:p>
          <a:p>
            <a:pPr lvl="1" indent="-171450">
              <a:buFont typeface="Courier New,monospace"/>
              <a:buChar char="o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Discussion:</a:t>
            </a:r>
            <a:endParaRPr lang="en-US" dirty="0">
              <a:cs typeface="Calibri"/>
            </a:endParaRPr>
          </a:p>
          <a:p>
            <a:pPr lvl="1" indent="-171450">
              <a:buFont typeface="Courier New,monospace"/>
              <a:buChar char="o"/>
            </a:pPr>
            <a:r>
              <a:rPr lang="en-US" dirty="0"/>
              <a:t>What are the ethical considerations surrounding data privacy and driver behavior analysis for developing personalized ADAS features?</a:t>
            </a:r>
            <a:endParaRPr lang="en-US" dirty="0">
              <a:cs typeface="Calibri"/>
            </a:endParaRPr>
          </a:p>
          <a:p>
            <a:pPr lvl="1" indent="-171450">
              <a:buFont typeface="Courier New,monospace"/>
              <a:buChar char="o"/>
            </a:pPr>
            <a:r>
              <a:rPr lang="en-US" dirty="0"/>
              <a:t>How can we mitigate bias in training data for AI algorithms used in ADAS?</a:t>
            </a:r>
            <a:endParaRPr lang="en-US" dirty="0">
              <a:cs typeface="Calibri"/>
            </a:endParaRPr>
          </a:p>
          <a:p>
            <a:pPr lvl="1" indent="-171450">
              <a:buFont typeface="Courier New,monospace"/>
              <a:buChar char="o"/>
            </a:pPr>
            <a:r>
              <a:rPr lang="en-US" dirty="0"/>
              <a:t>How can we establish clear lines of responsibility for accidents involving AI-based ADAS features?</a:t>
            </a:r>
            <a:endParaRPr lang="en-US" dirty="0">
              <a:cs typeface="Calibri"/>
            </a:endParaRPr>
          </a:p>
          <a:p>
            <a:pPr lvl="1" indent="-171450">
              <a:buFont typeface="Courier New,monospace"/>
              <a:buChar char="o"/>
            </a:pPr>
            <a:r>
              <a:rPr lang="en-US" dirty="0"/>
              <a:t>What are the ethical considerations for developing ADAS systems that can handle complex moral dilemmas in critical situations?</a:t>
            </a:r>
            <a:endParaRPr lang="en-US" dirty="0">
              <a:cs typeface="Calibri"/>
            </a:endParaRPr>
          </a:p>
          <a:p>
            <a:pPr lvl="1" indent="-171450">
              <a:buFont typeface="Courier New,monospace"/>
              <a:buChar char="o"/>
            </a:pPr>
            <a:r>
              <a:rPr lang="en-US" dirty="0"/>
              <a:t>How can we ensure user privacy when implementing data collection and storage practices within ADAS systems?</a:t>
            </a:r>
            <a:endParaRPr lang="en-US" dirty="0">
              <a:cs typeface="Calibri"/>
            </a:endParaRPr>
          </a:p>
          <a:p>
            <a:pPr lvl="1" indent="-171450">
              <a:buFont typeface="Courier New,monospace"/>
              <a:buChar char="o"/>
            </a:pPr>
            <a:r>
              <a:rPr lang="en-US" dirty="0"/>
              <a:t>What cybersecurity measures are necessary to safeguard sensitive data collected by ADAS systems?</a:t>
            </a:r>
            <a:endParaRPr lang="en-US" dirty="0">
              <a:cs typeface="Calibri"/>
            </a:endParaRPr>
          </a:p>
          <a:p>
            <a:pPr lvl="1" indent="-171450">
              <a:buFont typeface="Courier New,monospace"/>
              <a:buChar char="o"/>
            </a:pPr>
            <a:r>
              <a:rPr lang="en-US" dirty="0"/>
              <a:t>How can we strike a balance between driver privacy and the potential benefits of driver monitoring features in ADAS?</a:t>
            </a:r>
            <a:endParaRPr lang="en-US" dirty="0">
              <a:cs typeface="Calibri"/>
            </a:endParaRPr>
          </a:p>
          <a:p>
            <a:pPr lvl="1" indent="-171450">
              <a:buFont typeface="Courier New,monospace"/>
              <a:buChar char="o"/>
            </a:pP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Image Source: </a:t>
            </a:r>
            <a:r>
              <a:rPr lang="en-US" dirty="0">
                <a:hlinkClick r:id="rId3"/>
              </a:rPr>
              <a:t>https://commons.wikimedia.org/wiki/File:DataPrivacy.jpg</a:t>
            </a:r>
            <a:r>
              <a:rPr lang="en-US" dirty="0"/>
              <a:t> Licensed Under: </a:t>
            </a:r>
            <a:r>
              <a:rPr lang="en-US" dirty="0">
                <a:hlinkClick r:id="rId4"/>
              </a:rPr>
              <a:t>https://creativecommons.org/licenses/by-sa/2.0/deed.en</a:t>
            </a:r>
            <a:r>
              <a:rPr lang="en-US" dirty="0"/>
              <a:t> </a:t>
            </a: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E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FF7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6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7748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DD806-9FE4-AC4E-B9D4-8913BF0B59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302BA2-6531-7445-A1E5-60ED01D06EA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D86ED2-CB0F-0444-B76E-1ADE4FEE8A48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70276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27012"/>
            <a:ext cx="4118020" cy="73846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-1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34249-5A4B-0546-B37E-8B0AF0A47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C20657-34A2-4F43-AA67-C8AC1346F67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BD810FA-186B-6F47-B26B-38202C803911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3431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4CD5-E279-E243-BE05-2675F8E1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F883-5C2C-F940-92D6-9F2722AF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11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9144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DBB88-E4E1-B844-8BEA-9289135A2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FB9951-1191-CD46-A32C-2BE699512EC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D824B13-173A-BE42-9D27-600A2B4EC4D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9690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-1"/>
            <a:ext cx="4572000" cy="229393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E11C0-58CD-6744-BDBC-058702283F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5C0707-D2D4-D74A-BBD8-A3F7243CFBE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4D421CA-83F7-A345-808E-33157A5B68B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7716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Images with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048000" cy="4587876"/>
          </a:xfrm>
        </p:spPr>
        <p:txBody>
          <a:bodyPr vert="horz" lIns="0" tIns="1371600" rIns="0" bIns="1371600" rtlCol="0" anchor="t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47B36-4F3B-8941-B986-04E4191A7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4736B2-ACE2-0D4A-AC31-39B9943C55E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05FFF5A-B44B-534A-A827-3E6E6F0470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376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51349-52E3-0948-BA53-1DB65816B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904614-6E23-F647-A38B-3B697A471D4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8899E9D-4501-6D46-A934-5262FEC9958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3369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82600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19724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33363"/>
            <a:ext cx="4840357" cy="732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0B5C3-5D1E-394F-8A27-BC4812E46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1BC26-BA6E-5349-84EC-71E7F4BBFDF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51FE9A9-8329-B74D-879B-901673E487C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36514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400" y="227012"/>
            <a:ext cx="4826000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400" y="1200150"/>
            <a:ext cx="4826000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F3D1C-CBFB-9043-BD79-228B1CAD2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39B163-C57E-1C42-9B78-19D6E74BE4DA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8DD5B52-C222-134B-B6F0-80142C77053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37624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146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57499"/>
            <a:ext cx="9144000" cy="17303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1AE82-83F7-284C-8C14-FC5A13624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D385E7-349D-6A45-BC38-9968F2E996D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DE45B4F-1170-174A-8803-4EECDF4748CA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9857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45878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E8412-4D93-2045-AE54-6B03DED7CE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5A5E5F-5439-0D45-872B-1589B5652794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EFB3-C85F-A940-808C-E1574CBB993C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036174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99072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375285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51497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72771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66BD7-AF6F-0745-AEC1-C3B040FDF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D46C1C-8535-3B48-AF04-482E0ECA2C02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6CDE034-9BCF-264C-A9AB-503B9460BF1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96629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179743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79743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179743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00" y="2294732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600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204172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04172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3204172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78B19D-0DF6-7443-8398-3A4F0ADA8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EE1551-1D54-E54E-9696-C4F9563F9AB0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F027AAD-2019-9744-9D17-FF58007559A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01098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FC5D9-26A0-6547-A8D3-5BC490D403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411FD-B764-304C-97B2-6AB28B315F85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918B481-69AE-2545-9702-5EFC67DF1B03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2085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4210050" cy="485775"/>
          </a:xfrm>
          <a:prstGeom prst="round2SameRect">
            <a:avLst>
              <a:gd name="adj1" fmla="val 23195"/>
              <a:gd name="adj2" fmla="val 0"/>
            </a:avLst>
          </a:prstGeom>
          <a:solidFill>
            <a:schemeClr val="accent1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05350" y="1200150"/>
            <a:ext cx="4210050" cy="485775"/>
          </a:xfrm>
          <a:prstGeom prst="round2SameRect">
            <a:avLst>
              <a:gd name="adj1" fmla="val 25372"/>
              <a:gd name="adj2" fmla="val 0"/>
            </a:avLst>
          </a:prstGeom>
          <a:solidFill>
            <a:schemeClr val="accent2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28600" y="1685926"/>
            <a:ext cx="420624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600"/>
            </a:lvl1pPr>
            <a:lvl2pPr marL="569913" indent="-220663">
              <a:defRPr sz="1400"/>
            </a:lvl2pPr>
            <a:lvl3pPr marL="855663" indent="-168275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600"/>
            </a:lvl1pPr>
            <a:lvl2pPr marL="569913" indent="-220663">
              <a:buClr>
                <a:schemeClr val="accent2"/>
              </a:buClr>
              <a:defRPr sz="1400"/>
            </a:lvl2pPr>
            <a:lvl3pPr marL="855663" indent="-168275">
              <a:buClr>
                <a:schemeClr val="accent2"/>
              </a:buCl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329DF-5AF9-9D40-8562-2DB79EDAC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2C2A0F-6D06-6D4E-86A3-73958B2A53B6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C2433F8-68F4-384F-A29F-05059D630E0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39585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2743200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5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228600" y="1685926"/>
            <a:ext cx="2743200" cy="2665412"/>
          </a:xfrm>
          <a:prstGeom prst="round2SameRect">
            <a:avLst>
              <a:gd name="adj1" fmla="val 0"/>
              <a:gd name="adj2" fmla="val 5156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400"/>
            </a:lvl1pPr>
            <a:lvl2pPr marL="569913" indent="-220663">
              <a:defRPr sz="1200"/>
            </a:lvl2pPr>
            <a:lvl3pPr marL="855663" indent="-168275"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22"/>
          </p:nvPr>
        </p:nvSpPr>
        <p:spPr>
          <a:xfrm>
            <a:off x="3200400" y="1685926"/>
            <a:ext cx="274320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400"/>
            </a:lvl1pPr>
            <a:lvl2pPr marL="569913" indent="-220663">
              <a:buClr>
                <a:schemeClr val="accent2"/>
              </a:buClr>
              <a:defRPr sz="1200"/>
            </a:lvl2pPr>
            <a:lvl3pPr marL="855663" indent="-168275">
              <a:buClr>
                <a:schemeClr val="accent2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3"/>
          </p:nvPr>
        </p:nvSpPr>
        <p:spPr>
          <a:xfrm>
            <a:off x="6172200" y="1685926"/>
            <a:ext cx="274320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400"/>
            </a:lvl1pPr>
            <a:lvl2pPr marL="569913" indent="-220663">
              <a:buClr>
                <a:schemeClr val="accent3"/>
              </a:buClr>
              <a:defRPr sz="1200"/>
            </a:lvl2pPr>
            <a:lvl3pPr marL="855663" indent="-168275">
              <a:buClr>
                <a:schemeClr val="accent3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B6BED-FFA8-3A40-A141-0CBD2109E9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62251C-9351-5949-B6CE-314040BE893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4FECE0D-485E-CA47-8535-4105AB146A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67832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1200150"/>
            <a:ext cx="2047874" cy="484632"/>
          </a:xfrm>
          <a:prstGeom prst="round2SameRect">
            <a:avLst>
              <a:gd name="adj1" fmla="val 23211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441576" y="1200150"/>
            <a:ext cx="2047874" cy="484632"/>
          </a:xfrm>
          <a:prstGeom prst="round2SameRect">
            <a:avLst>
              <a:gd name="adj1" fmla="val 21030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54551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tx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867526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4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1"/>
          </p:nvPr>
        </p:nvSpPr>
        <p:spPr>
          <a:xfrm>
            <a:off x="228601" y="1685926"/>
            <a:ext cx="2048256" cy="2665412"/>
          </a:xfrm>
          <a:prstGeom prst="round2SameRect">
            <a:avLst>
              <a:gd name="adj1" fmla="val 0"/>
              <a:gd name="adj2" fmla="val 5161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200"/>
            </a:lvl1pPr>
            <a:lvl2pPr marL="569913" indent="-220663">
              <a:defRPr sz="1100"/>
            </a:lvl2pPr>
            <a:lvl3pPr marL="855663" indent="-168275"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23"/>
          </p:nvPr>
        </p:nvSpPr>
        <p:spPr>
          <a:xfrm>
            <a:off x="2441449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200"/>
            </a:lvl1pPr>
            <a:lvl2pPr marL="569913" indent="-220663">
              <a:buClr>
                <a:schemeClr val="accent2"/>
              </a:buClr>
              <a:defRPr sz="1100"/>
            </a:lvl2pPr>
            <a:lvl3pPr marL="855663" indent="-168275">
              <a:buClr>
                <a:schemeClr val="accent2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4654297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200"/>
            </a:lvl1pPr>
            <a:lvl2pPr marL="569913" indent="-220663">
              <a:buClr>
                <a:schemeClr val="accent3"/>
              </a:buClr>
              <a:defRPr sz="1100"/>
            </a:lvl2pPr>
            <a:lvl3pPr marL="855663" indent="-168275">
              <a:buClr>
                <a:schemeClr val="accent3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25"/>
          </p:nvPr>
        </p:nvSpPr>
        <p:spPr>
          <a:xfrm>
            <a:off x="6867144" y="1685926"/>
            <a:ext cx="2048256" cy="2665412"/>
          </a:xfrm>
          <a:prstGeom prst="round2SameRect">
            <a:avLst>
              <a:gd name="adj1" fmla="val 0"/>
              <a:gd name="adj2" fmla="val 670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4"/>
              </a:buClr>
              <a:defRPr sz="1200"/>
            </a:lvl1pPr>
            <a:lvl2pPr marL="569913" indent="-220663">
              <a:buClr>
                <a:schemeClr val="accent4"/>
              </a:buClr>
              <a:defRPr sz="1100"/>
            </a:lvl2pPr>
            <a:lvl3pPr marL="855663" indent="-168275">
              <a:buClr>
                <a:schemeClr val="accent4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3E37F1-60C1-EC41-A242-ED5C2B24A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147C17-5FB3-674F-B83C-113CAD35DFB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BBD2CE86-5934-EF47-A668-708D85E5CBFD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123856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552664" y="1955462"/>
            <a:ext cx="1616207" cy="215494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99241" y="1429970"/>
            <a:ext cx="4118321" cy="257005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596984" y="2731663"/>
            <a:ext cx="757559" cy="134677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6CF36-6E70-0D46-8DB1-1D86364551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0B9A8FF-FAA4-4948-8404-79CEBAF38A0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74D59918-796A-7446-BF81-D94578B0CB3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77535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368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877667" y="526801"/>
            <a:ext cx="5388667" cy="337220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13996-1E68-DC44-88E3-4CF8FAF4C8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6AEF15-25F7-8E4C-A150-881EC0794E9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6E9C888-9553-1D45-81D9-8A55A7BFC35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95871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7768" y="233364"/>
            <a:ext cx="7148464" cy="4302162"/>
            <a:chOff x="773898" y="382213"/>
            <a:chExt cx="7596204" cy="457162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07DA171-E6E6-EF41-9A1C-25BC6CCB62A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1955586" y="453358"/>
            <a:ext cx="5232827" cy="3519288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2B97F-A8B4-9643-BF59-BC4549FE6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2E32B6-3275-784F-9088-B424F82E7A5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20F389D-38A8-2142-A791-0F6E33AB382E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34990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06103" y="506132"/>
            <a:ext cx="4748046" cy="356103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22DA6-2C9A-A84D-8CFD-76A47981C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248702-E2D3-7A44-9A82-E9CD14F3F94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4D9D2BF-59EE-C346-B011-E306196DC3D9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98221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700014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4700014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700014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598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598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598" y="3509351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464306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2464306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464306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935723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35723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35723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F79C2C-2703-E94E-A828-C4E6C8E15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9A5AF9-C6E6-4C4E-ADC0-FC86DAC3FB68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17CE277-7525-C34E-BAA1-882B69943B6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86505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48AA636C-40B0-C84B-BA6A-ABF01F212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56" y="1908688"/>
            <a:ext cx="2484432" cy="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80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074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13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000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1037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fault layout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FF7014"/>
          </a:solidFill>
          <a:ln>
            <a:solidFill>
              <a:srgbClr val="FF7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>
                <a:solidFill>
                  <a:srgbClr val="5EBCE1"/>
                </a:solidFill>
              </a:rPr>
              <a:pPr/>
              <a:t>‹#›</a:t>
            </a:fld>
            <a:endParaRPr lang="en-US" sz="1050">
              <a:solidFill>
                <a:srgbClr val="5EBCE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1D14A-4CC6-6748-B6EE-52A3ACF3C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371476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rgbClr val="FF701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975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8281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68FD6CA-F67D-49D7-9BAD-BC54B1AB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022670-3AC1-4F37-8A49-1C44DC49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4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57" r:id="rId2"/>
    <p:sldLayoutId id="2147483819" r:id="rId3"/>
    <p:sldLayoutId id="2147483815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5" r:id="rId26"/>
    <p:sldLayoutId id="2147483846" r:id="rId27"/>
    <p:sldLayoutId id="2147483847" r:id="rId28"/>
    <p:sldLayoutId id="2147483850" r:id="rId29"/>
    <p:sldLayoutId id="2147483851" r:id="rId30"/>
    <p:sldLayoutId id="2147483852" r:id="rId31"/>
    <p:sldLayoutId id="2147483853" r:id="rId32"/>
    <p:sldLayoutId id="2147483855" r:id="rId33"/>
    <p:sldLayoutId id="2147483828" r:id="rId34"/>
    <p:sldLayoutId id="2147483858" r:id="rId3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accent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260747" indent="-260747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511969" indent="-251222" algn="l" defTabSz="685800" rtl="0" eaLnBrk="1" latinLnBrk="0" hangingPunct="1">
        <a:lnSpc>
          <a:spcPct val="90000"/>
        </a:lnSpc>
        <a:spcBef>
          <a:spcPts val="375"/>
        </a:spcBef>
        <a:buFont typeface="Futura PT Light" panose="020B0402020204020303" pitchFamily="34" charset="0"/>
        <a:buChar char="−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685800" indent="-173831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859631" indent="-173831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v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1427-3FEB-B646-AA5F-55ABE602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utura PT Bold"/>
                <a:cs typeface="FUTURA MEDIUM"/>
              </a:rPr>
              <a:t>AI Algorithms in ADAS</a:t>
            </a:r>
            <a:endParaRPr lang="en-US" b="0" dirty="0">
              <a:latin typeface="Futura PT Bold"/>
              <a:cs typeface="FUTURA MEDIU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4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Data Privacy</a:t>
            </a:r>
            <a:endParaRPr lang="en-US" dirty="0" err="1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Definition:</a:t>
            </a:r>
            <a:r>
              <a:rPr lang="en-US" dirty="0">
                <a:latin typeface="Arial"/>
                <a:cs typeface="Arial"/>
              </a:rPr>
              <a:t> T</a:t>
            </a:r>
            <a:r>
              <a:rPr lang="en-US" dirty="0">
                <a:latin typeface="Arial"/>
                <a:cs typeface="Futura Medium"/>
              </a:rPr>
              <a:t>he ethical dilemmas and privacy concerns surrounding the use of AI in ADAS</a:t>
            </a:r>
          </a:p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Importance: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>
                <a:latin typeface="Arial"/>
                <a:cs typeface="Futura Medium"/>
              </a:rPr>
              <a:t>Addressing the ethics of AI usage helps ensure safety, data privacy, and trust</a:t>
            </a:r>
            <a:endParaRPr lang="en-US" dirty="0"/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Ethical Considerations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Privacy Considerations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Ethics of AI-based ADAS</a:t>
            </a:r>
            <a:endParaRPr lang="en-US" dirty="0"/>
          </a:p>
        </p:txBody>
      </p:sp>
      <p:pic>
        <p:nvPicPr>
          <p:cNvPr id="4" name="Content Placeholder 3" descr="File:DataPrivacy.jpg">
            <a:extLst>
              <a:ext uri="{FF2B5EF4-FFF2-40B4-BE49-F238E27FC236}">
                <a16:creationId xmlns:a16="http://schemas.microsoft.com/office/drawing/2014/main" id="{DC61B89C-EFC7-1880-25A9-D05D5D374519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712799" y="1685925"/>
            <a:ext cx="3238476" cy="2665413"/>
          </a:xfrm>
        </p:spPr>
      </p:pic>
    </p:spTree>
    <p:extLst>
      <p:ext uri="{BB962C8B-B14F-4D97-AF65-F5344CB8AC3E}">
        <p14:creationId xmlns:p14="http://schemas.microsoft.com/office/powerpoint/2010/main" val="72743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99E-17D7-F6BC-CCA5-133C156D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FUTURA MEDIUM"/>
              </a:rPr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utura PT Bold"/>
                <a:cs typeface="FUTURA MEDIUM"/>
              </a:rPr>
              <a:t>Agenda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36317" y="225778"/>
            <a:ext cx="4079082" cy="4580732"/>
          </a:xfrm>
          <a:prstGeom prst="round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660" r="-1486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0B757E-9EC2-4B7F-967F-1F074D131CE3}"/>
              </a:ext>
            </a:extLst>
          </p:cNvPr>
          <p:cNvGrpSpPr/>
          <p:nvPr/>
        </p:nvGrpSpPr>
        <p:grpSpPr>
          <a:xfrm>
            <a:off x="921565" y="770243"/>
            <a:ext cx="2972011" cy="666872"/>
            <a:chOff x="2892462" y="351983"/>
            <a:chExt cx="4139727" cy="65655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7F2F10-C8C0-41B8-BE3E-F2FD4935B052}"/>
                </a:ext>
              </a:extLst>
            </p:cNvPr>
            <p:cNvGrpSpPr/>
            <p:nvPr/>
          </p:nvGrpSpPr>
          <p:grpSpPr>
            <a:xfrm>
              <a:off x="2892462" y="351983"/>
              <a:ext cx="611505" cy="454328"/>
              <a:chOff x="4358640" y="844549"/>
              <a:chExt cx="815340" cy="60577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CC326A3-9CF6-45D5-BF35-B3386C6DFC8C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5A6D55-F2B5-4457-9B57-EBCFF020ADD2}"/>
                  </a:ext>
                </a:extLst>
              </p:cNvPr>
              <p:cNvSpPr txBox="1"/>
              <p:nvPr/>
            </p:nvSpPr>
            <p:spPr>
              <a:xfrm>
                <a:off x="4515252" y="927100"/>
                <a:ext cx="494495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01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E9B6E1-7420-4F5C-A89A-7C6EAEF8CB63}"/>
                </a:ext>
              </a:extLst>
            </p:cNvPr>
            <p:cNvSpPr txBox="1"/>
            <p:nvPr/>
          </p:nvSpPr>
          <p:spPr>
            <a:xfrm>
              <a:off x="3980152" y="463110"/>
              <a:ext cx="3052037" cy="5454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latin typeface="Apercu (Body)"/>
                </a:rPr>
                <a:t>Advanced AI Techniques in ADAS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62D3A7-7D5C-4CB5-850E-7CDA713837C0}"/>
              </a:ext>
            </a:extLst>
          </p:cNvPr>
          <p:cNvGrpSpPr/>
          <p:nvPr/>
        </p:nvGrpSpPr>
        <p:grpSpPr>
          <a:xfrm>
            <a:off x="921565" y="1416139"/>
            <a:ext cx="3018530" cy="669703"/>
            <a:chOff x="2892462" y="1121329"/>
            <a:chExt cx="4267930" cy="66970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046BB3F-3EC9-465E-8365-DDEADB9EA212}"/>
                </a:ext>
              </a:extLst>
            </p:cNvPr>
            <p:cNvGrpSpPr/>
            <p:nvPr/>
          </p:nvGrpSpPr>
          <p:grpSpPr>
            <a:xfrm>
              <a:off x="2892462" y="1121329"/>
              <a:ext cx="611505" cy="454328"/>
              <a:chOff x="4358640" y="844549"/>
              <a:chExt cx="815340" cy="60577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7F9C50E-0FF6-4707-A04E-5AF3F2262257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2BF9C3-183F-4B9A-8982-2798407DE747}"/>
                  </a:ext>
                </a:extLst>
              </p:cNvPr>
              <p:cNvSpPr txBox="1"/>
              <p:nvPr/>
            </p:nvSpPr>
            <p:spPr>
              <a:xfrm>
                <a:off x="4504139" y="927100"/>
                <a:ext cx="516723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0E10C9-E34C-418A-9D97-348164150FB1}"/>
                </a:ext>
              </a:extLst>
            </p:cNvPr>
            <p:cNvSpPr txBox="1"/>
            <p:nvPr/>
          </p:nvSpPr>
          <p:spPr>
            <a:xfrm>
              <a:off x="3997332" y="1237034"/>
              <a:ext cx="316306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Predictive ADAS Features</a:t>
              </a:r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69BFD3-72F5-4696-A4B5-D10D702C9EB9}"/>
              </a:ext>
            </a:extLst>
          </p:cNvPr>
          <p:cNvGrpSpPr/>
          <p:nvPr/>
        </p:nvGrpSpPr>
        <p:grpSpPr>
          <a:xfrm>
            <a:off x="921564" y="2053957"/>
            <a:ext cx="3020022" cy="454328"/>
            <a:chOff x="2892460" y="2776537"/>
            <a:chExt cx="3639675" cy="4543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AB7F45-F802-4F75-9E8F-6B03A3021FB4}"/>
                </a:ext>
              </a:extLst>
            </p:cNvPr>
            <p:cNvGrpSpPr/>
            <p:nvPr/>
          </p:nvGrpSpPr>
          <p:grpSpPr>
            <a:xfrm>
              <a:off x="2892460" y="2776537"/>
              <a:ext cx="543758" cy="454328"/>
              <a:chOff x="4358640" y="844549"/>
              <a:chExt cx="725011" cy="60577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8C768E1-1112-490D-9D13-D57E23819BA2}"/>
                  </a:ext>
                </a:extLst>
              </p:cNvPr>
              <p:cNvSpPr/>
              <p:nvPr/>
            </p:nvSpPr>
            <p:spPr>
              <a:xfrm>
                <a:off x="4358640" y="844549"/>
                <a:ext cx="72501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81778A-3A05-4D09-A65A-ECCF266087B0}"/>
                  </a:ext>
                </a:extLst>
              </p:cNvPr>
              <p:cNvSpPr txBox="1"/>
              <p:nvPr/>
            </p:nvSpPr>
            <p:spPr>
              <a:xfrm>
                <a:off x="4501744" y="927100"/>
                <a:ext cx="521511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03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202FBA-1855-4291-8F3D-D382BE959925}"/>
                </a:ext>
              </a:extLst>
            </p:cNvPr>
            <p:cNvSpPr txBox="1"/>
            <p:nvPr/>
          </p:nvSpPr>
          <p:spPr>
            <a:xfrm>
              <a:off x="3831785" y="2882709"/>
              <a:ext cx="270035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Deep Learning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C5F9AD-0605-F528-46F5-7445EF2AD707}"/>
              </a:ext>
            </a:extLst>
          </p:cNvPr>
          <p:cNvGrpSpPr/>
          <p:nvPr/>
        </p:nvGrpSpPr>
        <p:grpSpPr>
          <a:xfrm>
            <a:off x="990149" y="2735659"/>
            <a:ext cx="3372410" cy="295361"/>
            <a:chOff x="2975118" y="2838445"/>
            <a:chExt cx="4064366" cy="4130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61FED1-2840-001D-1126-2EF4D26EC9A9}"/>
                </a:ext>
              </a:extLst>
            </p:cNvPr>
            <p:cNvSpPr txBox="1"/>
            <p:nvPr/>
          </p:nvSpPr>
          <p:spPr>
            <a:xfrm>
              <a:off x="2975118" y="2838445"/>
              <a:ext cx="440477" cy="39241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en-US" sz="2550" b="1">
                  <a:latin typeface="Futura PT Heavy"/>
                </a:rPr>
                <a:t>04</a:t>
              </a:r>
              <a:endParaRPr lang="en-US" sz="2550" b="1">
                <a:latin typeface="Futura PT Heavy" panose="020B0802020204020303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B607B0-53E1-577B-D266-9487E991F55E}"/>
                </a:ext>
              </a:extLst>
            </p:cNvPr>
            <p:cNvSpPr txBox="1"/>
            <p:nvPr/>
          </p:nvSpPr>
          <p:spPr>
            <a:xfrm>
              <a:off x="3831784" y="2864123"/>
              <a:ext cx="3207700" cy="3873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Ethics of AI-based ADAS</a:t>
              </a:r>
              <a:endParaRPr lang="en-US" dirty="0"/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73CFDD6-631E-6ED2-D9AB-8F7B14EBBCAD}"/>
              </a:ext>
            </a:extLst>
          </p:cNvPr>
          <p:cNvSpPr/>
          <p:nvPr/>
        </p:nvSpPr>
        <p:spPr>
          <a:xfrm>
            <a:off x="922005" y="2701629"/>
            <a:ext cx="432492" cy="34289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060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>
                <a:cs typeface="FUTURA MEDIUM"/>
              </a:rPr>
              <a:t>01 – </a:t>
            </a:r>
            <a:r>
              <a:rPr lang="en-US" b="0" dirty="0">
                <a:cs typeface="FUTURA MEDIUM"/>
              </a:rPr>
              <a:t>Advanced AI Techniques in ADAS 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6729" y="2917120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AI, ML, and Deep Learning</a:t>
            </a:r>
            <a:r>
              <a:rPr lang="en-US" dirty="0">
                <a:latin typeface="Futura PT Bold"/>
                <a:cs typeface="Futura Medium"/>
              </a:rPr>
              <a:t> 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Definition:</a:t>
            </a:r>
            <a:r>
              <a:rPr lang="en-US" dirty="0">
                <a:latin typeface="Arial"/>
                <a:cs typeface="Arial"/>
              </a:rPr>
              <a:t> T</a:t>
            </a:r>
            <a:r>
              <a:rPr lang="en-US" dirty="0">
                <a:latin typeface="Arial"/>
                <a:cs typeface="Futura Medium"/>
              </a:rPr>
              <a:t>he integration of AI algorithms within ADAS to significantly enhance a vehicle's perception, decision-making, and overall performance.</a:t>
            </a:r>
            <a:endParaRPr lang="en-US" dirty="0">
              <a:latin typeface="Arial"/>
              <a:cs typeface="Arial"/>
            </a:endParaRPr>
          </a:p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Importance:</a:t>
            </a:r>
            <a:r>
              <a:rPr lang="en-US" dirty="0">
                <a:latin typeface="Arial"/>
                <a:cs typeface="Arial"/>
              </a:rPr>
              <a:t> AI enables systems to solve complex problems in real time, which is essential for ADAS systems</a:t>
            </a: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Machine Learning</a:t>
            </a:r>
          </a:p>
          <a:p>
            <a:pPr marL="717550" lvl="2">
              <a:buFont typeface="Wingdings" panose="020B0604020202020204" pitchFamily="34" charset="0"/>
              <a:buChar char="§"/>
            </a:pPr>
            <a:r>
              <a:rPr lang="en-US" sz="1400" dirty="0">
                <a:latin typeface="Arial"/>
                <a:cs typeface="Arial"/>
              </a:rPr>
              <a:t>Deep Learning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Futura Medium"/>
              </a:rPr>
              <a:t>Computer Vision</a:t>
            </a: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Advanced AI Techniques in ADAS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A782CC-E0DF-D0C2-9F24-3A97C643B07E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pPr marL="226695" indent="-226695"/>
            <a:endParaRPr lang="en-US" dirty="0"/>
          </a:p>
        </p:txBody>
      </p:sp>
      <p:pic>
        <p:nvPicPr>
          <p:cNvPr id="7" name="Picture 6" descr="A diagram of machine learning&#10;&#10;Description automatically generated">
            <a:extLst>
              <a:ext uri="{FF2B5EF4-FFF2-40B4-BE49-F238E27FC236}">
                <a16:creationId xmlns:a16="http://schemas.microsoft.com/office/drawing/2014/main" id="{9C3B397B-D78E-F4F4-C839-85EC0785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8311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02 – </a:t>
            </a:r>
            <a:r>
              <a:rPr lang="en-US" b="0" dirty="0">
                <a:cs typeface="FUTURA MEDIUM"/>
              </a:rPr>
              <a:t>Predictive ADAS Features 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785" y="3057299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Definition: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>
                <a:latin typeface="Arial"/>
                <a:cs typeface="Futura Medium"/>
              </a:rPr>
              <a:t>ADAS functionalities that can anticipate potential hazards and situations on the road, enabling proactive interventions to enhance safety and driving experience.</a:t>
            </a:r>
            <a:endParaRPr lang="en-US" dirty="0">
              <a:latin typeface="Arial"/>
              <a:cs typeface="Arial"/>
            </a:endParaRPr>
          </a:p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Importance: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>
                <a:latin typeface="Arial"/>
                <a:cs typeface="Futura Medium"/>
              </a:rPr>
              <a:t>Predictive ADAS features powered by AI algorithms offer significant advancements in driver assistance</a:t>
            </a:r>
            <a:endParaRPr lang="en-US" sz="1600" dirty="0">
              <a:latin typeface="Arial"/>
              <a:cs typeface="Futura Medium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Proactive Risk Mitigation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Enhanced Decision-Making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Personalized Assistance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Predictive ADAS Features</a:t>
            </a:r>
            <a:endParaRPr lang="en-US" dirty="0"/>
          </a:p>
        </p:txBody>
      </p:sp>
      <p:pic>
        <p:nvPicPr>
          <p:cNvPr id="4" name="Content Placeholder 3" descr="File:Japanese car accident.jpg">
            <a:extLst>
              <a:ext uri="{FF2B5EF4-FFF2-40B4-BE49-F238E27FC236}">
                <a16:creationId xmlns:a16="http://schemas.microsoft.com/office/drawing/2014/main" id="{E1E95270-4F61-4670-C094-923E1A31AD6D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228600" y="1835448"/>
            <a:ext cx="4206875" cy="2366367"/>
          </a:xfrm>
        </p:spPr>
      </p:pic>
    </p:spTree>
    <p:extLst>
      <p:ext uri="{BB962C8B-B14F-4D97-AF65-F5344CB8AC3E}">
        <p14:creationId xmlns:p14="http://schemas.microsoft.com/office/powerpoint/2010/main" val="178663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03 – </a:t>
            </a:r>
            <a:r>
              <a:rPr lang="en-US" b="0" dirty="0">
                <a:cs typeface="FUTURA MEDIUM"/>
              </a:rPr>
              <a:t>Deep Learning 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7482" y="3003385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6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Computer Vision 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Definition:</a:t>
            </a:r>
            <a:r>
              <a:rPr lang="en-US" dirty="0">
                <a:latin typeface="Arial"/>
                <a:cs typeface="Arial"/>
              </a:rPr>
              <a:t> A subset of machine learning that simulates the decision-making power of the human brain</a:t>
            </a:r>
            <a:endParaRPr lang="en-US" dirty="0">
              <a:latin typeface="Arial"/>
              <a:cs typeface="Futura Medium"/>
            </a:endParaRPr>
          </a:p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Importance: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>
                <a:latin typeface="Arial"/>
                <a:cs typeface="Futura Medium"/>
              </a:rPr>
              <a:t>Deep Learning improves ADAS functionalities in multiple ways</a:t>
            </a:r>
            <a:endParaRPr lang="en-US" sz="1600" dirty="0">
              <a:latin typeface="Arial"/>
              <a:cs typeface="Futura Medium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Elevating Perception Accuracy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Enabling Proactive Responses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Driving Innovation in ADAS Features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Deep Learning</a:t>
            </a:r>
            <a:endParaRPr lang="en-US" dirty="0"/>
          </a:p>
        </p:txBody>
      </p:sp>
      <p:pic>
        <p:nvPicPr>
          <p:cNvPr id="4" name="Content Placeholder 3" descr="File:Computer vision sample in Simón Bolivar Avenue, Quito.jpg">
            <a:extLst>
              <a:ext uri="{FF2B5EF4-FFF2-40B4-BE49-F238E27FC236}">
                <a16:creationId xmlns:a16="http://schemas.microsoft.com/office/drawing/2014/main" id="{81BE96A7-6C66-AB05-7972-979F7FDA4DF8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228600" y="1830189"/>
            <a:ext cx="4206875" cy="2376884"/>
          </a:xfrm>
        </p:spPr>
      </p:pic>
    </p:spTree>
    <p:extLst>
      <p:ext uri="{BB962C8B-B14F-4D97-AF65-F5344CB8AC3E}">
        <p14:creationId xmlns:p14="http://schemas.microsoft.com/office/powerpoint/2010/main" val="314053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04 – </a:t>
            </a:r>
            <a:r>
              <a:rPr lang="en-US" b="0" dirty="0">
                <a:cs typeface="FUTURA MEDIUM"/>
              </a:rPr>
              <a:t>Ethics of AI-based ADAS 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4399" y="2971035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4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v-Theme_Test1">
  <a:themeElements>
    <a:clrScheme name="REVATURe">
      <a:dk1>
        <a:srgbClr val="000000"/>
      </a:dk1>
      <a:lt1>
        <a:srgbClr val="FFFFFF"/>
      </a:lt1>
      <a:dk2>
        <a:srgbClr val="00183C"/>
      </a:dk2>
      <a:lt2>
        <a:srgbClr val="EEECE1"/>
      </a:lt2>
      <a:accent1>
        <a:srgbClr val="FF7014"/>
      </a:accent1>
      <a:accent2>
        <a:srgbClr val="0741CB"/>
      </a:accent2>
      <a:accent3>
        <a:srgbClr val="099C45"/>
      </a:accent3>
      <a:accent4>
        <a:srgbClr val="FFCF00"/>
      </a:accent4>
      <a:accent5>
        <a:srgbClr val="5EBCE1"/>
      </a:accent5>
      <a:accent6>
        <a:srgbClr val="DCFE5F"/>
      </a:accent6>
      <a:hlink>
        <a:srgbClr val="0000FF"/>
      </a:hlink>
      <a:folHlink>
        <a:srgbClr val="0000FF"/>
      </a:folHlink>
    </a:clrScheme>
    <a:fontScheme name="New Template">
      <a:majorFont>
        <a:latin typeface="Degular"/>
        <a:ea typeface=""/>
        <a:cs typeface=""/>
      </a:majorFont>
      <a:minorFont>
        <a:latin typeface="Aperc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-Theme_Test1" id="{AFA164CF-139C-2A40-9387-D8BAE6B26E1F}" vid="{3C1FED7A-C574-874E-8949-06397D14D7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6399201-8c70-4094-bedf-0e0052933be2">
      <Terms xmlns="http://schemas.microsoft.com/office/infopath/2007/PartnerControls"/>
    </lcf76f155ced4ddcb4097134ff3c332f>
    <TaxCatchAll xmlns="c1d1d668-1a17-41cc-8e51-02c957e8f86c" xsi:nil="true"/>
    <SharedWithUsers xmlns="c1d1d668-1a17-41cc-8e51-02c957e8f86c">
      <UserInfo>
        <DisplayName>Julie Seals</DisplayName>
        <AccountId>37</AccountId>
        <AccountType/>
      </UserInfo>
      <UserInfo>
        <DisplayName>Kaitlyn Orama</DisplayName>
        <AccountId>2110</AccountId>
        <AccountType/>
      </UserInfo>
      <UserInfo>
        <DisplayName>Jonathan De La Cruz</DisplayName>
        <AccountId>373</AccountId>
        <AccountType/>
      </UserInfo>
      <UserInfo>
        <DisplayName>Eric Suminski</DisplayName>
        <AccountId>123</AccountId>
        <AccountType/>
      </UserInfo>
      <UserInfo>
        <DisplayName>Charles Jester</DisplayName>
        <AccountId>154</AccountId>
        <AccountType/>
      </UserInfo>
      <UserInfo>
        <DisplayName>Carolyn Rehm</DisplayName>
        <AccountId>36</AccountId>
        <AccountType/>
      </UserInfo>
    </SharedWithUsers>
    <_ip_UnifiedCompliancePolicyUIAction xmlns="http://schemas.microsoft.com/sharepoint/v3" xsi:nil="true"/>
    <Info xmlns="16399201-8c70-4094-bedf-0e0052933be2" xsi:nil="true"/>
    <Client xmlns="16399201-8c70-4094-bedf-0e0052933be2" xsi:nil="true"/>
    <Co_x002d_Training xmlns="16399201-8c70-4094-bedf-0e0052933be2">false</Co_x002d_Training>
    <Modern_x0020_Experience xmlns="16399201-8c70-4094-bedf-0e0052933be2">false</Modern_x0020_Experience>
    <Flag xmlns="16399201-8c70-4094-bedf-0e0052933be2">false</Flag>
    <Status xmlns="16399201-8c70-4094-bedf-0e0052933be2" xsi:nil="true"/>
    <_ip_UnifiedCompliancePolicyProperties xmlns="http://schemas.microsoft.com/sharepoint/v3" xsi:nil="true"/>
    <Details xmlns="16399201-8c70-4094-bedf-0e0052933be2" xsi:nil="true"/>
    <BatchID xmlns="16399201-8c70-4094-bedf-0e0052933be2" xsi:nil="true"/>
    <StartDate xmlns="16399201-8c70-4094-bedf-0e0052933be2" xsi:nil="true"/>
    <Trainer xmlns="16399201-8c70-4094-bedf-0e0052933be2">
      <UserInfo>
        <DisplayName/>
        <AccountId xsi:nil="true"/>
        <AccountType/>
      </UserInfo>
    </Trainer>
    <OpsAdmin xmlns="16399201-8c70-4094-bedf-0e0052933be2">
      <UserInfo>
        <DisplayName/>
        <AccountId xsi:nil="true"/>
        <AccountType/>
      </UserInfo>
    </OpsAdmin>
    <Manager xmlns="16399201-8c70-4094-bedf-0e0052933be2" xsi:nil="true"/>
    <MediaLengthInSeconds xmlns="16399201-8c70-4094-bedf-0e0052933b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33" ma:contentTypeDescription="Create a new document." ma:contentTypeScope="" ma:versionID="a9d78f1467f25be290647f8ca6777cca">
  <xsd:schema xmlns:xsd="http://www.w3.org/2001/XMLSchema" xmlns:xs="http://www.w3.org/2001/XMLSchema" xmlns:p="http://schemas.microsoft.com/office/2006/metadata/properties" xmlns:ns1="http://schemas.microsoft.com/sharepoint/v3" xmlns:ns2="16399201-8c70-4094-bedf-0e0052933be2" xmlns:ns3="c1d1d668-1a17-41cc-8e51-02c957e8f86c" targetNamespace="http://schemas.microsoft.com/office/2006/metadata/properties" ma:root="true" ma:fieldsID="b598b5d75445aa0a13185317edbb8a86" ns1:_="" ns2:_="" ns3:_="">
    <xsd:import namespace="http://schemas.microsoft.com/sharepoint/v3"/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  <xsd:element ref="ns2:lcf76f155ced4ddcb4097134ff3c332f" minOccurs="0"/>
                <xsd:element ref="ns3:TaxCatchAll" minOccurs="0"/>
                <xsd:element ref="ns2:Flag" minOccurs="0"/>
                <xsd:element ref="ns2:Modern_x0020_Experience" minOccurs="0"/>
                <xsd:element ref="ns2:BatchID" minOccurs="0"/>
                <xsd:element ref="ns2:Info" minOccurs="0"/>
                <xsd:element ref="ns2:Trainer" minOccurs="0"/>
                <xsd:element ref="ns2:StartDate" minOccurs="0"/>
                <xsd:element ref="ns2:Client" minOccurs="0"/>
                <xsd:element ref="ns2:Manager" minOccurs="0"/>
                <xsd:element ref="ns2:Co_x002d_Training" minOccurs="0"/>
                <xsd:element ref="ns2:Status" minOccurs="0"/>
                <xsd:element ref="ns2:OpsAdmin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Flag" ma:index="24" nillable="true" ma:displayName="Flag for Archive" ma:default="0" ma:format="Dropdown" ma:internalName="Flag">
      <xsd:simpleType>
        <xsd:restriction base="dms:Boolean"/>
      </xsd:simpleType>
    </xsd:element>
    <xsd:element name="Modern_x0020_Experience" ma:index="25" nillable="true" ma:displayName="Modern Experience" ma:default="0" ma:internalName="Modern_x0020_Experience">
      <xsd:simpleType>
        <xsd:restriction base="dms:Boolean"/>
      </xsd:simpleType>
    </xsd:element>
    <xsd:element name="BatchID" ma:index="26" nillable="true" ma:displayName="Batch ID" ma:format="Dropdown" ma:internalName="BatchID">
      <xsd:simpleType>
        <xsd:restriction base="dms:Text">
          <xsd:maxLength value="255"/>
        </xsd:restriction>
      </xsd:simpleType>
    </xsd:element>
    <xsd:element name="Info" ma:index="27" nillable="true" ma:displayName="Info" ma:internalName="Info">
      <xsd:simpleType>
        <xsd:restriction base="dms:Note">
          <xsd:maxLength value="255"/>
        </xsd:restriction>
      </xsd:simpleType>
    </xsd:element>
    <xsd:element name="Trainer" ma:index="28" nillable="true" ma:displayName="Trainer" ma:description="August Duet" ma:format="Dropdown" ma:list="UserInfo" ma:SharePointGroup="0" ma:internalName="Trai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rtDate" ma:index="29" nillable="true" ma:displayName="Start Date" ma:format="DateOnly" ma:internalName="StartDate">
      <xsd:simpleType>
        <xsd:restriction base="dms:DateTime"/>
      </xsd:simpleType>
    </xsd:element>
    <xsd:element name="Client" ma:index="30" nillable="true" ma:displayName="Client" ma:description="The name of Account to which this document is associated with" ma:format="Dropdown" ma:internalName="Client">
      <xsd:simpleType>
        <xsd:restriction base="dms:Text">
          <xsd:maxLength value="255"/>
        </xsd:restriction>
      </xsd:simpleType>
    </xsd:element>
    <xsd:element name="Manager" ma:index="31" nillable="true" ma:displayName="Manager" ma:format="Dropdown" ma:internalName="Manager">
      <xsd:simpleType>
        <xsd:restriction base="dms:Choice">
          <xsd:enumeration value="EJ"/>
          <xsd:enumeration value="Nick J"/>
          <xsd:enumeration value="Carolyn"/>
          <xsd:enumeration value="Dinesh"/>
          <xsd:enumeration value="Harvey"/>
          <xsd:enumeration value="Richard O"/>
          <xsd:enumeration value="Principal"/>
        </xsd:restriction>
      </xsd:simpleType>
    </xsd:element>
    <xsd:element name="Co_x002d_Training" ma:index="32" nillable="true" ma:displayName="Co-Training " ma:default="0" ma:format="Dropdown" ma:internalName="Co_x002d_Training">
      <xsd:simpleType>
        <xsd:restriction base="dms:Boolean"/>
      </xsd:simpleType>
    </xsd:element>
    <xsd:element name="Status" ma:index="33" nillable="true" ma:displayName="Status" ma:format="Dropdown" ma:internalName="Status">
      <xsd:simpleType>
        <xsd:restriction base="dms:Choice">
          <xsd:enumeration value="Completed"/>
          <xsd:enumeration value="In Progress"/>
          <xsd:enumeration value="Confirmed"/>
          <xsd:enumeration value="Finalized"/>
        </xsd:restriction>
      </xsd:simpleType>
    </xsd:element>
    <xsd:element name="OpsAdmin" ma:index="34" nillable="true" ma:displayName="Ops Admin" ma:format="Dropdown" ma:list="UserInfo" ma:SharePointGroup="0" ma:internalName="OpsAdmi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3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e409032-8d07-4731-b2a6-a84d75bf472a}" ma:internalName="TaxCatchAll" ma:showField="CatchAllData" ma:web="c1d1d668-1a17-41cc-8e51-02c957e8f8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CA2243-931A-4EF4-9FA1-4079A51C62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E47A5D-D334-4C74-864A-75C10757119E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79a5bbf3-99bf-47c0-b4a7-2a42861e66bd"/>
    <ds:schemaRef ds:uri="937ce7f7-54fc-4b8f-9f6d-319018edbfdc"/>
    <ds:schemaRef ds:uri="http://purl.org/dc/elements/1.1/"/>
    <ds:schemaRef ds:uri="16399201-8c70-4094-bedf-0e0052933be2"/>
    <ds:schemaRef ds:uri="c1d1d668-1a17-41cc-8e51-02c957e8f86c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21A4AE1-3115-4DE8-9CC9-2CFED6417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6399201-8c70-4094-bedf-0e0052933be2"/>
    <ds:schemaRef ds:uri="c1d1d668-1a17-41cc-8e51-02c957e8f8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115</Words>
  <Application>Microsoft Office PowerPoint</Application>
  <PresentationFormat>On-screen Show (16:9)</PresentationFormat>
  <Paragraphs>24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Rev-Theme_Test1</vt:lpstr>
      <vt:lpstr>AI Algorithms in ADAS </vt:lpstr>
      <vt:lpstr>Agenda</vt:lpstr>
      <vt:lpstr>01 – Advanced AI Techniques in ADAS </vt:lpstr>
      <vt:lpstr>Advanced AI Techniques in ADAS</vt:lpstr>
      <vt:lpstr>02 – Predictive ADAS Features </vt:lpstr>
      <vt:lpstr>Predictive ADAS Features</vt:lpstr>
      <vt:lpstr>03 – Deep Learning </vt:lpstr>
      <vt:lpstr>Deep Learning</vt:lpstr>
      <vt:lpstr>04 – Ethics of AI-based ADAS </vt:lpstr>
      <vt:lpstr>Ethics of AI-based ADAS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 McCullough</dc:creator>
  <cp:lastModifiedBy>Charles Jester</cp:lastModifiedBy>
  <cp:revision>320</cp:revision>
  <dcterms:created xsi:type="dcterms:W3CDTF">2015-02-17T21:17:56Z</dcterms:created>
  <dcterms:modified xsi:type="dcterms:W3CDTF">2024-05-14T19:37:05Z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  <property fmtid="{D5CDD505-2E9C-101B-9397-08002B2CF9AE}" pid="3" name="MediaServiceImageTags">
    <vt:lpwstr/>
  </property>
  <property fmtid="{D5CDD505-2E9C-101B-9397-08002B2CF9AE}" pid="4" name="Order">
    <vt:r8>22600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{"FileActivityType":"9","FileActivityTimeStamp":"2024-03-18T21:51:56.850Z","FileActivityUsersOnPage":[{"DisplayName":"Charles Jester","Id":"charles.jester@revature.com"}],"FileActivityNavigationId":null}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