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2"/>
  </p:notesMasterIdLst>
  <p:handoutMasterIdLst>
    <p:handoutMasterId r:id="rId13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2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F947B-45A3-9BC7-144B-97F7EF6C8F8E}" v="21" dt="2024-05-15T14:34:34.010"/>
    <p1510:client id="{600351A5-35BB-57D8-9B9C-2953D1FAFF91}" v="11" dt="2024-05-14T20:43:54.928"/>
    <p1510:client id="{81895988-F295-BCFC-53EC-B253138EABE5}" v="1" dt="2024-05-14T20:53:31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61" autoAdjust="0"/>
  </p:normalViewPr>
  <p:slideViewPr>
    <p:cSldViewPr snapToGrid="0">
      <p:cViewPr varScale="1">
        <p:scale>
          <a:sx n="60" d="100"/>
          <a:sy n="60" d="100"/>
        </p:scale>
        <p:origin x="66" y="131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Rory Eiffe" userId="S::rory.eiffe@revature.com::26a7415f-7908-4f4c-ac4d-b7cb93b5498f" providerId="AD" clId="Web-{81895988-F295-BCFC-53EC-B253138EABE5}"/>
    <pc:docChg chg="modSld">
      <pc:chgData name="Rory Eiffe" userId="S::rory.eiffe@revature.com::26a7415f-7908-4f4c-ac4d-b7cb93b5498f" providerId="AD" clId="Web-{81895988-F295-BCFC-53EC-B253138EABE5}" dt="2024-05-14T20:53:31.318" v="0" actId="1076"/>
      <pc:docMkLst>
        <pc:docMk/>
      </pc:docMkLst>
      <pc:sldChg chg="modSp">
        <pc:chgData name="Rory Eiffe" userId="S::rory.eiffe@revature.com::26a7415f-7908-4f4c-ac4d-b7cb93b5498f" providerId="AD" clId="Web-{81895988-F295-BCFC-53EC-B253138EABE5}" dt="2024-05-14T20:53:31.318" v="0" actId="1076"/>
        <pc:sldMkLst>
          <pc:docMk/>
          <pc:sldMk cId="2206071569" sldId="2134805919"/>
        </pc:sldMkLst>
        <pc:grpChg chg="mod">
          <ac:chgData name="Rory Eiffe" userId="S::rory.eiffe@revature.com::26a7415f-7908-4f4c-ac4d-b7cb93b5498f" providerId="AD" clId="Web-{81895988-F295-BCFC-53EC-B253138EABE5}" dt="2024-05-14T20:53:31.318" v="0" actId="1076"/>
          <ac:grpSpMkLst>
            <pc:docMk/>
            <pc:sldMk cId="2206071569" sldId="2134805919"/>
            <ac:grpSpMk id="26" creationId="{1862D3A7-7D5C-4CB5-850E-7CDA713837C0}"/>
          </ac:grpSpMkLst>
        </pc:grp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Charles Jester" userId="S::charles.jester@revature.com::f75cea3c-e151-4c95-9152-34449bede018" providerId="AD" clId="Web-{600351A5-35BB-57D8-9B9C-2953D1FAFF91}"/>
    <pc:docChg chg="modSld">
      <pc:chgData name="Charles Jester" userId="S::charles.jester@revature.com::f75cea3c-e151-4c95-9152-34449bede018" providerId="AD" clId="Web-{600351A5-35BB-57D8-9B9C-2953D1FAFF91}" dt="2024-05-14T20:43:54.928" v="9" actId="20577"/>
      <pc:docMkLst>
        <pc:docMk/>
      </pc:docMkLst>
      <pc:sldChg chg="modSp">
        <pc:chgData name="Charles Jester" userId="S::charles.jester@revature.com::f75cea3c-e151-4c95-9152-34449bede018" providerId="AD" clId="Web-{600351A5-35BB-57D8-9B9C-2953D1FAFF91}" dt="2024-05-14T20:43:54.928" v="9" actId="20577"/>
        <pc:sldMkLst>
          <pc:docMk/>
          <pc:sldMk cId="972576356" sldId="2134805930"/>
        </pc:sldMkLst>
        <pc:spChg chg="mod">
          <ac:chgData name="Charles Jester" userId="S::charles.jester@revature.com::f75cea3c-e151-4c95-9152-34449bede018" providerId="AD" clId="Web-{600351A5-35BB-57D8-9B9C-2953D1FAFF91}" dt="2024-05-14T20:43:54.928" v="9" actId="20577"/>
          <ac:spMkLst>
            <pc:docMk/>
            <pc:sldMk cId="972576356" sldId="2134805930"/>
            <ac:spMk id="11" creationId="{ED3DFDF2-EEBE-A206-1D61-60C70C6284DF}"/>
          </ac:spMkLst>
        </pc:spChg>
      </pc:sldChg>
      <pc:sldChg chg="modSp">
        <pc:chgData name="Charles Jester" userId="S::charles.jester@revature.com::f75cea3c-e151-4c95-9152-34449bede018" providerId="AD" clId="Web-{600351A5-35BB-57D8-9B9C-2953D1FAFF91}" dt="2024-05-14T20:41:37.643" v="1" actId="20577"/>
        <pc:sldMkLst>
          <pc:docMk/>
          <pc:sldMk cId="3332620948" sldId="2134805932"/>
        </pc:sldMkLst>
        <pc:spChg chg="mod">
          <ac:chgData name="Charles Jester" userId="S::charles.jester@revature.com::f75cea3c-e151-4c95-9152-34449bede018" providerId="AD" clId="Web-{600351A5-35BB-57D8-9B9C-2953D1FAFF91}" dt="2024-05-14T20:41:37.643" v="1" actId="20577"/>
          <ac:spMkLst>
            <pc:docMk/>
            <pc:sldMk cId="3332620948" sldId="2134805932"/>
            <ac:spMk id="11" creationId="{ED3DFDF2-EEBE-A206-1D61-60C70C6284DF}"/>
          </ac:spMkLst>
        </pc:spChg>
      </pc:sld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Charles Jester" userId="S::charles.jester@revature.com::f75cea3c-e151-4c95-9152-34449bede018" providerId="AD" clId="Web-{1E9F947B-45A3-9BC7-144B-97F7EF6C8F8E}"/>
    <pc:docChg chg="modSld">
      <pc:chgData name="Charles Jester" userId="S::charles.jester@revature.com::f75cea3c-e151-4c95-9152-34449bede018" providerId="AD" clId="Web-{1E9F947B-45A3-9BC7-144B-97F7EF6C8F8E}" dt="2024-05-15T14:34:32.869" v="123"/>
      <pc:docMkLst>
        <pc:docMk/>
      </pc:docMkLst>
      <pc:sldChg chg="modSp modNotes">
        <pc:chgData name="Charles Jester" userId="S::charles.jester@revature.com::f75cea3c-e151-4c95-9152-34449bede018" providerId="AD" clId="Web-{1E9F947B-45A3-9BC7-144B-97F7EF6C8F8E}" dt="2024-05-15T14:34:32.869" v="123"/>
        <pc:sldMkLst>
          <pc:docMk/>
          <pc:sldMk cId="972576356" sldId="2134805930"/>
        </pc:sldMkLst>
        <pc:spChg chg="mod">
          <ac:chgData name="Charles Jester" userId="S::charles.jester@revature.com::f75cea3c-e151-4c95-9152-34449bede018" providerId="AD" clId="Web-{1E9F947B-45A3-9BC7-144B-97F7EF6C8F8E}" dt="2024-05-15T14:33:32.898" v="38" actId="20577"/>
          <ac:spMkLst>
            <pc:docMk/>
            <pc:sldMk cId="972576356" sldId="2134805930"/>
            <ac:spMk id="3" creationId="{C22BCF9D-0B7B-9AB3-1EFC-ABE372BE04F9}"/>
          </ac:spMkLst>
        </pc:spChg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a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work/app-feedback/test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Balancing Fidelity and Safety:</a:t>
            </a:r>
            <a:r>
              <a:rPr lang="en-US" dirty="0"/>
              <a:t> AAOS needs to balance delivering high-quality audio with prioritizing driver safety. Loud or distorted audio can be distracting, while crucial alerts and navigation instructions need to be audible.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User Interface Considerations:</a:t>
            </a:r>
            <a:r>
              <a:rPr lang="en-US" dirty="0"/>
              <a:t> The AAOS audio UI should be intuitive and minimize driver distraction. Simple controls, voice commands, and clear visual feedback are essential.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Customizability &amp; Accessibility:</a:t>
            </a:r>
            <a:r>
              <a:rPr lang="en-US" dirty="0"/>
              <a:t> AAOS must include options to allow for the user to customize their experience to their preferences &amp; help aid with any accessibility needs for those who might need audio aids while driving.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Audio Source Optimization:</a:t>
            </a:r>
            <a:r>
              <a:rPr lang="en-US" dirty="0"/>
              <a:t> AAOS should optimize playback for various audio sources like FM radio, streaming services, and phone calls, accounting for in-car acoustics and background noise.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AAOS leverage machine learning to personalize audio settings based on driver preferences and in-car environment?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trade-offs between offering advanced audio settings and maintaining a distraction-free UI?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car manufacturers integrate haptic feedback or spatial audio for a more immersive and informative audio experience?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Building Audio Apps for Android Auto: </a:t>
            </a:r>
            <a:r>
              <a:rPr lang="en-US" dirty="0">
                <a:hlinkClick r:id="rId3"/>
              </a:rPr>
              <a:t>https://developer.android.com/training/cars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Testing Methods:</a:t>
            </a:r>
            <a:r>
              <a:rPr lang="en-US" dirty="0"/>
              <a:t> User testing can involve various methods like in-vehicle usability testing with real drivers, simulator-based testing, and remote user testing with prototypes.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Feedback Collection Techniques:</a:t>
            </a:r>
            <a:r>
              <a:rPr lang="en-US" dirty="0"/>
              <a:t> Techniques include post-test interviews, surveys, in-app feedback mechanisms, and user research studies.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Focus on Safety:</a:t>
            </a:r>
            <a:r>
              <a:rPr lang="en-US" dirty="0"/>
              <a:t> Testing should prioritize safety, ensuring tasks can be completed with minimal distraction while driving.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testing: </a:t>
            </a:r>
            <a:r>
              <a:rPr lang="en-US" b="0" dirty="0"/>
              <a:t>Testing</a:t>
            </a:r>
            <a:r>
              <a:rPr lang="en-US" b="1" dirty="0"/>
              <a:t> </a:t>
            </a:r>
            <a:r>
              <a:rPr lang="en-US" dirty="0"/>
              <a:t>should involve a diverse group of participants considering factors like age, technical experience, and driving habits.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Feedback collection: </a:t>
            </a:r>
            <a:r>
              <a:rPr lang="en-US" b="0" dirty="0"/>
              <a:t>Collection of user feedback</a:t>
            </a:r>
            <a:r>
              <a:rPr lang="en-US" b="1" dirty="0"/>
              <a:t> </a:t>
            </a:r>
            <a:r>
              <a:rPr lang="en-US" dirty="0"/>
              <a:t>should be ongoing throughout the development process to ensure continuous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Methods:</a:t>
            </a:r>
            <a:r>
              <a:rPr lang="en-US" dirty="0"/>
              <a:t> </a:t>
            </a:r>
            <a:r>
              <a:rPr lang="en-US" b="1" dirty="0"/>
              <a:t>In-Vehicle Testing:</a:t>
            </a:r>
            <a:r>
              <a:rPr lang="en-US" dirty="0"/>
              <a:t> Users interact with AAOS in a simulated or real driving environment to assess real-world usability and potential distractions.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Lab Testing:</a:t>
            </a:r>
            <a:r>
              <a:rPr lang="en-US" dirty="0"/>
              <a:t> Users interact with AAOS in a controlled lab setting to evaluate specific functionalities and user interface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Remote Testing:</a:t>
            </a:r>
            <a:r>
              <a:rPr lang="en-US" dirty="0"/>
              <a:t> Users interact with AAOS on simulators or emulators from a remote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Feedback Collection Techniques:</a:t>
            </a:r>
            <a:r>
              <a:rPr lang="en-US" dirty="0"/>
              <a:t> </a:t>
            </a:r>
            <a:r>
              <a:rPr lang="en-US" b="1" dirty="0"/>
              <a:t>Surveys and Questionnaires:</a:t>
            </a:r>
            <a:r>
              <a:rPr lang="en-US" dirty="0"/>
              <a:t> Gather user opinions and preferences on AAOS features and overall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Interviews:</a:t>
            </a:r>
            <a:r>
              <a:rPr lang="en-US" dirty="0"/>
              <a:t> Conduct in-depth discussions with users to understand their thought processes and challenges while interacting with AAOS.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Usability Testing with Observation:</a:t>
            </a:r>
            <a:r>
              <a:rPr lang="en-US" dirty="0"/>
              <a:t> Observe user interactions with AAOS to identify areas for improvement.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AAOS development leverage different user testing methods to gain well-rounded insights?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ethical considerations when conducting user testing in a driving context?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car manufacturers effectively integrate user feedback into the AAOS development lifecycle?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app feedback: </a:t>
            </a:r>
            <a:r>
              <a:rPr lang="en-US" dirty="0">
                <a:hlinkClick r:id="rId3"/>
              </a:rPr>
              <a:t>https://developer.android.com/work/app-feedback/testing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Futura PT Bold"/>
                <a:cs typeface="FUTURA MEDIUM"/>
              </a:rPr>
              <a:t>Audio System Customization &amp;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688475"/>
            <a:ext cx="2972561" cy="553998"/>
            <a:chOff x="2892462" y="271481"/>
            <a:chExt cx="4140493" cy="5454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918" y="271481"/>
              <a:ext cx="3052037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Optimal Audio Quality &amp; User Experience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517576"/>
            <a:ext cx="3018530" cy="553998"/>
            <a:chOff x="2892462" y="1102450"/>
            <a:chExt cx="4267930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102450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User Testing &amp; Feedback Collection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01 – </a:t>
            </a:r>
            <a:r>
              <a:rPr lang="en-US" b="0" dirty="0">
                <a:cs typeface="FUTURA MEDIUM"/>
              </a:rPr>
              <a:t>Optimal Audio Quality &amp; User Experience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315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Optimizing Audio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</a:rPr>
              <a:t>O</a:t>
            </a:r>
            <a:r>
              <a:rPr lang="en-US" dirty="0"/>
              <a:t>ptimal audio quality and user experience refers to delivering clear, immersive, and driver-safe audio playback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High-fidelity audio and a well-designed user interface (UI) are crucial for a positive in-car experience, minimizing distractions and ensuring ease of use 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Balancing Fidelity &amp; Safety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User Interface Considerations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Customizability &amp; Accessibility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Audio Source Optimization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Optimal Audio Quality &amp; User Experience</a:t>
            </a:r>
          </a:p>
        </p:txBody>
      </p:sp>
      <p:pic>
        <p:nvPicPr>
          <p:cNvPr id="2050" name="Picture 2" descr="Enhancing Sound Quality in Car Audio with DSP Technology">
            <a:extLst>
              <a:ext uri="{FF2B5EF4-FFF2-40B4-BE49-F238E27FC236}">
                <a16:creationId xmlns:a16="http://schemas.microsoft.com/office/drawing/2014/main" id="{44526A23-7254-BB23-E484-5B6C3745B2D8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 b="52558"/>
          <a:stretch/>
        </p:blipFill>
        <p:spPr bwMode="auto">
          <a:xfrm>
            <a:off x="228600" y="1923622"/>
            <a:ext cx="4206854" cy="201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02 – </a:t>
            </a:r>
            <a:r>
              <a:rPr lang="en-US" b="0" dirty="0">
                <a:cs typeface="FUTURA MEDIUM"/>
              </a:rPr>
              <a:t>User Testing &amp; Feedback Collection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101" y="285028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Feedback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</a:rPr>
              <a:t>S</a:t>
            </a:r>
            <a:r>
              <a:rPr lang="en-US" dirty="0"/>
              <a:t>ystematic processes to evaluate user interaction with in-car infotainment systems powered by AAOS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H</a:t>
            </a:r>
            <a:r>
              <a:rPr lang="en-US" dirty="0"/>
              <a:t>elps identify usability issues, gauge user satisfaction, and refine the overall in-vehicle experience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Testing Methods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Feedback Collection Techniques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Focus on Safety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User Testing &amp; Feedback Collection</a:t>
            </a:r>
          </a:p>
        </p:txBody>
      </p:sp>
      <p:pic>
        <p:nvPicPr>
          <p:cNvPr id="1026" name="Picture 2" descr="Creating a Customer Feedback Loop in Your Auto Business">
            <a:extLst>
              <a:ext uri="{FF2B5EF4-FFF2-40B4-BE49-F238E27FC236}">
                <a16:creationId xmlns:a16="http://schemas.microsoft.com/office/drawing/2014/main" id="{102886A8-224C-C42F-3562-FCA5F813CDA2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4327"/>
            <a:ext cx="4206875" cy="220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D21A4AE1-3115-4DE8-9CC9-2CFED641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47A5D-D334-4C74-864A-75C10757119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9a5bbf3-99bf-47c0-b4a7-2a42861e66bd"/>
    <ds:schemaRef ds:uri="937ce7f7-54fc-4b8f-9f6d-319018edbfdc"/>
    <ds:schemaRef ds:uri="http://purl.org/dc/elements/1.1/"/>
    <ds:schemaRef ds:uri="16399201-8c70-4094-bedf-0e0052933be2"/>
    <ds:schemaRef ds:uri="c1d1d668-1a17-41cc-8e51-02c957e8f86c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616</Words>
  <Application>Microsoft Office PowerPoint</Application>
  <PresentationFormat>On-screen Show (16:9)</PresentationFormat>
  <Paragraphs>62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Rev-Theme_Test1</vt:lpstr>
      <vt:lpstr>Audio System Customization &amp; User Experience</vt:lpstr>
      <vt:lpstr>Agenda</vt:lpstr>
      <vt:lpstr>01 – Optimal Audio Quality &amp; User Experience </vt:lpstr>
      <vt:lpstr>Optimal Audio Quality &amp; User Experience</vt:lpstr>
      <vt:lpstr>02 – User Testing &amp; Feedback Collection </vt:lpstr>
      <vt:lpstr>User Testing &amp; Feedback Collection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Charles Jester</cp:lastModifiedBy>
  <cp:revision>25</cp:revision>
  <dcterms:created xsi:type="dcterms:W3CDTF">2015-02-17T21:17:56Z</dcterms:created>
  <dcterms:modified xsi:type="dcterms:W3CDTF">2024-05-15T14:34:37Z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