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4"/>
  </p:sldMasterIdLst>
  <p:notesMasterIdLst>
    <p:notesMasterId r:id="rId12"/>
  </p:notesMasterIdLst>
  <p:handoutMasterIdLst>
    <p:handoutMasterId r:id="rId13"/>
  </p:handoutMasterIdLst>
  <p:sldIdLst>
    <p:sldId id="2134805918" r:id="rId5"/>
    <p:sldId id="2134805919" r:id="rId6"/>
    <p:sldId id="2134805920" r:id="rId7"/>
    <p:sldId id="2134805930" r:id="rId8"/>
    <p:sldId id="2134805931" r:id="rId9"/>
    <p:sldId id="2134805932" r:id="rId10"/>
    <p:sldId id="2134805921"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41">
          <p15:clr>
            <a:srgbClr val="A4A3A4"/>
          </p15:clr>
        </p15:guide>
        <p15:guide id="2" orient="horz" pos="133">
          <p15:clr>
            <a:srgbClr val="A4A3A4"/>
          </p15:clr>
        </p15:guide>
        <p15:guide id="3" orient="horz" pos="756">
          <p15:clr>
            <a:srgbClr val="A4A3A4"/>
          </p15:clr>
        </p15:guide>
        <p15:guide id="4" orient="horz" pos="612">
          <p15:clr>
            <a:srgbClr val="A4A3A4"/>
          </p15:clr>
        </p15:guide>
        <p15:guide id="5" pos="144">
          <p15:clr>
            <a:srgbClr val="A4A3A4"/>
          </p15:clr>
        </p15:guide>
        <p15:guide id="6" pos="5616">
          <p15:clr>
            <a:srgbClr val="A4A3A4"/>
          </p15:clr>
        </p15:guide>
        <p15:guide id="7" pos="2880">
          <p15:clr>
            <a:srgbClr val="A4A3A4"/>
          </p15:clr>
        </p15:guide>
        <p15:guide id="8" pos="646">
          <p15:clr>
            <a:srgbClr val="A4A3A4"/>
          </p15:clr>
        </p15:guide>
        <p15:guide id="9" orient="horz" pos="147">
          <p15:clr>
            <a:srgbClr val="A4A3A4"/>
          </p15:clr>
        </p15:guide>
        <p15:guide id="10" orient="horz" pos="289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FBD7"/>
    <a:srgbClr val="0741CB"/>
    <a:srgbClr val="5EBCE1"/>
    <a:srgbClr val="00183C"/>
    <a:srgbClr val="33383F"/>
    <a:srgbClr val="FECF00"/>
    <a:srgbClr val="099C45"/>
    <a:srgbClr val="FF7014"/>
    <a:srgbClr val="6DD579"/>
    <a:srgbClr val="C1F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682557-E537-33CC-0E69-F51DC0DA2434}" v="745" dt="2024-05-08T21:29:56.3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741"/>
        <p:guide orient="horz" pos="133"/>
        <p:guide orient="horz" pos="756"/>
        <p:guide orient="horz" pos="612"/>
        <p:guide pos="144"/>
        <p:guide pos="5616"/>
        <p:guide pos="2880"/>
        <p:guide pos="646"/>
        <p:guide orient="horz" pos="147"/>
        <p:guide orient="horz" pos="289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es Jester" userId="S::charles.jester@revature.com::f75cea3c-e151-4c95-9152-34449bede018" providerId="AD" clId="Web-{D149D8CD-6788-43D5-FE11-68ABAD0D5334}"/>
    <pc:docChg chg="addSld modSld">
      <pc:chgData name="Charles Jester" userId="S::charles.jester@revature.com::f75cea3c-e151-4c95-9152-34449bede018" providerId="AD" clId="Web-{D149D8CD-6788-43D5-FE11-68ABAD0D5334}" dt="2023-05-09T20:51:15.778" v="9" actId="20577"/>
      <pc:docMkLst>
        <pc:docMk/>
      </pc:docMkLst>
      <pc:sldChg chg="modSp add replId">
        <pc:chgData name="Charles Jester" userId="S::charles.jester@revature.com::f75cea3c-e151-4c95-9152-34449bede018" providerId="AD" clId="Web-{D149D8CD-6788-43D5-FE11-68ABAD0D5334}" dt="2023-05-09T20:51:15.778" v="9" actId="20577"/>
        <pc:sldMkLst>
          <pc:docMk/>
          <pc:sldMk cId="1757724898" sldId="2134805876"/>
        </pc:sldMkLst>
        <pc:spChg chg="mod">
          <ac:chgData name="Charles Jester" userId="S::charles.jester@revature.com::f75cea3c-e151-4c95-9152-34449bede018" providerId="AD" clId="Web-{D149D8CD-6788-43D5-FE11-68ABAD0D5334}" dt="2023-05-09T20:51:15.778" v="9" actId="20577"/>
          <ac:spMkLst>
            <pc:docMk/>
            <pc:sldMk cId="1757724898" sldId="2134805876"/>
            <ac:spMk id="2" creationId="{7B48399E-17D7-F6BC-CCA5-133C156D31BF}"/>
          </ac:spMkLst>
        </pc:spChg>
      </pc:sldChg>
    </pc:docChg>
  </pc:docChgLst>
  <pc:docChgLst>
    <pc:chgData name="Christian Campagnuolo" userId="1abf8b24-e226-4350-ae1d-a11891f5e9e2" providerId="ADAL" clId="{5FB7125C-F8CF-7B4F-9F39-74626D9A216B}"/>
    <pc:docChg chg="addSld modSld">
      <pc:chgData name="Christian Campagnuolo" userId="1abf8b24-e226-4350-ae1d-a11891f5e9e2" providerId="ADAL" clId="{5FB7125C-F8CF-7B4F-9F39-74626D9A216B}" dt="2023-02-09T16:38:03.908" v="59" actId="2711"/>
      <pc:docMkLst>
        <pc:docMk/>
      </pc:docMkLst>
      <pc:sldChg chg="modSp add mod setBg">
        <pc:chgData name="Christian Campagnuolo" userId="1abf8b24-e226-4350-ae1d-a11891f5e9e2" providerId="ADAL" clId="{5FB7125C-F8CF-7B4F-9F39-74626D9A216B}" dt="2023-02-09T16:38:03.908" v="59" actId="2711"/>
        <pc:sldMkLst>
          <pc:docMk/>
          <pc:sldMk cId="2182027031" sldId="2134805866"/>
        </pc:sldMkLst>
        <pc:spChg chg="mod">
          <ac:chgData name="Christian Campagnuolo" userId="1abf8b24-e226-4350-ae1d-a11891f5e9e2" providerId="ADAL" clId="{5FB7125C-F8CF-7B4F-9F39-74626D9A216B}" dt="2023-02-09T16:38:03.908" v="59" actId="2711"/>
          <ac:spMkLst>
            <pc:docMk/>
            <pc:sldMk cId="2182027031" sldId="2134805866"/>
            <ac:spMk id="2" creationId="{BD84779E-8BFC-9E4B-B576-F45B5C488699}"/>
          </ac:spMkLst>
        </pc:spChg>
        <pc:spChg chg="mod">
          <ac:chgData name="Christian Campagnuolo" userId="1abf8b24-e226-4350-ae1d-a11891f5e9e2" providerId="ADAL" clId="{5FB7125C-F8CF-7B4F-9F39-74626D9A216B}" dt="2023-02-09T16:37:36.090" v="57" actId="20577"/>
          <ac:spMkLst>
            <pc:docMk/>
            <pc:sldMk cId="2182027031" sldId="2134805866"/>
            <ac:spMk id="5" creationId="{DEF7B260-717D-1EE7-8597-F692228CB856}"/>
          </ac:spMkLst>
        </pc:spChg>
      </pc:sldChg>
    </pc:docChg>
  </pc:docChgLst>
  <pc:docChgLst>
    <pc:chgData name="Julie Seals" userId="S::julie.seals@revature.com::a9c29fc7-9d16-4d6a-b39c-4a342d189cfc" providerId="AD" clId="Web-{AE600603-C24C-6C94-BAAD-BA392F978FCB}"/>
    <pc:docChg chg="modSld">
      <pc:chgData name="Julie Seals" userId="S::julie.seals@revature.com::a9c29fc7-9d16-4d6a-b39c-4a342d189cfc" providerId="AD" clId="Web-{AE600603-C24C-6C94-BAAD-BA392F978FCB}" dt="2023-03-28T17:39:47.973" v="3"/>
      <pc:docMkLst>
        <pc:docMk/>
      </pc:docMkLst>
      <pc:sldChg chg="addSp delSp modSp">
        <pc:chgData name="Julie Seals" userId="S::julie.seals@revature.com::a9c29fc7-9d16-4d6a-b39c-4a342d189cfc" providerId="AD" clId="Web-{AE600603-C24C-6C94-BAAD-BA392F978FCB}" dt="2023-03-28T17:39:47.973" v="3"/>
        <pc:sldMkLst>
          <pc:docMk/>
          <pc:sldMk cId="3676738006" sldId="338"/>
        </pc:sldMkLst>
        <pc:picChg chg="add del mod">
          <ac:chgData name="Julie Seals" userId="S::julie.seals@revature.com::a9c29fc7-9d16-4d6a-b39c-4a342d189cfc" providerId="AD" clId="Web-{AE600603-C24C-6C94-BAAD-BA392F978FCB}" dt="2023-03-28T17:39:47.973" v="3"/>
          <ac:picMkLst>
            <pc:docMk/>
            <pc:sldMk cId="3676738006" sldId="338"/>
            <ac:picMk id="3" creationId="{9D6AB008-EB5F-7716-B276-DAEAFBA55418}"/>
          </ac:picMkLst>
        </pc:picChg>
      </pc:sldChg>
    </pc:docChg>
  </pc:docChgLst>
  <pc:docChgLst>
    <pc:chgData name="Carol Baxter" userId="S::carol.baxter@revature.com::dce96c70-e6f7-44a6-9718-c6215aad3282" providerId="AD" clId="Web-{05A388F9-4F36-AABF-9847-F623AB80BA47}"/>
    <pc:docChg chg="modSld">
      <pc:chgData name="Carol Baxter" userId="S::carol.baxter@revature.com::dce96c70-e6f7-44a6-9718-c6215aad3282" providerId="AD" clId="Web-{05A388F9-4F36-AABF-9847-F623AB80BA47}" dt="2023-01-23T22:07:27.917" v="5"/>
      <pc:docMkLst>
        <pc:docMk/>
      </pc:docMkLst>
      <pc:sldChg chg="addSp delSp modSp">
        <pc:chgData name="Carol Baxter" userId="S::carol.baxter@revature.com::dce96c70-e6f7-44a6-9718-c6215aad3282" providerId="AD" clId="Web-{05A388F9-4F36-AABF-9847-F623AB80BA47}" dt="2023-01-23T22:07:27.917" v="5"/>
        <pc:sldMkLst>
          <pc:docMk/>
          <pc:sldMk cId="3197494097" sldId="359"/>
        </pc:sldMkLst>
        <pc:grpChg chg="add del mod">
          <ac:chgData name="Carol Baxter" userId="S::carol.baxter@revature.com::dce96c70-e6f7-44a6-9718-c6215aad3282" providerId="AD" clId="Web-{05A388F9-4F36-AABF-9847-F623AB80BA47}" dt="2023-01-23T22:07:27.917" v="5"/>
          <ac:grpSpMkLst>
            <pc:docMk/>
            <pc:sldMk cId="3197494097" sldId="359"/>
            <ac:grpSpMk id="2" creationId="{71598C32-5037-1BDD-D781-4A7F6605BDA0}"/>
          </ac:grpSpMkLst>
        </pc:grpChg>
        <pc:graphicFrameChg chg="mod modGraphic">
          <ac:chgData name="Carol Baxter" userId="S::carol.baxter@revature.com::dce96c70-e6f7-44a6-9718-c6215aad3282" providerId="AD" clId="Web-{05A388F9-4F36-AABF-9847-F623AB80BA47}" dt="2023-01-23T22:06:24.180" v="1"/>
          <ac:graphicFrameMkLst>
            <pc:docMk/>
            <pc:sldMk cId="3197494097" sldId="359"/>
            <ac:graphicFrameMk id="8" creationId="{00000000-0000-0000-0000-000000000000}"/>
          </ac:graphicFrameMkLst>
        </pc:graphicFrameChg>
      </pc:sldChg>
    </pc:docChg>
  </pc:docChgLst>
  <pc:docChgLst>
    <pc:chgData name="Charles Jester" userId="S::charles.jester@revature.com::f75cea3c-e151-4c95-9152-34449bede018" providerId="AD" clId="Web-{C4938FC7-3088-BC48-ECC2-ED4AA382598D}"/>
    <pc:docChg chg="addSld delSld modSld sldOrd">
      <pc:chgData name="Charles Jester" userId="S::charles.jester@revature.com::f75cea3c-e151-4c95-9152-34449bede018" providerId="AD" clId="Web-{C4938FC7-3088-BC48-ECC2-ED4AA382598D}" dt="2023-05-09T15:57:47.252" v="1824" actId="20577"/>
      <pc:docMkLst>
        <pc:docMk/>
      </pc:docMkLst>
      <pc:sldChg chg="del">
        <pc:chgData name="Charles Jester" userId="S::charles.jester@revature.com::f75cea3c-e151-4c95-9152-34449bede018" providerId="AD" clId="Web-{C4938FC7-3088-BC48-ECC2-ED4AA382598D}" dt="2023-05-08T18:17:10.576" v="52"/>
        <pc:sldMkLst>
          <pc:docMk/>
          <pc:sldMk cId="505675651" sldId="260"/>
        </pc:sldMkLst>
      </pc:sldChg>
      <pc:sldChg chg="del">
        <pc:chgData name="Charles Jester" userId="S::charles.jester@revature.com::f75cea3c-e151-4c95-9152-34449bede018" providerId="AD" clId="Web-{C4938FC7-3088-BC48-ECC2-ED4AA382598D}" dt="2023-05-08T18:14:31.572" v="12"/>
        <pc:sldMkLst>
          <pc:docMk/>
          <pc:sldMk cId="4163875400" sldId="262"/>
        </pc:sldMkLst>
      </pc:sldChg>
      <pc:sldChg chg="del">
        <pc:chgData name="Charles Jester" userId="S::charles.jester@revature.com::f75cea3c-e151-4c95-9152-34449bede018" providerId="AD" clId="Web-{C4938FC7-3088-BC48-ECC2-ED4AA382598D}" dt="2023-05-08T18:15:50.981" v="17"/>
        <pc:sldMkLst>
          <pc:docMk/>
          <pc:sldMk cId="1588267624" sldId="264"/>
        </pc:sldMkLst>
      </pc:sldChg>
      <pc:sldChg chg="del">
        <pc:chgData name="Charles Jester" userId="S::charles.jester@revature.com::f75cea3c-e151-4c95-9152-34449bede018" providerId="AD" clId="Web-{C4938FC7-3088-BC48-ECC2-ED4AA382598D}" dt="2023-05-08T18:17:10.545" v="44"/>
        <pc:sldMkLst>
          <pc:docMk/>
          <pc:sldMk cId="142798045" sldId="265"/>
        </pc:sldMkLst>
      </pc:sldChg>
      <pc:sldChg chg="modSp">
        <pc:chgData name="Charles Jester" userId="S::charles.jester@revature.com::f75cea3c-e151-4c95-9152-34449bede018" providerId="AD" clId="Web-{C4938FC7-3088-BC48-ECC2-ED4AA382598D}" dt="2023-05-08T18:39:18.292" v="170" actId="1076"/>
        <pc:sldMkLst>
          <pc:docMk/>
          <pc:sldMk cId="3533786481" sldId="266"/>
        </pc:sldMkLst>
        <pc:spChg chg="mod">
          <ac:chgData name="Charles Jester" userId="S::charles.jester@revature.com::f75cea3c-e151-4c95-9152-34449bede018" providerId="AD" clId="Web-{C4938FC7-3088-BC48-ECC2-ED4AA382598D}" dt="2023-05-08T18:39:06.323" v="168" actId="20577"/>
          <ac:spMkLst>
            <pc:docMk/>
            <pc:sldMk cId="3533786481" sldId="266"/>
            <ac:spMk id="2" creationId="{7D9E0F4D-47BB-584F-8148-CEEF4AE6DDFE}"/>
          </ac:spMkLst>
        </pc:spChg>
        <pc:picChg chg="mod">
          <ac:chgData name="Charles Jester" userId="S::charles.jester@revature.com::f75cea3c-e151-4c95-9152-34449bede018" providerId="AD" clId="Web-{C4938FC7-3088-BC48-ECC2-ED4AA382598D}" dt="2023-05-08T18:39:18.292" v="170" actId="1076"/>
          <ac:picMkLst>
            <pc:docMk/>
            <pc:sldMk cId="3533786481" sldId="266"/>
            <ac:picMk id="3" creationId="{05355144-DEB7-9F40-811B-307E8F83B933}"/>
          </ac:picMkLst>
        </pc:picChg>
      </pc:sldChg>
      <pc:sldChg chg="del">
        <pc:chgData name="Charles Jester" userId="S::charles.jester@revature.com::f75cea3c-e151-4c95-9152-34449bede018" providerId="AD" clId="Web-{C4938FC7-3088-BC48-ECC2-ED4AA382598D}" dt="2023-05-08T18:17:10.592" v="55"/>
        <pc:sldMkLst>
          <pc:docMk/>
          <pc:sldMk cId="2908811639" sldId="275"/>
        </pc:sldMkLst>
      </pc:sldChg>
      <pc:sldChg chg="del">
        <pc:chgData name="Charles Jester" userId="S::charles.jester@revature.com::f75cea3c-e151-4c95-9152-34449bede018" providerId="AD" clId="Web-{C4938FC7-3088-BC48-ECC2-ED4AA382598D}" dt="2023-05-08T18:17:10.608" v="57"/>
        <pc:sldMkLst>
          <pc:docMk/>
          <pc:sldMk cId="3325604815" sldId="277"/>
        </pc:sldMkLst>
      </pc:sldChg>
      <pc:sldChg chg="addSp delSp modSp add del mod modTransition setBg modClrScheme addAnim delAnim modAnim chgLayout modNotes">
        <pc:chgData name="Charles Jester" userId="S::charles.jester@revature.com::f75cea3c-e151-4c95-9152-34449bede018" providerId="AD" clId="Web-{C4938FC7-3088-BC48-ECC2-ED4AA382598D}" dt="2023-05-09T15:12:06.955" v="1709"/>
        <pc:sldMkLst>
          <pc:docMk/>
          <pc:sldMk cId="3689465207" sldId="278"/>
        </pc:sldMkLst>
        <pc:spChg chg="del mod">
          <ac:chgData name="Charles Jester" userId="S::charles.jester@revature.com::f75cea3c-e151-4c95-9152-34449bede018" providerId="AD" clId="Web-{C4938FC7-3088-BC48-ECC2-ED4AA382598D}" dt="2023-05-08T18:42:48.314" v="291"/>
          <ac:spMkLst>
            <pc:docMk/>
            <pc:sldMk cId="3689465207" sldId="278"/>
            <ac:spMk id="3" creationId="{C8128DC7-B971-4959-B78A-847D426124F2}"/>
          </ac:spMkLst>
        </pc:spChg>
        <pc:spChg chg="add mod">
          <ac:chgData name="Charles Jester" userId="S::charles.jester@revature.com::f75cea3c-e151-4c95-9152-34449bede018" providerId="AD" clId="Web-{C4938FC7-3088-BC48-ECC2-ED4AA382598D}" dt="2023-05-09T05:46:21.243" v="978" actId="1076"/>
          <ac:spMkLst>
            <pc:docMk/>
            <pc:sldMk cId="3689465207" sldId="278"/>
            <ac:spMk id="4" creationId="{D9F1BA23-666D-C22A-D169-3A649E7E45B2}"/>
          </ac:spMkLst>
        </pc:spChg>
        <pc:spChg chg="add mod">
          <ac:chgData name="Charles Jester" userId="S::charles.jester@revature.com::f75cea3c-e151-4c95-9152-34449bede018" providerId="AD" clId="Web-{C4938FC7-3088-BC48-ECC2-ED4AA382598D}" dt="2023-05-09T14:45:22.416" v="1371"/>
          <ac:spMkLst>
            <pc:docMk/>
            <pc:sldMk cId="3689465207" sldId="278"/>
            <ac:spMk id="5" creationId="{54DF7DAA-045E-550A-2F2B-CB92BCFE6DA9}"/>
          </ac:spMkLst>
        </pc:spChg>
        <pc:spChg chg="del">
          <ac:chgData name="Charles Jester" userId="S::charles.jester@revature.com::f75cea3c-e151-4c95-9152-34449bede018" providerId="AD" clId="Web-{C4938FC7-3088-BC48-ECC2-ED4AA382598D}" dt="2023-05-08T18:40:26.138" v="175"/>
          <ac:spMkLst>
            <pc:docMk/>
            <pc:sldMk cId="3689465207" sldId="278"/>
            <ac:spMk id="6" creationId="{00000000-0000-0000-0000-000000000000}"/>
          </ac:spMkLst>
        </pc:spChg>
        <pc:spChg chg="add mod">
          <ac:chgData name="Charles Jester" userId="S::charles.jester@revature.com::f75cea3c-e151-4c95-9152-34449bede018" providerId="AD" clId="Web-{C4938FC7-3088-BC48-ECC2-ED4AA382598D}" dt="2023-05-09T15:08:32.027" v="1530" actId="20577"/>
          <ac:spMkLst>
            <pc:docMk/>
            <pc:sldMk cId="3689465207" sldId="278"/>
            <ac:spMk id="6" creationId="{CAE5AF5F-6E9B-2817-B2AE-F94BD7ADC02B}"/>
          </ac:spMkLst>
        </pc:spChg>
        <pc:spChg chg="add del mod">
          <ac:chgData name="Charles Jester" userId="S::charles.jester@revature.com::f75cea3c-e151-4c95-9152-34449bede018" providerId="AD" clId="Web-{C4938FC7-3088-BC48-ECC2-ED4AA382598D}" dt="2023-05-08T18:42:43.595" v="287" actId="20577"/>
          <ac:spMkLst>
            <pc:docMk/>
            <pc:sldMk cId="3689465207" sldId="278"/>
            <ac:spMk id="8" creationId="{C49D816A-E782-EE93-3182-259053D79726}"/>
          </ac:spMkLst>
        </pc:spChg>
        <pc:picChg chg="add mod ord modCrop">
          <ac:chgData name="Charles Jester" userId="S::charles.jester@revature.com::f75cea3c-e151-4c95-9152-34449bede018" providerId="AD" clId="Web-{C4938FC7-3088-BC48-ECC2-ED4AA382598D}" dt="2023-05-08T18:42:42.704" v="256"/>
          <ac:picMkLst>
            <pc:docMk/>
            <pc:sldMk cId="3689465207" sldId="278"/>
            <ac:picMk id="2" creationId="{A5DECC48-29E1-7D63-3524-FD59A2AAEDFD}"/>
          </ac:picMkLst>
        </pc:picChg>
      </pc:sldChg>
      <pc:sldChg chg="del">
        <pc:chgData name="Charles Jester" userId="S::charles.jester@revature.com::f75cea3c-e151-4c95-9152-34449bede018" providerId="AD" clId="Web-{C4938FC7-3088-BC48-ECC2-ED4AA382598D}" dt="2023-05-08T18:14:31.572" v="10"/>
        <pc:sldMkLst>
          <pc:docMk/>
          <pc:sldMk cId="161569534" sldId="279"/>
        </pc:sldMkLst>
      </pc:sldChg>
      <pc:sldChg chg="del">
        <pc:chgData name="Charles Jester" userId="S::charles.jester@revature.com::f75cea3c-e151-4c95-9152-34449bede018" providerId="AD" clId="Web-{C4938FC7-3088-BC48-ECC2-ED4AA382598D}" dt="2023-05-08T18:14:31.557" v="8"/>
        <pc:sldMkLst>
          <pc:docMk/>
          <pc:sldMk cId="2958838606" sldId="280"/>
        </pc:sldMkLst>
      </pc:sldChg>
      <pc:sldChg chg="del">
        <pc:chgData name="Charles Jester" userId="S::charles.jester@revature.com::f75cea3c-e151-4c95-9152-34449bede018" providerId="AD" clId="Web-{C4938FC7-3088-BC48-ECC2-ED4AA382598D}" dt="2023-05-08T18:14:31.557" v="9"/>
        <pc:sldMkLst>
          <pc:docMk/>
          <pc:sldMk cId="2813328108" sldId="281"/>
        </pc:sldMkLst>
      </pc:sldChg>
      <pc:sldChg chg="del">
        <pc:chgData name="Charles Jester" userId="S::charles.jester@revature.com::f75cea3c-e151-4c95-9152-34449bede018" providerId="AD" clId="Web-{C4938FC7-3088-BC48-ECC2-ED4AA382598D}" dt="2023-05-08T18:14:45.448" v="13"/>
        <pc:sldMkLst>
          <pc:docMk/>
          <pc:sldMk cId="1517284918" sldId="282"/>
        </pc:sldMkLst>
      </pc:sldChg>
      <pc:sldChg chg="del">
        <pc:chgData name="Charles Jester" userId="S::charles.jester@revature.com::f75cea3c-e151-4c95-9152-34449bede018" providerId="AD" clId="Web-{C4938FC7-3088-BC48-ECC2-ED4AA382598D}" dt="2023-05-08T18:14:09.509" v="4"/>
        <pc:sldMkLst>
          <pc:docMk/>
          <pc:sldMk cId="3691697579" sldId="284"/>
        </pc:sldMkLst>
      </pc:sldChg>
      <pc:sldChg chg="del">
        <pc:chgData name="Charles Jester" userId="S::charles.jester@revature.com::f75cea3c-e151-4c95-9152-34449bede018" providerId="AD" clId="Web-{C4938FC7-3088-BC48-ECC2-ED4AA382598D}" dt="2023-05-08T18:15:51.028" v="20"/>
        <pc:sldMkLst>
          <pc:docMk/>
          <pc:sldMk cId="3591954798" sldId="285"/>
        </pc:sldMkLst>
      </pc:sldChg>
      <pc:sldChg chg="del">
        <pc:chgData name="Charles Jester" userId="S::charles.jester@revature.com::f75cea3c-e151-4c95-9152-34449bede018" providerId="AD" clId="Web-{C4938FC7-3088-BC48-ECC2-ED4AA382598D}" dt="2023-05-08T18:15:51.028" v="22"/>
        <pc:sldMkLst>
          <pc:docMk/>
          <pc:sldMk cId="2821917638" sldId="286"/>
        </pc:sldMkLst>
      </pc:sldChg>
      <pc:sldChg chg="del">
        <pc:chgData name="Charles Jester" userId="S::charles.jester@revature.com::f75cea3c-e151-4c95-9152-34449bede018" providerId="AD" clId="Web-{C4938FC7-3088-BC48-ECC2-ED4AA382598D}" dt="2023-05-08T18:14:09.509" v="5"/>
        <pc:sldMkLst>
          <pc:docMk/>
          <pc:sldMk cId="3594767428" sldId="287"/>
        </pc:sldMkLst>
      </pc:sldChg>
      <pc:sldChg chg="del">
        <pc:chgData name="Charles Jester" userId="S::charles.jester@revature.com::f75cea3c-e151-4c95-9152-34449bede018" providerId="AD" clId="Web-{C4938FC7-3088-BC48-ECC2-ED4AA382598D}" dt="2023-05-08T18:14:09.494" v="3"/>
        <pc:sldMkLst>
          <pc:docMk/>
          <pc:sldMk cId="421476771" sldId="288"/>
        </pc:sldMkLst>
      </pc:sldChg>
      <pc:sldChg chg="del">
        <pc:chgData name="Charles Jester" userId="S::charles.jester@revature.com::f75cea3c-e151-4c95-9152-34449bede018" providerId="AD" clId="Web-{C4938FC7-3088-BC48-ECC2-ED4AA382598D}" dt="2023-05-08T18:15:51.028" v="21"/>
        <pc:sldMkLst>
          <pc:docMk/>
          <pc:sldMk cId="1547284950" sldId="289"/>
        </pc:sldMkLst>
      </pc:sldChg>
      <pc:sldChg chg="del">
        <pc:chgData name="Charles Jester" userId="S::charles.jester@revature.com::f75cea3c-e151-4c95-9152-34449bede018" providerId="AD" clId="Web-{C4938FC7-3088-BC48-ECC2-ED4AA382598D}" dt="2023-05-08T18:14:31.572" v="11"/>
        <pc:sldMkLst>
          <pc:docMk/>
          <pc:sldMk cId="1642503007" sldId="291"/>
        </pc:sldMkLst>
      </pc:sldChg>
      <pc:sldChg chg="del">
        <pc:chgData name="Charles Jester" userId="S::charles.jester@revature.com::f75cea3c-e151-4c95-9152-34449bede018" providerId="AD" clId="Web-{C4938FC7-3088-BC48-ECC2-ED4AA382598D}" dt="2023-05-08T18:17:10.608" v="56"/>
        <pc:sldMkLst>
          <pc:docMk/>
          <pc:sldMk cId="1147405271" sldId="294"/>
        </pc:sldMkLst>
      </pc:sldChg>
      <pc:sldChg chg="del">
        <pc:chgData name="Charles Jester" userId="S::charles.jester@revature.com::f75cea3c-e151-4c95-9152-34449bede018" providerId="AD" clId="Web-{C4938FC7-3088-BC48-ECC2-ED4AA382598D}" dt="2023-05-08T18:14:45.448" v="15"/>
        <pc:sldMkLst>
          <pc:docMk/>
          <pc:sldMk cId="1543686302" sldId="295"/>
        </pc:sldMkLst>
      </pc:sldChg>
      <pc:sldChg chg="del">
        <pc:chgData name="Charles Jester" userId="S::charles.jester@revature.com::f75cea3c-e151-4c95-9152-34449bede018" providerId="AD" clId="Web-{C4938FC7-3088-BC48-ECC2-ED4AA382598D}" dt="2023-05-08T18:17:10.576" v="51"/>
        <pc:sldMkLst>
          <pc:docMk/>
          <pc:sldMk cId="2853440200" sldId="298"/>
        </pc:sldMkLst>
      </pc:sldChg>
      <pc:sldChg chg="del">
        <pc:chgData name="Charles Jester" userId="S::charles.jester@revature.com::f75cea3c-e151-4c95-9152-34449bede018" providerId="AD" clId="Web-{C4938FC7-3088-BC48-ECC2-ED4AA382598D}" dt="2023-05-08T18:17:10.576" v="50"/>
        <pc:sldMkLst>
          <pc:docMk/>
          <pc:sldMk cId="4052677206" sldId="299"/>
        </pc:sldMkLst>
      </pc:sldChg>
      <pc:sldChg chg="del">
        <pc:chgData name="Charles Jester" userId="S::charles.jester@revature.com::f75cea3c-e151-4c95-9152-34449bede018" providerId="AD" clId="Web-{C4938FC7-3088-BC48-ECC2-ED4AA382598D}" dt="2023-05-08T18:17:10.545" v="45"/>
        <pc:sldMkLst>
          <pc:docMk/>
          <pc:sldMk cId="193348388" sldId="300"/>
        </pc:sldMkLst>
      </pc:sldChg>
      <pc:sldChg chg="del">
        <pc:chgData name="Charles Jester" userId="S::charles.jester@revature.com::f75cea3c-e151-4c95-9152-34449bede018" providerId="AD" clId="Web-{C4938FC7-3088-BC48-ECC2-ED4AA382598D}" dt="2023-05-08T18:17:10.561" v="46"/>
        <pc:sldMkLst>
          <pc:docMk/>
          <pc:sldMk cId="2429148286" sldId="301"/>
        </pc:sldMkLst>
      </pc:sldChg>
      <pc:sldChg chg="del">
        <pc:chgData name="Charles Jester" userId="S::charles.jester@revature.com::f75cea3c-e151-4c95-9152-34449bede018" providerId="AD" clId="Web-{C4938FC7-3088-BC48-ECC2-ED4AA382598D}" dt="2023-05-08T18:15:51.012" v="19"/>
        <pc:sldMkLst>
          <pc:docMk/>
          <pc:sldMk cId="278518201" sldId="303"/>
        </pc:sldMkLst>
      </pc:sldChg>
      <pc:sldChg chg="del">
        <pc:chgData name="Charles Jester" userId="S::charles.jester@revature.com::f75cea3c-e151-4c95-9152-34449bede018" providerId="AD" clId="Web-{C4938FC7-3088-BC48-ECC2-ED4AA382598D}" dt="2023-05-08T18:15:50.996" v="18"/>
        <pc:sldMkLst>
          <pc:docMk/>
          <pc:sldMk cId="1706955545" sldId="304"/>
        </pc:sldMkLst>
      </pc:sldChg>
      <pc:sldChg chg="del">
        <pc:chgData name="Charles Jester" userId="S::charles.jester@revature.com::f75cea3c-e151-4c95-9152-34449bede018" providerId="AD" clId="Web-{C4938FC7-3088-BC48-ECC2-ED4AA382598D}" dt="2023-05-08T18:17:10.592" v="53"/>
        <pc:sldMkLst>
          <pc:docMk/>
          <pc:sldMk cId="3932455386" sldId="305"/>
        </pc:sldMkLst>
      </pc:sldChg>
      <pc:sldChg chg="del">
        <pc:chgData name="Charles Jester" userId="S::charles.jester@revature.com::f75cea3c-e151-4c95-9152-34449bede018" providerId="AD" clId="Web-{C4938FC7-3088-BC48-ECC2-ED4AA382598D}" dt="2023-05-08T18:17:10.576" v="49"/>
        <pc:sldMkLst>
          <pc:docMk/>
          <pc:sldMk cId="2638656436" sldId="306"/>
        </pc:sldMkLst>
      </pc:sldChg>
      <pc:sldChg chg="del">
        <pc:chgData name="Charles Jester" userId="S::charles.jester@revature.com::f75cea3c-e151-4c95-9152-34449bede018" providerId="AD" clId="Web-{C4938FC7-3088-BC48-ECC2-ED4AA382598D}" dt="2023-05-08T18:17:10.592" v="54"/>
        <pc:sldMkLst>
          <pc:docMk/>
          <pc:sldMk cId="101603141" sldId="307"/>
        </pc:sldMkLst>
      </pc:sldChg>
      <pc:sldChg chg="del">
        <pc:chgData name="Charles Jester" userId="S::charles.jester@revature.com::f75cea3c-e151-4c95-9152-34449bede018" providerId="AD" clId="Web-{C4938FC7-3088-BC48-ECC2-ED4AA382598D}" dt="2023-05-08T17:18:59.737" v="1"/>
        <pc:sldMkLst>
          <pc:docMk/>
          <pc:sldMk cId="3064905643" sldId="308"/>
        </pc:sldMkLst>
      </pc:sldChg>
      <pc:sldChg chg="del">
        <pc:chgData name="Charles Jester" userId="S::charles.jester@revature.com::f75cea3c-e151-4c95-9152-34449bede018" providerId="AD" clId="Web-{C4938FC7-3088-BC48-ECC2-ED4AA382598D}" dt="2023-05-08T18:17:10.529" v="43"/>
        <pc:sldMkLst>
          <pc:docMk/>
          <pc:sldMk cId="2191589392" sldId="309"/>
        </pc:sldMkLst>
      </pc:sldChg>
      <pc:sldChg chg="del">
        <pc:chgData name="Charles Jester" userId="S::charles.jester@revature.com::f75cea3c-e151-4c95-9152-34449bede018" providerId="AD" clId="Web-{C4938FC7-3088-BC48-ECC2-ED4AA382598D}" dt="2023-05-08T18:17:10.529" v="42"/>
        <pc:sldMkLst>
          <pc:docMk/>
          <pc:sldMk cId="2928588444" sldId="310"/>
        </pc:sldMkLst>
      </pc:sldChg>
      <pc:sldChg chg="addSp delSp modSp mod ord modTransition modClrScheme addAnim chgLayout">
        <pc:chgData name="Charles Jester" userId="S::charles.jester@revature.com::f75cea3c-e151-4c95-9152-34449bede018" providerId="AD" clId="Web-{C4938FC7-3088-BC48-ECC2-ED4AA382598D}" dt="2023-05-09T14:44:41.946" v="1360"/>
        <pc:sldMkLst>
          <pc:docMk/>
          <pc:sldMk cId="1749204533" sldId="312"/>
        </pc:sldMkLst>
        <pc:spChg chg="add del mod">
          <ac:chgData name="Charles Jester" userId="S::charles.jester@revature.com::f75cea3c-e151-4c95-9152-34449bede018" providerId="AD" clId="Web-{C4938FC7-3088-BC48-ECC2-ED4AA382598D}" dt="2023-05-09T14:44:28.649" v="1337"/>
          <ac:spMkLst>
            <pc:docMk/>
            <pc:sldMk cId="1749204533" sldId="312"/>
            <ac:spMk id="3" creationId="{11BF8A77-4EAA-54FE-1DF5-ADCE82F76811}"/>
          </ac:spMkLst>
        </pc:spChg>
        <pc:spChg chg="mod">
          <ac:chgData name="Charles Jester" userId="S::charles.jester@revature.com::f75cea3c-e151-4c95-9152-34449bede018" providerId="AD" clId="Web-{C4938FC7-3088-BC48-ECC2-ED4AA382598D}" dt="2023-05-09T04:56:29.254" v="358" actId="1076"/>
          <ac:spMkLst>
            <pc:docMk/>
            <pc:sldMk cId="1749204533" sldId="312"/>
            <ac:spMk id="10" creationId="{83174AED-2425-3292-0DEB-674AD086355F}"/>
          </ac:spMkLst>
        </pc:spChg>
        <pc:spChg chg="del mod ord">
          <ac:chgData name="Charles Jester" userId="S::charles.jester@revature.com::f75cea3c-e151-4c95-9152-34449bede018" providerId="AD" clId="Web-{C4938FC7-3088-BC48-ECC2-ED4AA382598D}" dt="2023-05-09T14:43:51.804" v="1288"/>
          <ac:spMkLst>
            <pc:docMk/>
            <pc:sldMk cId="1749204533" sldId="312"/>
            <ac:spMk id="12" creationId="{00000000-0000-0000-0000-000000000000}"/>
          </ac:spMkLst>
        </pc:spChg>
        <pc:spChg chg="add del mod">
          <ac:chgData name="Charles Jester" userId="S::charles.jester@revature.com::f75cea3c-e151-4c95-9152-34449bede018" providerId="AD" clId="Web-{C4938FC7-3088-BC48-ECC2-ED4AA382598D}" dt="2023-05-09T14:43:51.789" v="1286"/>
          <ac:spMkLst>
            <pc:docMk/>
            <pc:sldMk cId="1749204533" sldId="312"/>
            <ac:spMk id="13" creationId="{85A5578C-B0FA-F35F-A965-69B70C1FCD20}"/>
          </ac:spMkLst>
        </pc:spChg>
        <pc:spChg chg="add del mod">
          <ac:chgData name="Charles Jester" userId="S::charles.jester@revature.com::f75cea3c-e151-4c95-9152-34449bede018" providerId="AD" clId="Web-{C4938FC7-3088-BC48-ECC2-ED4AA382598D}" dt="2023-05-09T14:44:07.617" v="1314"/>
          <ac:spMkLst>
            <pc:docMk/>
            <pc:sldMk cId="1749204533" sldId="312"/>
            <ac:spMk id="14" creationId="{8EFEBD01-E773-6252-3073-499BD334EDF0}"/>
          </ac:spMkLst>
        </pc:spChg>
        <pc:spChg chg="add del mod ord">
          <ac:chgData name="Charles Jester" userId="S::charles.jester@revature.com::f75cea3c-e151-4c95-9152-34449bede018" providerId="AD" clId="Web-{C4938FC7-3088-BC48-ECC2-ED4AA382598D}" dt="2023-05-09T14:21:55.179" v="1099"/>
          <ac:spMkLst>
            <pc:docMk/>
            <pc:sldMk cId="1749204533" sldId="312"/>
            <ac:spMk id="22" creationId="{0977E3AB-913B-5BE9-7D45-EBB7BFB6F99B}"/>
          </ac:spMkLst>
        </pc:spChg>
        <pc:spChg chg="add del mod">
          <ac:chgData name="Charles Jester" userId="S::charles.jester@revature.com::f75cea3c-e151-4c95-9152-34449bede018" providerId="AD" clId="Web-{C4938FC7-3088-BC48-ECC2-ED4AA382598D}" dt="2023-05-09T14:21:55.179" v="1101"/>
          <ac:spMkLst>
            <pc:docMk/>
            <pc:sldMk cId="1749204533" sldId="312"/>
            <ac:spMk id="23" creationId="{D4352058-16D4-9CEB-8DAC-2D3BCBBF2292}"/>
          </ac:spMkLst>
        </pc:spChg>
        <pc:spChg chg="add del mod">
          <ac:chgData name="Charles Jester" userId="S::charles.jester@revature.com::f75cea3c-e151-4c95-9152-34449bede018" providerId="AD" clId="Web-{C4938FC7-3088-BC48-ECC2-ED4AA382598D}" dt="2023-05-09T14:21:55.179" v="1100"/>
          <ac:spMkLst>
            <pc:docMk/>
            <pc:sldMk cId="1749204533" sldId="312"/>
            <ac:spMk id="24" creationId="{F16B3C87-8D01-7E4F-2BCF-B681CF109319}"/>
          </ac:spMkLst>
        </pc:spChg>
        <pc:spChg chg="add del mod">
          <ac:chgData name="Charles Jester" userId="S::charles.jester@revature.com::f75cea3c-e151-4c95-9152-34449bede018" providerId="AD" clId="Web-{C4938FC7-3088-BC48-ECC2-ED4AA382598D}" dt="2023-05-09T14:21:55.179" v="1098"/>
          <ac:spMkLst>
            <pc:docMk/>
            <pc:sldMk cId="1749204533" sldId="312"/>
            <ac:spMk id="25" creationId="{A5556CEB-9BF5-FE12-C560-6F671E19307C}"/>
          </ac:spMkLst>
        </pc:spChg>
        <pc:spChg chg="add del mod">
          <ac:chgData name="Charles Jester" userId="S::charles.jester@revature.com::f75cea3c-e151-4c95-9152-34449bede018" providerId="AD" clId="Web-{C4938FC7-3088-BC48-ECC2-ED4AA382598D}" dt="2023-05-09T14:21:55.179" v="1097"/>
          <ac:spMkLst>
            <pc:docMk/>
            <pc:sldMk cId="1749204533" sldId="312"/>
            <ac:spMk id="26" creationId="{EBE46C19-99A6-4A44-AEF2-56A03FB0B573}"/>
          </ac:spMkLst>
        </pc:spChg>
        <pc:spChg chg="add del mod">
          <ac:chgData name="Charles Jester" userId="S::charles.jester@revature.com::f75cea3c-e151-4c95-9152-34449bede018" providerId="AD" clId="Web-{C4938FC7-3088-BC48-ECC2-ED4AA382598D}" dt="2023-05-09T14:21:55.179" v="1096"/>
          <ac:spMkLst>
            <pc:docMk/>
            <pc:sldMk cId="1749204533" sldId="312"/>
            <ac:spMk id="27" creationId="{F25F986B-E332-AE05-35B9-8E95F8CBDA81}"/>
          </ac:spMkLst>
        </pc:spChg>
        <pc:spChg chg="add del mod">
          <ac:chgData name="Charles Jester" userId="S::charles.jester@revature.com::f75cea3c-e151-4c95-9152-34449bede018" providerId="AD" clId="Web-{C4938FC7-3088-BC48-ECC2-ED4AA382598D}" dt="2023-05-09T14:21:55.179" v="1095"/>
          <ac:spMkLst>
            <pc:docMk/>
            <pc:sldMk cId="1749204533" sldId="312"/>
            <ac:spMk id="28" creationId="{5B967D0A-7921-1F1F-1565-E753C2FFFE43}"/>
          </ac:spMkLst>
        </pc:spChg>
        <pc:spChg chg="add del mod">
          <ac:chgData name="Charles Jester" userId="S::charles.jester@revature.com::f75cea3c-e151-4c95-9152-34449bede018" providerId="AD" clId="Web-{C4938FC7-3088-BC48-ECC2-ED4AA382598D}" dt="2023-05-09T14:21:55.163" v="1094"/>
          <ac:spMkLst>
            <pc:docMk/>
            <pc:sldMk cId="1749204533" sldId="312"/>
            <ac:spMk id="29" creationId="{66ABBFAE-55B6-F73B-42AF-235E3FC01973}"/>
          </ac:spMkLst>
        </pc:spChg>
        <pc:spChg chg="add del mod">
          <ac:chgData name="Charles Jester" userId="S::charles.jester@revature.com::f75cea3c-e151-4c95-9152-34449bede018" providerId="AD" clId="Web-{C4938FC7-3088-BC48-ECC2-ED4AA382598D}" dt="2023-05-09T14:21:55.163" v="1093"/>
          <ac:spMkLst>
            <pc:docMk/>
            <pc:sldMk cId="1749204533" sldId="312"/>
            <ac:spMk id="30" creationId="{3BEB6616-392A-30C8-59D7-7AE751D0EDD1}"/>
          </ac:spMkLst>
        </pc:spChg>
        <pc:spChg chg="add del mod">
          <ac:chgData name="Charles Jester" userId="S::charles.jester@revature.com::f75cea3c-e151-4c95-9152-34449bede018" providerId="AD" clId="Web-{C4938FC7-3088-BC48-ECC2-ED4AA382598D}" dt="2023-05-09T14:21:55.163" v="1092"/>
          <ac:spMkLst>
            <pc:docMk/>
            <pc:sldMk cId="1749204533" sldId="312"/>
            <ac:spMk id="31" creationId="{74464CA3-1691-6D1B-0FB8-FE1BBE559E7D}"/>
          </ac:spMkLst>
        </pc:spChg>
        <pc:spChg chg="add del mod">
          <ac:chgData name="Charles Jester" userId="S::charles.jester@revature.com::f75cea3c-e151-4c95-9152-34449bede018" providerId="AD" clId="Web-{C4938FC7-3088-BC48-ECC2-ED4AA382598D}" dt="2023-05-09T14:21:55.163" v="1091"/>
          <ac:spMkLst>
            <pc:docMk/>
            <pc:sldMk cId="1749204533" sldId="312"/>
            <ac:spMk id="32" creationId="{46481466-F64D-0F35-1C26-27286A43A9AC}"/>
          </ac:spMkLst>
        </pc:spChg>
        <pc:spChg chg="add del mod">
          <ac:chgData name="Charles Jester" userId="S::charles.jester@revature.com::f75cea3c-e151-4c95-9152-34449bede018" providerId="AD" clId="Web-{C4938FC7-3088-BC48-ECC2-ED4AA382598D}" dt="2023-05-09T14:21:55.163" v="1090"/>
          <ac:spMkLst>
            <pc:docMk/>
            <pc:sldMk cId="1749204533" sldId="312"/>
            <ac:spMk id="34" creationId="{20555D34-6416-E886-16C6-D24FE3D9734C}"/>
          </ac:spMkLst>
        </pc:spChg>
        <pc:spChg chg="add del mod">
          <ac:chgData name="Charles Jester" userId="S::charles.jester@revature.com::f75cea3c-e151-4c95-9152-34449bede018" providerId="AD" clId="Web-{C4938FC7-3088-BC48-ECC2-ED4AA382598D}" dt="2023-05-09T14:21:55.163" v="1089"/>
          <ac:spMkLst>
            <pc:docMk/>
            <pc:sldMk cId="1749204533" sldId="312"/>
            <ac:spMk id="35" creationId="{FF0E7AB1-F756-5294-53D4-6E2C5D92559F}"/>
          </ac:spMkLst>
        </pc:spChg>
        <pc:spChg chg="add del mod">
          <ac:chgData name="Charles Jester" userId="S::charles.jester@revature.com::f75cea3c-e151-4c95-9152-34449bede018" providerId="AD" clId="Web-{C4938FC7-3088-BC48-ECC2-ED4AA382598D}" dt="2023-05-09T14:21:55.163" v="1088"/>
          <ac:spMkLst>
            <pc:docMk/>
            <pc:sldMk cId="1749204533" sldId="312"/>
            <ac:spMk id="36" creationId="{30E143BF-A30A-0573-4059-3EB4BEACA9D7}"/>
          </ac:spMkLst>
        </pc:spChg>
        <pc:spChg chg="add del mod">
          <ac:chgData name="Charles Jester" userId="S::charles.jester@revature.com::f75cea3c-e151-4c95-9152-34449bede018" providerId="AD" clId="Web-{C4938FC7-3088-BC48-ECC2-ED4AA382598D}" dt="2023-05-09T14:21:55.163" v="1087"/>
          <ac:spMkLst>
            <pc:docMk/>
            <pc:sldMk cId="1749204533" sldId="312"/>
            <ac:spMk id="37" creationId="{DBBE7661-2057-FE4B-803E-2909D7234217}"/>
          </ac:spMkLst>
        </pc:spChg>
        <pc:spChg chg="add del mod">
          <ac:chgData name="Charles Jester" userId="S::charles.jester@revature.com::f75cea3c-e151-4c95-9152-34449bede018" providerId="AD" clId="Web-{C4938FC7-3088-BC48-ECC2-ED4AA382598D}" dt="2023-05-09T14:21:55.163" v="1086"/>
          <ac:spMkLst>
            <pc:docMk/>
            <pc:sldMk cId="1749204533" sldId="312"/>
            <ac:spMk id="38" creationId="{42893259-BB92-6D79-8B75-F3FCEC44043E}"/>
          </ac:spMkLst>
        </pc:spChg>
        <pc:spChg chg="add del mod">
          <ac:chgData name="Charles Jester" userId="S::charles.jester@revature.com::f75cea3c-e151-4c95-9152-34449bede018" providerId="AD" clId="Web-{C4938FC7-3088-BC48-ECC2-ED4AA382598D}" dt="2023-05-09T05:30:12.952" v="656"/>
          <ac:spMkLst>
            <pc:docMk/>
            <pc:sldMk cId="1749204533" sldId="312"/>
            <ac:spMk id="39" creationId="{9EF66A24-7C78-D13C-8F17-EF4BDF333029}"/>
          </ac:spMkLst>
        </pc:spChg>
        <pc:spChg chg="add del">
          <ac:chgData name="Charles Jester" userId="S::charles.jester@revature.com::f75cea3c-e151-4c95-9152-34449bede018" providerId="AD" clId="Web-{C4938FC7-3088-BC48-ECC2-ED4AA382598D}" dt="2023-05-09T14:44:28.618" v="1335"/>
          <ac:spMkLst>
            <pc:docMk/>
            <pc:sldMk cId="1749204533" sldId="312"/>
            <ac:spMk id="39" creationId="{F612C325-C575-C13B-20C6-4E408C66D223}"/>
          </ac:spMkLst>
        </pc:spChg>
        <pc:spChg chg="add del mod">
          <ac:chgData name="Charles Jester" userId="S::charles.jester@revature.com::f75cea3c-e151-4c95-9152-34449bede018" providerId="AD" clId="Web-{C4938FC7-3088-BC48-ECC2-ED4AA382598D}" dt="2023-05-09T14:21:55.163" v="1085"/>
          <ac:spMkLst>
            <pc:docMk/>
            <pc:sldMk cId="1749204533" sldId="312"/>
            <ac:spMk id="40" creationId="{5089FB22-0098-291F-C580-B755DF9E796B}"/>
          </ac:spMkLst>
        </pc:spChg>
        <pc:spChg chg="add del mod">
          <ac:chgData name="Charles Jester" userId="S::charles.jester@revature.com::f75cea3c-e151-4c95-9152-34449bede018" providerId="AD" clId="Web-{C4938FC7-3088-BC48-ECC2-ED4AA382598D}" dt="2023-05-09T14:21:55.163" v="1084"/>
          <ac:spMkLst>
            <pc:docMk/>
            <pc:sldMk cId="1749204533" sldId="312"/>
            <ac:spMk id="41" creationId="{195CF207-48EE-9DDF-3814-B46D56726132}"/>
          </ac:spMkLst>
        </pc:spChg>
        <pc:spChg chg="add del">
          <ac:chgData name="Charles Jester" userId="S::charles.jester@revature.com::f75cea3c-e151-4c95-9152-34449bede018" providerId="AD" clId="Web-{C4938FC7-3088-BC48-ECC2-ED4AA382598D}" dt="2023-05-09T05:29:20.855" v="650"/>
          <ac:spMkLst>
            <pc:docMk/>
            <pc:sldMk cId="1749204533" sldId="312"/>
            <ac:spMk id="42" creationId="{57BDA4B5-4649-EC1D-5114-49409545926A}"/>
          </ac:spMkLst>
        </pc:spChg>
        <pc:spChg chg="add del">
          <ac:chgData name="Charles Jester" userId="S::charles.jester@revature.com::f75cea3c-e151-4c95-9152-34449bede018" providerId="AD" clId="Web-{C4938FC7-3088-BC48-ECC2-ED4AA382598D}" dt="2023-05-09T14:44:28.618" v="1334"/>
          <ac:spMkLst>
            <pc:docMk/>
            <pc:sldMk cId="1749204533" sldId="312"/>
            <ac:spMk id="43" creationId="{89370C99-1456-B5F4-E82E-400A62AC30D1}"/>
          </ac:spMkLst>
        </pc:spChg>
        <pc:spChg chg="add del">
          <ac:chgData name="Charles Jester" userId="S::charles.jester@revature.com::f75cea3c-e151-4c95-9152-34449bede018" providerId="AD" clId="Web-{C4938FC7-3088-BC48-ECC2-ED4AA382598D}" dt="2023-05-09T05:29:28.043" v="652"/>
          <ac:spMkLst>
            <pc:docMk/>
            <pc:sldMk cId="1749204533" sldId="312"/>
            <ac:spMk id="43" creationId="{8F0C1B94-9DAC-4E51-3584-AF94BE97FCF5}"/>
          </ac:spMkLst>
        </pc:spChg>
        <pc:spChg chg="add del mod">
          <ac:chgData name="Charles Jester" userId="S::charles.jester@revature.com::f75cea3c-e151-4c95-9152-34449bede018" providerId="AD" clId="Web-{C4938FC7-3088-BC48-ECC2-ED4AA382598D}" dt="2023-05-09T14:21:55.163" v="1083"/>
          <ac:spMkLst>
            <pc:docMk/>
            <pc:sldMk cId="1749204533" sldId="312"/>
            <ac:spMk id="44" creationId="{3AF9B57B-9854-D31F-E9F1-059DBE7C5FFB}"/>
          </ac:spMkLst>
        </pc:spChg>
        <pc:spChg chg="add del mod">
          <ac:chgData name="Charles Jester" userId="S::charles.jester@revature.com::f75cea3c-e151-4c95-9152-34449bede018" providerId="AD" clId="Web-{C4938FC7-3088-BC48-ECC2-ED4AA382598D}" dt="2023-05-09T14:21:55.163" v="1082"/>
          <ac:spMkLst>
            <pc:docMk/>
            <pc:sldMk cId="1749204533" sldId="312"/>
            <ac:spMk id="45" creationId="{5F884255-3455-12D4-D6AA-0D8686A730FC}"/>
          </ac:spMkLst>
        </pc:spChg>
        <pc:spChg chg="add del">
          <ac:chgData name="Charles Jester" userId="S::charles.jester@revature.com::f75cea3c-e151-4c95-9152-34449bede018" providerId="AD" clId="Web-{C4938FC7-3088-BC48-ECC2-ED4AA382598D}" dt="2023-05-09T14:44:28.618" v="1333"/>
          <ac:spMkLst>
            <pc:docMk/>
            <pc:sldMk cId="1749204533" sldId="312"/>
            <ac:spMk id="47" creationId="{6BDED788-C279-A68C-E53E-B2BF3D9FB1F3}"/>
          </ac:spMkLst>
        </pc:spChg>
        <pc:spChg chg="add del">
          <ac:chgData name="Charles Jester" userId="S::charles.jester@revature.com::f75cea3c-e151-4c95-9152-34449bede018" providerId="AD" clId="Web-{C4938FC7-3088-BC48-ECC2-ED4AA382598D}" dt="2023-05-09T14:44:28.618" v="1332"/>
          <ac:spMkLst>
            <pc:docMk/>
            <pc:sldMk cId="1749204533" sldId="312"/>
            <ac:spMk id="49" creationId="{1FBA3BFA-417D-7EB8-D606-867B474BCBA1}"/>
          </ac:spMkLst>
        </pc:spChg>
        <pc:spChg chg="add del">
          <ac:chgData name="Charles Jester" userId="S::charles.jester@revature.com::f75cea3c-e151-4c95-9152-34449bede018" providerId="AD" clId="Web-{C4938FC7-3088-BC48-ECC2-ED4AA382598D}" dt="2023-05-09T14:44:28.618" v="1331"/>
          <ac:spMkLst>
            <pc:docMk/>
            <pc:sldMk cId="1749204533" sldId="312"/>
            <ac:spMk id="51" creationId="{B8213665-F1A3-28E7-0C49-B5E1DC6E32FB}"/>
          </ac:spMkLst>
        </pc:spChg>
        <pc:spChg chg="add del">
          <ac:chgData name="Charles Jester" userId="S::charles.jester@revature.com::f75cea3c-e151-4c95-9152-34449bede018" providerId="AD" clId="Web-{C4938FC7-3088-BC48-ECC2-ED4AA382598D}" dt="2023-05-09T14:44:28.618" v="1330"/>
          <ac:spMkLst>
            <pc:docMk/>
            <pc:sldMk cId="1749204533" sldId="312"/>
            <ac:spMk id="53" creationId="{DBA4737D-CDB4-C3BD-B412-9C09A6C1B8D3}"/>
          </ac:spMkLst>
        </pc:spChg>
        <pc:spChg chg="add del">
          <ac:chgData name="Charles Jester" userId="S::charles.jester@revature.com::f75cea3c-e151-4c95-9152-34449bede018" providerId="AD" clId="Web-{C4938FC7-3088-BC48-ECC2-ED4AA382598D}" dt="2023-05-09T14:44:28.618" v="1329"/>
          <ac:spMkLst>
            <pc:docMk/>
            <pc:sldMk cId="1749204533" sldId="312"/>
            <ac:spMk id="55" creationId="{CB1D0AE1-DE91-9BF3-AE54-6A0E19C54B65}"/>
          </ac:spMkLst>
        </pc:spChg>
        <pc:spChg chg="add del">
          <ac:chgData name="Charles Jester" userId="S::charles.jester@revature.com::f75cea3c-e151-4c95-9152-34449bede018" providerId="AD" clId="Web-{C4938FC7-3088-BC48-ECC2-ED4AA382598D}" dt="2023-05-09T14:44:28.618" v="1328"/>
          <ac:spMkLst>
            <pc:docMk/>
            <pc:sldMk cId="1749204533" sldId="312"/>
            <ac:spMk id="57" creationId="{FDEFA1AD-22CC-4E26-D631-2728425D63F3}"/>
          </ac:spMkLst>
        </pc:spChg>
        <pc:spChg chg="add del">
          <ac:chgData name="Charles Jester" userId="S::charles.jester@revature.com::f75cea3c-e151-4c95-9152-34449bede018" providerId="AD" clId="Web-{C4938FC7-3088-BC48-ECC2-ED4AA382598D}" dt="2023-05-09T14:44:28.618" v="1327"/>
          <ac:spMkLst>
            <pc:docMk/>
            <pc:sldMk cId="1749204533" sldId="312"/>
            <ac:spMk id="59" creationId="{34761422-6FD3-629E-0E41-5F676CF1DDD9}"/>
          </ac:spMkLst>
        </pc:spChg>
        <pc:spChg chg="add del">
          <ac:chgData name="Charles Jester" userId="S::charles.jester@revature.com::f75cea3c-e151-4c95-9152-34449bede018" providerId="AD" clId="Web-{C4938FC7-3088-BC48-ECC2-ED4AA382598D}" dt="2023-05-09T14:44:28.618" v="1326"/>
          <ac:spMkLst>
            <pc:docMk/>
            <pc:sldMk cId="1749204533" sldId="312"/>
            <ac:spMk id="61" creationId="{DF9DE991-3391-9BA6-AB3F-48B900D3DA83}"/>
          </ac:spMkLst>
        </pc:spChg>
        <pc:spChg chg="add del">
          <ac:chgData name="Charles Jester" userId="S::charles.jester@revature.com::f75cea3c-e151-4c95-9152-34449bede018" providerId="AD" clId="Web-{C4938FC7-3088-BC48-ECC2-ED4AA382598D}" dt="2023-05-09T14:44:28.618" v="1325"/>
          <ac:spMkLst>
            <pc:docMk/>
            <pc:sldMk cId="1749204533" sldId="312"/>
            <ac:spMk id="63" creationId="{B1116973-8F75-64C3-74C1-27347ACB9F9C}"/>
          </ac:spMkLst>
        </pc:spChg>
        <pc:spChg chg="add del">
          <ac:chgData name="Charles Jester" userId="S::charles.jester@revature.com::f75cea3c-e151-4c95-9152-34449bede018" providerId="AD" clId="Web-{C4938FC7-3088-BC48-ECC2-ED4AA382598D}" dt="2023-05-09T14:44:28.618" v="1324"/>
          <ac:spMkLst>
            <pc:docMk/>
            <pc:sldMk cId="1749204533" sldId="312"/>
            <ac:spMk id="65" creationId="{6205E326-FEC8-BF02-EBFB-238BB09CD2D4}"/>
          </ac:spMkLst>
        </pc:spChg>
        <pc:spChg chg="add del">
          <ac:chgData name="Charles Jester" userId="S::charles.jester@revature.com::f75cea3c-e151-4c95-9152-34449bede018" providerId="AD" clId="Web-{C4938FC7-3088-BC48-ECC2-ED4AA382598D}" dt="2023-05-09T14:44:28.618" v="1323"/>
          <ac:spMkLst>
            <pc:docMk/>
            <pc:sldMk cId="1749204533" sldId="312"/>
            <ac:spMk id="67" creationId="{41962854-868A-2384-E4F6-41641BC828A8}"/>
          </ac:spMkLst>
        </pc:spChg>
        <pc:spChg chg="add del">
          <ac:chgData name="Charles Jester" userId="S::charles.jester@revature.com::f75cea3c-e151-4c95-9152-34449bede018" providerId="AD" clId="Web-{C4938FC7-3088-BC48-ECC2-ED4AA382598D}" dt="2023-05-09T14:44:28.618" v="1322"/>
          <ac:spMkLst>
            <pc:docMk/>
            <pc:sldMk cId="1749204533" sldId="312"/>
            <ac:spMk id="69" creationId="{0BCEF3F2-837F-C42E-5374-07AA2BF9CD64}"/>
          </ac:spMkLst>
        </pc:spChg>
        <pc:spChg chg="add del">
          <ac:chgData name="Charles Jester" userId="S::charles.jester@revature.com::f75cea3c-e151-4c95-9152-34449bede018" providerId="AD" clId="Web-{C4938FC7-3088-BC48-ECC2-ED4AA382598D}" dt="2023-05-09T14:44:28.618" v="1321"/>
          <ac:spMkLst>
            <pc:docMk/>
            <pc:sldMk cId="1749204533" sldId="312"/>
            <ac:spMk id="71" creationId="{FFF1F393-7BDD-1F24-14F7-02A233804B57}"/>
          </ac:spMkLst>
        </pc:spChg>
        <pc:spChg chg="add del">
          <ac:chgData name="Charles Jester" userId="S::charles.jester@revature.com::f75cea3c-e151-4c95-9152-34449bede018" providerId="AD" clId="Web-{C4938FC7-3088-BC48-ECC2-ED4AA382598D}" dt="2023-05-09T14:44:28.618" v="1320"/>
          <ac:spMkLst>
            <pc:docMk/>
            <pc:sldMk cId="1749204533" sldId="312"/>
            <ac:spMk id="73" creationId="{5B792745-6F17-8107-9972-916A7D605A5F}"/>
          </ac:spMkLst>
        </pc:spChg>
        <pc:spChg chg="add del">
          <ac:chgData name="Charles Jester" userId="S::charles.jester@revature.com::f75cea3c-e151-4c95-9152-34449bede018" providerId="AD" clId="Web-{C4938FC7-3088-BC48-ECC2-ED4AA382598D}" dt="2023-05-09T14:44:28.618" v="1319"/>
          <ac:spMkLst>
            <pc:docMk/>
            <pc:sldMk cId="1749204533" sldId="312"/>
            <ac:spMk id="75" creationId="{35B67EA0-A8D8-2C53-EBF2-212DE3CA5F64}"/>
          </ac:spMkLst>
        </pc:spChg>
        <pc:spChg chg="add del">
          <ac:chgData name="Charles Jester" userId="S::charles.jester@revature.com::f75cea3c-e151-4c95-9152-34449bede018" providerId="AD" clId="Web-{C4938FC7-3088-BC48-ECC2-ED4AA382598D}" dt="2023-05-09T14:44:28.618" v="1318"/>
          <ac:spMkLst>
            <pc:docMk/>
            <pc:sldMk cId="1749204533" sldId="312"/>
            <ac:spMk id="77" creationId="{B78B8092-46A9-C82A-0334-E70E28B867B9}"/>
          </ac:spMkLst>
        </pc:spChg>
        <pc:spChg chg="add del">
          <ac:chgData name="Charles Jester" userId="S::charles.jester@revature.com::f75cea3c-e151-4c95-9152-34449bede018" providerId="AD" clId="Web-{C4938FC7-3088-BC48-ECC2-ED4AA382598D}" dt="2023-05-09T14:44:28.618" v="1317"/>
          <ac:spMkLst>
            <pc:docMk/>
            <pc:sldMk cId="1749204533" sldId="312"/>
            <ac:spMk id="79" creationId="{B9E7A7DA-4A72-64B2-3CAD-AACB89F169DC}"/>
          </ac:spMkLst>
        </pc:spChg>
        <pc:spChg chg="add del mod">
          <ac:chgData name="Charles Jester" userId="S::charles.jester@revature.com::f75cea3c-e151-4c95-9152-34449bede018" providerId="AD" clId="Web-{C4938FC7-3088-BC48-ECC2-ED4AA382598D}" dt="2023-05-09T14:44:30.962" v="1338"/>
          <ac:spMkLst>
            <pc:docMk/>
            <pc:sldMk cId="1749204533" sldId="312"/>
            <ac:spMk id="81" creationId="{6A044225-C9EB-9FCE-C241-CDF9E73FBAEB}"/>
          </ac:spMkLst>
        </pc:spChg>
        <pc:spChg chg="add mod">
          <ac:chgData name="Charles Jester" userId="S::charles.jester@revature.com::f75cea3c-e151-4c95-9152-34449bede018" providerId="AD" clId="Web-{C4938FC7-3088-BC48-ECC2-ED4AA382598D}" dt="2023-05-09T14:44:41.665" v="1339"/>
          <ac:spMkLst>
            <pc:docMk/>
            <pc:sldMk cId="1749204533" sldId="312"/>
            <ac:spMk id="83" creationId="{E9D63118-3232-1B33-9C2C-4A7658873546}"/>
          </ac:spMkLst>
        </pc:spChg>
        <pc:spChg chg="add">
          <ac:chgData name="Charles Jester" userId="S::charles.jester@revature.com::f75cea3c-e151-4c95-9152-34449bede018" providerId="AD" clId="Web-{C4938FC7-3088-BC48-ECC2-ED4AA382598D}" dt="2023-05-09T14:44:41.696" v="1341"/>
          <ac:spMkLst>
            <pc:docMk/>
            <pc:sldMk cId="1749204533" sldId="312"/>
            <ac:spMk id="94" creationId="{279263AF-2C77-80DE-4E2E-F5FE73858571}"/>
          </ac:spMkLst>
        </pc:spChg>
        <pc:spChg chg="add">
          <ac:chgData name="Charles Jester" userId="S::charles.jester@revature.com::f75cea3c-e151-4c95-9152-34449bede018" providerId="AD" clId="Web-{C4938FC7-3088-BC48-ECC2-ED4AA382598D}" dt="2023-05-09T14:44:41.712" v="1342"/>
          <ac:spMkLst>
            <pc:docMk/>
            <pc:sldMk cId="1749204533" sldId="312"/>
            <ac:spMk id="96" creationId="{F4E452D6-DAB0-F435-88EE-444DBCEE4EEE}"/>
          </ac:spMkLst>
        </pc:spChg>
        <pc:spChg chg="add">
          <ac:chgData name="Charles Jester" userId="S::charles.jester@revature.com::f75cea3c-e151-4c95-9152-34449bede018" providerId="AD" clId="Web-{C4938FC7-3088-BC48-ECC2-ED4AA382598D}" dt="2023-05-09T14:44:41.728" v="1343"/>
          <ac:spMkLst>
            <pc:docMk/>
            <pc:sldMk cId="1749204533" sldId="312"/>
            <ac:spMk id="98" creationId="{DC0B4A2A-CBDF-C5E0-0BC7-82DC3679CDBF}"/>
          </ac:spMkLst>
        </pc:spChg>
        <pc:spChg chg="add">
          <ac:chgData name="Charles Jester" userId="S::charles.jester@revature.com::f75cea3c-e151-4c95-9152-34449bede018" providerId="AD" clId="Web-{C4938FC7-3088-BC48-ECC2-ED4AA382598D}" dt="2023-05-09T14:44:41.728" v="1344"/>
          <ac:spMkLst>
            <pc:docMk/>
            <pc:sldMk cId="1749204533" sldId="312"/>
            <ac:spMk id="100" creationId="{440EF47A-87D2-9634-8C83-B626DB2A9BC9}"/>
          </ac:spMkLst>
        </pc:spChg>
        <pc:spChg chg="add">
          <ac:chgData name="Charles Jester" userId="S::charles.jester@revature.com::f75cea3c-e151-4c95-9152-34449bede018" providerId="AD" clId="Web-{C4938FC7-3088-BC48-ECC2-ED4AA382598D}" dt="2023-05-09T14:44:41.743" v="1345"/>
          <ac:spMkLst>
            <pc:docMk/>
            <pc:sldMk cId="1749204533" sldId="312"/>
            <ac:spMk id="102" creationId="{A7C3D5ED-0C3A-ED6C-952A-5C1B3D5F49E0}"/>
          </ac:spMkLst>
        </pc:spChg>
        <pc:spChg chg="add">
          <ac:chgData name="Charles Jester" userId="S::charles.jester@revature.com::f75cea3c-e151-4c95-9152-34449bede018" providerId="AD" clId="Web-{C4938FC7-3088-BC48-ECC2-ED4AA382598D}" dt="2023-05-09T14:44:41.759" v="1346"/>
          <ac:spMkLst>
            <pc:docMk/>
            <pc:sldMk cId="1749204533" sldId="312"/>
            <ac:spMk id="104" creationId="{6AA1E65F-80C0-0496-519C-1BCF8DD182DD}"/>
          </ac:spMkLst>
        </pc:spChg>
        <pc:spChg chg="add">
          <ac:chgData name="Charles Jester" userId="S::charles.jester@revature.com::f75cea3c-e151-4c95-9152-34449bede018" providerId="AD" clId="Web-{C4938FC7-3088-BC48-ECC2-ED4AA382598D}" dt="2023-05-09T14:44:41.774" v="1347"/>
          <ac:spMkLst>
            <pc:docMk/>
            <pc:sldMk cId="1749204533" sldId="312"/>
            <ac:spMk id="106" creationId="{9E5CC9BC-EF4F-9272-E591-A0DFD4396ECC}"/>
          </ac:spMkLst>
        </pc:spChg>
        <pc:spChg chg="add">
          <ac:chgData name="Charles Jester" userId="S::charles.jester@revature.com::f75cea3c-e151-4c95-9152-34449bede018" providerId="AD" clId="Web-{C4938FC7-3088-BC48-ECC2-ED4AA382598D}" dt="2023-05-09T14:44:41.774" v="1348"/>
          <ac:spMkLst>
            <pc:docMk/>
            <pc:sldMk cId="1749204533" sldId="312"/>
            <ac:spMk id="108" creationId="{A10FD01A-BECA-F37F-C533-F9F6C49F6480}"/>
          </ac:spMkLst>
        </pc:spChg>
        <pc:spChg chg="add">
          <ac:chgData name="Charles Jester" userId="S::charles.jester@revature.com::f75cea3c-e151-4c95-9152-34449bede018" providerId="AD" clId="Web-{C4938FC7-3088-BC48-ECC2-ED4AA382598D}" dt="2023-05-09T14:44:41.790" v="1349"/>
          <ac:spMkLst>
            <pc:docMk/>
            <pc:sldMk cId="1749204533" sldId="312"/>
            <ac:spMk id="110" creationId="{42D62478-0EA1-FC0E-D3A0-945E7A030ADE}"/>
          </ac:spMkLst>
        </pc:spChg>
        <pc:spChg chg="add">
          <ac:chgData name="Charles Jester" userId="S::charles.jester@revature.com::f75cea3c-e151-4c95-9152-34449bede018" providerId="AD" clId="Web-{C4938FC7-3088-BC48-ECC2-ED4AA382598D}" dt="2023-05-09T14:44:41.806" v="1350"/>
          <ac:spMkLst>
            <pc:docMk/>
            <pc:sldMk cId="1749204533" sldId="312"/>
            <ac:spMk id="112" creationId="{2745927D-FD65-BFFA-1743-E6F3E54BC1FB}"/>
          </ac:spMkLst>
        </pc:spChg>
        <pc:spChg chg="add">
          <ac:chgData name="Charles Jester" userId="S::charles.jester@revature.com::f75cea3c-e151-4c95-9152-34449bede018" providerId="AD" clId="Web-{C4938FC7-3088-BC48-ECC2-ED4AA382598D}" dt="2023-05-09T14:44:41.821" v="1351"/>
          <ac:spMkLst>
            <pc:docMk/>
            <pc:sldMk cId="1749204533" sldId="312"/>
            <ac:spMk id="114" creationId="{1CDC6CE8-77AC-4324-EA1E-4EC7CB10D6F2}"/>
          </ac:spMkLst>
        </pc:spChg>
        <pc:spChg chg="add">
          <ac:chgData name="Charles Jester" userId="S::charles.jester@revature.com::f75cea3c-e151-4c95-9152-34449bede018" providerId="AD" clId="Web-{C4938FC7-3088-BC48-ECC2-ED4AA382598D}" dt="2023-05-09T14:44:41.821" v="1352"/>
          <ac:spMkLst>
            <pc:docMk/>
            <pc:sldMk cId="1749204533" sldId="312"/>
            <ac:spMk id="116" creationId="{9AC04FF1-86E5-41A6-85A6-924EE64306EC}"/>
          </ac:spMkLst>
        </pc:spChg>
        <pc:spChg chg="add">
          <ac:chgData name="Charles Jester" userId="S::charles.jester@revature.com::f75cea3c-e151-4c95-9152-34449bede018" providerId="AD" clId="Web-{C4938FC7-3088-BC48-ECC2-ED4AA382598D}" dt="2023-05-09T14:44:41.837" v="1353"/>
          <ac:spMkLst>
            <pc:docMk/>
            <pc:sldMk cId="1749204533" sldId="312"/>
            <ac:spMk id="118" creationId="{687F5C9A-3A9A-63D7-63D5-43456F79CF9F}"/>
          </ac:spMkLst>
        </pc:spChg>
        <pc:spChg chg="add">
          <ac:chgData name="Charles Jester" userId="S::charles.jester@revature.com::f75cea3c-e151-4c95-9152-34449bede018" providerId="AD" clId="Web-{C4938FC7-3088-BC48-ECC2-ED4AA382598D}" dt="2023-05-09T14:44:41.853" v="1354"/>
          <ac:spMkLst>
            <pc:docMk/>
            <pc:sldMk cId="1749204533" sldId="312"/>
            <ac:spMk id="120" creationId="{4D3CC5F0-741C-0808-8602-95505BE96B7A}"/>
          </ac:spMkLst>
        </pc:spChg>
        <pc:spChg chg="add">
          <ac:chgData name="Charles Jester" userId="S::charles.jester@revature.com::f75cea3c-e151-4c95-9152-34449bede018" providerId="AD" clId="Web-{C4938FC7-3088-BC48-ECC2-ED4AA382598D}" dt="2023-05-09T14:44:41.868" v="1355"/>
          <ac:spMkLst>
            <pc:docMk/>
            <pc:sldMk cId="1749204533" sldId="312"/>
            <ac:spMk id="122" creationId="{56D57C3F-3ABC-ED11-40FD-DF75F02889E8}"/>
          </ac:spMkLst>
        </pc:spChg>
        <pc:spChg chg="add">
          <ac:chgData name="Charles Jester" userId="S::charles.jester@revature.com::f75cea3c-e151-4c95-9152-34449bede018" providerId="AD" clId="Web-{C4938FC7-3088-BC48-ECC2-ED4AA382598D}" dt="2023-05-09T14:44:41.884" v="1356"/>
          <ac:spMkLst>
            <pc:docMk/>
            <pc:sldMk cId="1749204533" sldId="312"/>
            <ac:spMk id="124" creationId="{3B7A35BF-312F-4A2A-995B-9B61C71A9EF8}"/>
          </ac:spMkLst>
        </pc:spChg>
        <pc:spChg chg="add">
          <ac:chgData name="Charles Jester" userId="S::charles.jester@revature.com::f75cea3c-e151-4c95-9152-34449bede018" providerId="AD" clId="Web-{C4938FC7-3088-BC48-ECC2-ED4AA382598D}" dt="2023-05-09T14:44:41.899" v="1357"/>
          <ac:spMkLst>
            <pc:docMk/>
            <pc:sldMk cId="1749204533" sldId="312"/>
            <ac:spMk id="126" creationId="{D147E7FB-C152-BEDB-658C-59C6AC14620E}"/>
          </ac:spMkLst>
        </pc:spChg>
        <pc:spChg chg="add">
          <ac:chgData name="Charles Jester" userId="S::charles.jester@revature.com::f75cea3c-e151-4c95-9152-34449bede018" providerId="AD" clId="Web-{C4938FC7-3088-BC48-ECC2-ED4AA382598D}" dt="2023-05-09T14:44:41.915" v="1358"/>
          <ac:spMkLst>
            <pc:docMk/>
            <pc:sldMk cId="1749204533" sldId="312"/>
            <ac:spMk id="128" creationId="{BBAE718B-56BB-125A-91D8-671B69CDFA46}"/>
          </ac:spMkLst>
        </pc:spChg>
        <pc:spChg chg="add">
          <ac:chgData name="Charles Jester" userId="S::charles.jester@revature.com::f75cea3c-e151-4c95-9152-34449bede018" providerId="AD" clId="Web-{C4938FC7-3088-BC48-ECC2-ED4AA382598D}" dt="2023-05-09T14:44:41.931" v="1359"/>
          <ac:spMkLst>
            <pc:docMk/>
            <pc:sldMk cId="1749204533" sldId="312"/>
            <ac:spMk id="130" creationId="{417649E3-161C-3697-F271-AD09BE98CD6B}"/>
          </ac:spMkLst>
        </pc:spChg>
        <pc:spChg chg="add">
          <ac:chgData name="Charles Jester" userId="S::charles.jester@revature.com::f75cea3c-e151-4c95-9152-34449bede018" providerId="AD" clId="Web-{C4938FC7-3088-BC48-ECC2-ED4AA382598D}" dt="2023-05-09T14:44:41.946" v="1360"/>
          <ac:spMkLst>
            <pc:docMk/>
            <pc:sldMk cId="1749204533" sldId="312"/>
            <ac:spMk id="132" creationId="{B781229D-3DA8-EE6E-1643-BA6EF97D3DED}"/>
          </ac:spMkLst>
        </pc:spChg>
        <pc:grpChg chg="del">
          <ac:chgData name="Charles Jester" userId="S::charles.jester@revature.com::f75cea3c-e151-4c95-9152-34449bede018" providerId="AD" clId="Web-{C4938FC7-3088-BC48-ECC2-ED4AA382598D}" dt="2023-05-09T04:54:58.718" v="345"/>
          <ac:grpSpMkLst>
            <pc:docMk/>
            <pc:sldMk cId="1749204533" sldId="312"/>
            <ac:grpSpMk id="2" creationId="{00000000-0000-0000-0000-000000000000}"/>
          </ac:grpSpMkLst>
        </pc:grpChg>
        <pc:grpChg chg="del">
          <ac:chgData name="Charles Jester" userId="S::charles.jester@revature.com::f75cea3c-e151-4c95-9152-34449bede018" providerId="AD" clId="Web-{C4938FC7-3088-BC48-ECC2-ED4AA382598D}" dt="2023-05-09T04:54:56.968" v="344"/>
          <ac:grpSpMkLst>
            <pc:docMk/>
            <pc:sldMk cId="1749204533" sldId="312"/>
            <ac:grpSpMk id="3" creationId="{00000000-0000-0000-0000-000000000000}"/>
          </ac:grpSpMkLst>
        </pc:grpChg>
        <pc:grpChg chg="add del mod">
          <ac:chgData name="Charles Jester" userId="S::charles.jester@revature.com::f75cea3c-e151-4c95-9152-34449bede018" providerId="AD" clId="Web-{C4938FC7-3088-BC48-ECC2-ED4AA382598D}" dt="2023-05-09T14:43:51.789" v="1287"/>
          <ac:grpSpMkLst>
            <pc:docMk/>
            <pc:sldMk cId="1749204533" sldId="312"/>
            <ac:grpSpMk id="11" creationId="{EB3CB1C7-CB86-9307-3EC4-C1BA4A2C1137}"/>
          </ac:grpSpMkLst>
        </pc:grpChg>
        <pc:grpChg chg="del">
          <ac:chgData name="Charles Jester" userId="S::charles.jester@revature.com::f75cea3c-e151-4c95-9152-34449bede018" providerId="AD" clId="Web-{C4938FC7-3088-BC48-ECC2-ED4AA382598D}" dt="2023-05-09T04:54:56.952" v="343"/>
          <ac:grpSpMkLst>
            <pc:docMk/>
            <pc:sldMk cId="1749204533" sldId="312"/>
            <ac:grpSpMk id="14" creationId="{00000000-0000-0000-0000-000000000000}"/>
          </ac:grpSpMkLst>
        </pc:grpChg>
        <pc:grpChg chg="del">
          <ac:chgData name="Charles Jester" userId="S::charles.jester@revature.com::f75cea3c-e151-4c95-9152-34449bede018" providerId="AD" clId="Web-{C4938FC7-3088-BC48-ECC2-ED4AA382598D}" dt="2023-05-09T04:54:56.952" v="342"/>
          <ac:grpSpMkLst>
            <pc:docMk/>
            <pc:sldMk cId="1749204533" sldId="312"/>
            <ac:grpSpMk id="19" creationId="{00000000-0000-0000-0000-000000000000}"/>
          </ac:grpSpMkLst>
        </pc:grpChg>
        <pc:grpChg chg="add del">
          <ac:chgData name="Charles Jester" userId="S::charles.jester@revature.com::f75cea3c-e151-4c95-9152-34449bede018" providerId="AD" clId="Web-{C4938FC7-3088-BC48-ECC2-ED4AA382598D}" dt="2023-05-09T14:44:28.618" v="1336"/>
          <ac:grpSpMkLst>
            <pc:docMk/>
            <pc:sldMk cId="1749204533" sldId="312"/>
            <ac:grpSpMk id="21" creationId="{FD70A550-9479-AAB1-A02E-912A43AE5210}"/>
          </ac:grpSpMkLst>
        </pc:grpChg>
        <pc:grpChg chg="add">
          <ac:chgData name="Charles Jester" userId="S::charles.jester@revature.com::f75cea3c-e151-4c95-9152-34449bede018" providerId="AD" clId="Web-{C4938FC7-3088-BC48-ECC2-ED4AA382598D}" dt="2023-05-09T14:44:41.696" v="1340"/>
          <ac:grpSpMkLst>
            <pc:docMk/>
            <pc:sldMk cId="1749204533" sldId="312"/>
            <ac:grpSpMk id="92" creationId="{61D7BF5E-470E-9FB9-4DE9-E9FCA169A59B}"/>
          </ac:grpSpMkLst>
        </pc:grpChg>
        <pc:picChg chg="add del mod">
          <ac:chgData name="Charles Jester" userId="S::charles.jester@revature.com::f75cea3c-e151-4c95-9152-34449bede018" providerId="AD" clId="Web-{C4938FC7-3088-BC48-ECC2-ED4AA382598D}" dt="2023-05-09T14:21:56.898" v="1102"/>
          <ac:picMkLst>
            <pc:docMk/>
            <pc:sldMk cId="1749204533" sldId="312"/>
            <ac:picMk id="4" creationId="{5EA9AE1A-5F38-F8B1-2CED-B425CD274324}"/>
          </ac:picMkLst>
        </pc:picChg>
        <pc:cxnChg chg="mod">
          <ac:chgData name="Charles Jester" userId="S::charles.jester@revature.com::f75cea3c-e151-4c95-9152-34449bede018" providerId="AD" clId="Web-{C4938FC7-3088-BC48-ECC2-ED4AA382598D}" dt="2023-05-09T04:54:56.968" v="344"/>
          <ac:cxnSpMkLst>
            <pc:docMk/>
            <pc:sldMk cId="1749204533" sldId="312"/>
            <ac:cxnSpMk id="907" creationId="{00000000-0000-0000-0000-000000000000}"/>
          </ac:cxnSpMkLst>
        </pc:cxnChg>
        <pc:cxnChg chg="mod">
          <ac:chgData name="Charles Jester" userId="S::charles.jester@revature.com::f75cea3c-e151-4c95-9152-34449bede018" providerId="AD" clId="Web-{C4938FC7-3088-BC48-ECC2-ED4AA382598D}" dt="2023-05-09T04:54:58.718" v="345"/>
          <ac:cxnSpMkLst>
            <pc:docMk/>
            <pc:sldMk cId="1749204533" sldId="312"/>
            <ac:cxnSpMk id="913" creationId="{00000000-0000-0000-0000-000000000000}"/>
          </ac:cxnSpMkLst>
        </pc:cxnChg>
      </pc:sldChg>
      <pc:sldChg chg="del">
        <pc:chgData name="Charles Jester" userId="S::charles.jester@revature.com::f75cea3c-e151-4c95-9152-34449bede018" providerId="AD" clId="Web-{C4938FC7-3088-BC48-ECC2-ED4AA382598D}" dt="2023-05-09T15:04:40.647" v="1509"/>
        <pc:sldMkLst>
          <pc:docMk/>
          <pc:sldMk cId="4260197088" sldId="314"/>
        </pc:sldMkLst>
      </pc:sldChg>
      <pc:sldChg chg="del">
        <pc:chgData name="Charles Jester" userId="S::charles.jester@revature.com::f75cea3c-e151-4c95-9152-34449bede018" providerId="AD" clId="Web-{C4938FC7-3088-BC48-ECC2-ED4AA382598D}" dt="2023-05-08T18:16:46.576" v="30"/>
        <pc:sldMkLst>
          <pc:docMk/>
          <pc:sldMk cId="1817623260" sldId="315"/>
        </pc:sldMkLst>
      </pc:sldChg>
      <pc:sldChg chg="del">
        <pc:chgData name="Charles Jester" userId="S::charles.jester@revature.com::f75cea3c-e151-4c95-9152-34449bede018" providerId="AD" clId="Web-{C4938FC7-3088-BC48-ECC2-ED4AA382598D}" dt="2023-05-08T18:16:55.576" v="33"/>
        <pc:sldMkLst>
          <pc:docMk/>
          <pc:sldMk cId="165465917" sldId="316"/>
        </pc:sldMkLst>
      </pc:sldChg>
      <pc:sldChg chg="del">
        <pc:chgData name="Charles Jester" userId="S::charles.jester@revature.com::f75cea3c-e151-4c95-9152-34449bede018" providerId="AD" clId="Web-{C4938FC7-3088-BC48-ECC2-ED4AA382598D}" dt="2023-05-08T18:15:58.200" v="26"/>
        <pc:sldMkLst>
          <pc:docMk/>
          <pc:sldMk cId="2218205944" sldId="317"/>
        </pc:sldMkLst>
      </pc:sldChg>
      <pc:sldChg chg="del">
        <pc:chgData name="Charles Jester" userId="S::charles.jester@revature.com::f75cea3c-e151-4c95-9152-34449bede018" providerId="AD" clId="Web-{C4938FC7-3088-BC48-ECC2-ED4AA382598D}" dt="2023-05-08T18:17:10.514" v="41"/>
        <pc:sldMkLst>
          <pc:docMk/>
          <pc:sldMk cId="3256479877" sldId="318"/>
        </pc:sldMkLst>
      </pc:sldChg>
      <pc:sldChg chg="del">
        <pc:chgData name="Charles Jester" userId="S::charles.jester@revature.com::f75cea3c-e151-4c95-9152-34449bede018" providerId="AD" clId="Web-{C4938FC7-3088-BC48-ECC2-ED4AA382598D}" dt="2023-05-08T18:14:20.885" v="6"/>
        <pc:sldMkLst>
          <pc:docMk/>
          <pc:sldMk cId="908375230" sldId="319"/>
        </pc:sldMkLst>
      </pc:sldChg>
      <pc:sldChg chg="del">
        <pc:chgData name="Charles Jester" userId="S::charles.jester@revature.com::f75cea3c-e151-4c95-9152-34449bede018" providerId="AD" clId="Web-{C4938FC7-3088-BC48-ECC2-ED4AA382598D}" dt="2023-05-08T18:14:23.557" v="7"/>
        <pc:sldMkLst>
          <pc:docMk/>
          <pc:sldMk cId="1475381338" sldId="321"/>
        </pc:sldMkLst>
      </pc:sldChg>
      <pc:sldChg chg="del">
        <pc:chgData name="Charles Jester" userId="S::charles.jester@revature.com::f75cea3c-e151-4c95-9152-34449bede018" providerId="AD" clId="Web-{C4938FC7-3088-BC48-ECC2-ED4AA382598D}" dt="2023-05-08T18:17:10.514" v="40"/>
        <pc:sldMkLst>
          <pc:docMk/>
          <pc:sldMk cId="1126445983" sldId="322"/>
        </pc:sldMkLst>
      </pc:sldChg>
      <pc:sldChg chg="del">
        <pc:chgData name="Charles Jester" userId="S::charles.jester@revature.com::f75cea3c-e151-4c95-9152-34449bede018" providerId="AD" clId="Web-{C4938FC7-3088-BC48-ECC2-ED4AA382598D}" dt="2023-05-08T18:17:10.498" v="39"/>
        <pc:sldMkLst>
          <pc:docMk/>
          <pc:sldMk cId="2697679444" sldId="323"/>
        </pc:sldMkLst>
      </pc:sldChg>
      <pc:sldChg chg="del">
        <pc:chgData name="Charles Jester" userId="S::charles.jester@revature.com::f75cea3c-e151-4c95-9152-34449bede018" providerId="AD" clId="Web-{C4938FC7-3088-BC48-ECC2-ED4AA382598D}" dt="2023-05-08T18:17:10.498" v="38"/>
        <pc:sldMkLst>
          <pc:docMk/>
          <pc:sldMk cId="2468611237" sldId="325"/>
        </pc:sldMkLst>
      </pc:sldChg>
      <pc:sldChg chg="del">
        <pc:chgData name="Charles Jester" userId="S::charles.jester@revature.com::f75cea3c-e151-4c95-9152-34449bede018" providerId="AD" clId="Web-{C4938FC7-3088-BC48-ECC2-ED4AA382598D}" dt="2023-05-08T18:17:10.483" v="37"/>
        <pc:sldMkLst>
          <pc:docMk/>
          <pc:sldMk cId="3626239707" sldId="326"/>
        </pc:sldMkLst>
      </pc:sldChg>
      <pc:sldChg chg="del">
        <pc:chgData name="Charles Jester" userId="S::charles.jester@revature.com::f75cea3c-e151-4c95-9152-34449bede018" providerId="AD" clId="Web-{C4938FC7-3088-BC48-ECC2-ED4AA382598D}" dt="2023-05-08T18:17:10.467" v="36"/>
        <pc:sldMkLst>
          <pc:docMk/>
          <pc:sldMk cId="855922050" sldId="327"/>
        </pc:sldMkLst>
      </pc:sldChg>
      <pc:sldChg chg="del">
        <pc:chgData name="Charles Jester" userId="S::charles.jester@revature.com::f75cea3c-e151-4c95-9152-34449bede018" providerId="AD" clId="Web-{C4938FC7-3088-BC48-ECC2-ED4AA382598D}" dt="2023-05-08T18:17:10.389" v="35"/>
        <pc:sldMkLst>
          <pc:docMk/>
          <pc:sldMk cId="2266677675" sldId="328"/>
        </pc:sldMkLst>
      </pc:sldChg>
      <pc:sldChg chg="del">
        <pc:chgData name="Charles Jester" userId="S::charles.jester@revature.com::f75cea3c-e151-4c95-9152-34449bede018" providerId="AD" clId="Web-{C4938FC7-3088-BC48-ECC2-ED4AA382598D}" dt="2023-05-08T18:17:10.326" v="34"/>
        <pc:sldMkLst>
          <pc:docMk/>
          <pc:sldMk cId="4276322368" sldId="329"/>
        </pc:sldMkLst>
      </pc:sldChg>
      <pc:sldChg chg="del">
        <pc:chgData name="Charles Jester" userId="S::charles.jester@revature.com::f75cea3c-e151-4c95-9152-34449bede018" providerId="AD" clId="Web-{C4938FC7-3088-BC48-ECC2-ED4AA382598D}" dt="2023-05-09T04:39:25.053" v="337"/>
        <pc:sldMkLst>
          <pc:docMk/>
          <pc:sldMk cId="1236712671" sldId="330"/>
        </pc:sldMkLst>
      </pc:sldChg>
      <pc:sldChg chg="del">
        <pc:chgData name="Charles Jester" userId="S::charles.jester@revature.com::f75cea3c-e151-4c95-9152-34449bede018" providerId="AD" clId="Web-{C4938FC7-3088-BC48-ECC2-ED4AA382598D}" dt="2023-05-08T18:17:24.342" v="70"/>
        <pc:sldMkLst>
          <pc:docMk/>
          <pc:sldMk cId="3804745738" sldId="331"/>
        </pc:sldMkLst>
      </pc:sldChg>
      <pc:sldChg chg="del">
        <pc:chgData name="Charles Jester" userId="S::charles.jester@revature.com::f75cea3c-e151-4c95-9152-34449bede018" providerId="AD" clId="Web-{C4938FC7-3088-BC48-ECC2-ED4AA382598D}" dt="2023-05-08T18:17:24.342" v="69"/>
        <pc:sldMkLst>
          <pc:docMk/>
          <pc:sldMk cId="2775467314" sldId="332"/>
        </pc:sldMkLst>
      </pc:sldChg>
      <pc:sldChg chg="del">
        <pc:chgData name="Charles Jester" userId="S::charles.jester@revature.com::f75cea3c-e151-4c95-9152-34449bede018" providerId="AD" clId="Web-{C4938FC7-3088-BC48-ECC2-ED4AA382598D}" dt="2023-05-08T18:17:24.327" v="68"/>
        <pc:sldMkLst>
          <pc:docMk/>
          <pc:sldMk cId="2269731876" sldId="333"/>
        </pc:sldMkLst>
      </pc:sldChg>
      <pc:sldChg chg="del">
        <pc:chgData name="Charles Jester" userId="S::charles.jester@revature.com::f75cea3c-e151-4c95-9152-34449bede018" providerId="AD" clId="Web-{C4938FC7-3088-BC48-ECC2-ED4AA382598D}" dt="2023-05-08T18:17:24.327" v="67"/>
        <pc:sldMkLst>
          <pc:docMk/>
          <pc:sldMk cId="947411872" sldId="334"/>
        </pc:sldMkLst>
      </pc:sldChg>
      <pc:sldChg chg="del">
        <pc:chgData name="Charles Jester" userId="S::charles.jester@revature.com::f75cea3c-e151-4c95-9152-34449bede018" providerId="AD" clId="Web-{C4938FC7-3088-BC48-ECC2-ED4AA382598D}" dt="2023-05-08T18:17:24.327" v="66"/>
        <pc:sldMkLst>
          <pc:docMk/>
          <pc:sldMk cId="1191112308" sldId="335"/>
        </pc:sldMkLst>
      </pc:sldChg>
      <pc:sldChg chg="del">
        <pc:chgData name="Charles Jester" userId="S::charles.jester@revature.com::f75cea3c-e151-4c95-9152-34449bede018" providerId="AD" clId="Web-{C4938FC7-3088-BC48-ECC2-ED4AA382598D}" dt="2023-05-09T15:04:40.600" v="1507"/>
        <pc:sldMkLst>
          <pc:docMk/>
          <pc:sldMk cId="643406913" sldId="336"/>
        </pc:sldMkLst>
      </pc:sldChg>
      <pc:sldChg chg="del">
        <pc:chgData name="Charles Jester" userId="S::charles.jester@revature.com::f75cea3c-e151-4c95-9152-34449bede018" providerId="AD" clId="Web-{C4938FC7-3088-BC48-ECC2-ED4AA382598D}" dt="2023-05-09T15:04:40.491" v="1505"/>
        <pc:sldMkLst>
          <pc:docMk/>
          <pc:sldMk cId="108856369" sldId="337"/>
        </pc:sldMkLst>
      </pc:sldChg>
      <pc:sldChg chg="del">
        <pc:chgData name="Charles Jester" userId="S::charles.jester@revature.com::f75cea3c-e151-4c95-9152-34449bede018" providerId="AD" clId="Web-{C4938FC7-3088-BC48-ECC2-ED4AA382598D}" dt="2023-05-08T18:17:34.155" v="73"/>
        <pc:sldMkLst>
          <pc:docMk/>
          <pc:sldMk cId="3676738006" sldId="338"/>
        </pc:sldMkLst>
      </pc:sldChg>
      <pc:sldChg chg="del">
        <pc:chgData name="Charles Jester" userId="S::charles.jester@revature.com::f75cea3c-e151-4c95-9152-34449bede018" providerId="AD" clId="Web-{C4938FC7-3088-BC48-ECC2-ED4AA382598D}" dt="2023-05-09T15:04:40.538" v="1506"/>
        <pc:sldMkLst>
          <pc:docMk/>
          <pc:sldMk cId="3697649323" sldId="339"/>
        </pc:sldMkLst>
      </pc:sldChg>
      <pc:sldChg chg="del">
        <pc:chgData name="Charles Jester" userId="S::charles.jester@revature.com::f75cea3c-e151-4c95-9152-34449bede018" providerId="AD" clId="Web-{C4938FC7-3088-BC48-ECC2-ED4AA382598D}" dt="2023-05-09T15:04:40.397" v="1503"/>
        <pc:sldMkLst>
          <pc:docMk/>
          <pc:sldMk cId="3704975866" sldId="340"/>
        </pc:sldMkLst>
      </pc:sldChg>
      <pc:sldChg chg="del">
        <pc:chgData name="Charles Jester" userId="S::charles.jester@revature.com::f75cea3c-e151-4c95-9152-34449bede018" providerId="AD" clId="Web-{C4938FC7-3088-BC48-ECC2-ED4AA382598D}" dt="2023-05-09T15:04:40.444" v="1504"/>
        <pc:sldMkLst>
          <pc:docMk/>
          <pc:sldMk cId="3940542054" sldId="341"/>
        </pc:sldMkLst>
      </pc:sldChg>
      <pc:sldChg chg="del">
        <pc:chgData name="Charles Jester" userId="S::charles.jester@revature.com::f75cea3c-e151-4c95-9152-34449bede018" providerId="AD" clId="Web-{C4938FC7-3088-BC48-ECC2-ED4AA382598D}" dt="2023-05-09T15:04:40.303" v="1501"/>
        <pc:sldMkLst>
          <pc:docMk/>
          <pc:sldMk cId="3735730871" sldId="342"/>
        </pc:sldMkLst>
      </pc:sldChg>
      <pc:sldChg chg="del">
        <pc:chgData name="Charles Jester" userId="S::charles.jester@revature.com::f75cea3c-e151-4c95-9152-34449bede018" providerId="AD" clId="Web-{C4938FC7-3088-BC48-ECC2-ED4AA382598D}" dt="2023-05-09T15:04:40.350" v="1502"/>
        <pc:sldMkLst>
          <pc:docMk/>
          <pc:sldMk cId="159601685" sldId="343"/>
        </pc:sldMkLst>
      </pc:sldChg>
      <pc:sldChg chg="del">
        <pc:chgData name="Charles Jester" userId="S::charles.jester@revature.com::f75cea3c-e151-4c95-9152-34449bede018" providerId="AD" clId="Web-{C4938FC7-3088-BC48-ECC2-ED4AA382598D}" dt="2023-05-09T15:04:40.209" v="1499"/>
        <pc:sldMkLst>
          <pc:docMk/>
          <pc:sldMk cId="765140497" sldId="344"/>
        </pc:sldMkLst>
      </pc:sldChg>
      <pc:sldChg chg="del">
        <pc:chgData name="Charles Jester" userId="S::charles.jester@revature.com::f75cea3c-e151-4c95-9152-34449bede018" providerId="AD" clId="Web-{C4938FC7-3088-BC48-ECC2-ED4AA382598D}" dt="2023-05-09T15:04:40.272" v="1500"/>
        <pc:sldMkLst>
          <pc:docMk/>
          <pc:sldMk cId="1962310480" sldId="345"/>
        </pc:sldMkLst>
      </pc:sldChg>
      <pc:sldChg chg="del">
        <pc:chgData name="Charles Jester" userId="S::charles.jester@revature.com::f75cea3c-e151-4c95-9152-34449bede018" providerId="AD" clId="Web-{C4938FC7-3088-BC48-ECC2-ED4AA382598D}" dt="2023-05-08T18:15:58.184" v="25"/>
        <pc:sldMkLst>
          <pc:docMk/>
          <pc:sldMk cId="2562572440" sldId="346"/>
        </pc:sldMkLst>
      </pc:sldChg>
      <pc:sldChg chg="del">
        <pc:chgData name="Charles Jester" userId="S::charles.jester@revature.com::f75cea3c-e151-4c95-9152-34449bede018" providerId="AD" clId="Web-{C4938FC7-3088-BC48-ECC2-ED4AA382598D}" dt="2023-05-08T18:15:58.184" v="24"/>
        <pc:sldMkLst>
          <pc:docMk/>
          <pc:sldMk cId="4185850267" sldId="347"/>
        </pc:sldMkLst>
      </pc:sldChg>
      <pc:sldChg chg="del">
        <pc:chgData name="Charles Jester" userId="S::charles.jester@revature.com::f75cea3c-e151-4c95-9152-34449bede018" providerId="AD" clId="Web-{C4938FC7-3088-BC48-ECC2-ED4AA382598D}" dt="2023-05-08T18:15:58.168" v="23"/>
        <pc:sldMkLst>
          <pc:docMk/>
          <pc:sldMk cId="1886110662" sldId="348"/>
        </pc:sldMkLst>
      </pc:sldChg>
      <pc:sldChg chg="del">
        <pc:chgData name="Charles Jester" userId="S::charles.jester@revature.com::f75cea3c-e151-4c95-9152-34449bede018" providerId="AD" clId="Web-{C4938FC7-3088-BC48-ECC2-ED4AA382598D}" dt="2023-05-08T18:17:24.311" v="63"/>
        <pc:sldMkLst>
          <pc:docMk/>
          <pc:sldMk cId="2235593684" sldId="349"/>
        </pc:sldMkLst>
      </pc:sldChg>
      <pc:sldChg chg="del">
        <pc:chgData name="Charles Jester" userId="S::charles.jester@revature.com::f75cea3c-e151-4c95-9152-34449bede018" providerId="AD" clId="Web-{C4938FC7-3088-BC48-ECC2-ED4AA382598D}" dt="2023-05-08T18:17:24.295" v="60"/>
        <pc:sldMkLst>
          <pc:docMk/>
          <pc:sldMk cId="4294638998" sldId="350"/>
        </pc:sldMkLst>
      </pc:sldChg>
      <pc:sldChg chg="del">
        <pc:chgData name="Charles Jester" userId="S::charles.jester@revature.com::f75cea3c-e151-4c95-9152-34449bede018" providerId="AD" clId="Web-{C4938FC7-3088-BC48-ECC2-ED4AA382598D}" dt="2023-05-08T18:17:24.311" v="61"/>
        <pc:sldMkLst>
          <pc:docMk/>
          <pc:sldMk cId="1935485546" sldId="352"/>
        </pc:sldMkLst>
      </pc:sldChg>
      <pc:sldChg chg="del">
        <pc:chgData name="Charles Jester" userId="S::charles.jester@revature.com::f75cea3c-e151-4c95-9152-34449bede018" providerId="AD" clId="Web-{C4938FC7-3088-BC48-ECC2-ED4AA382598D}" dt="2023-05-08T18:17:24.311" v="64"/>
        <pc:sldMkLst>
          <pc:docMk/>
          <pc:sldMk cId="2961909079" sldId="353"/>
        </pc:sldMkLst>
      </pc:sldChg>
      <pc:sldChg chg="del">
        <pc:chgData name="Charles Jester" userId="S::charles.jester@revature.com::f75cea3c-e151-4c95-9152-34449bede018" providerId="AD" clId="Web-{C4938FC7-3088-BC48-ECC2-ED4AA382598D}" dt="2023-05-08T18:17:24.311" v="65"/>
        <pc:sldMkLst>
          <pc:docMk/>
          <pc:sldMk cId="1311579098" sldId="355"/>
        </pc:sldMkLst>
      </pc:sldChg>
      <pc:sldChg chg="del">
        <pc:chgData name="Charles Jester" userId="S::charles.jester@revature.com::f75cea3c-e151-4c95-9152-34449bede018" providerId="AD" clId="Web-{C4938FC7-3088-BC48-ECC2-ED4AA382598D}" dt="2023-05-08T18:16:55.576" v="32"/>
        <pc:sldMkLst>
          <pc:docMk/>
          <pc:sldMk cId="59848245" sldId="357"/>
        </pc:sldMkLst>
      </pc:sldChg>
      <pc:sldChg chg="del">
        <pc:chgData name="Charles Jester" userId="S::charles.jester@revature.com::f75cea3c-e151-4c95-9152-34449bede018" providerId="AD" clId="Web-{C4938FC7-3088-BC48-ECC2-ED4AA382598D}" dt="2023-05-08T18:17:24.295" v="59"/>
        <pc:sldMkLst>
          <pc:docMk/>
          <pc:sldMk cId="3197494097" sldId="359"/>
        </pc:sldMkLst>
      </pc:sldChg>
      <pc:sldChg chg="del">
        <pc:chgData name="Charles Jester" userId="S::charles.jester@revature.com::f75cea3c-e151-4c95-9152-34449bede018" providerId="AD" clId="Web-{C4938FC7-3088-BC48-ECC2-ED4AA382598D}" dt="2023-05-08T18:16:55.560" v="31"/>
        <pc:sldMkLst>
          <pc:docMk/>
          <pc:sldMk cId="260146556" sldId="360"/>
        </pc:sldMkLst>
      </pc:sldChg>
      <pc:sldChg chg="del">
        <pc:chgData name="Charles Jester" userId="S::charles.jester@revature.com::f75cea3c-e151-4c95-9152-34449bede018" providerId="AD" clId="Web-{C4938FC7-3088-BC48-ECC2-ED4AA382598D}" dt="2023-05-08T18:15:50.965" v="16"/>
        <pc:sldMkLst>
          <pc:docMk/>
          <pc:sldMk cId="2268758706" sldId="361"/>
        </pc:sldMkLst>
      </pc:sldChg>
      <pc:sldChg chg="del">
        <pc:chgData name="Charles Jester" userId="S::charles.jester@revature.com::f75cea3c-e151-4c95-9152-34449bede018" providerId="AD" clId="Web-{C4938FC7-3088-BC48-ECC2-ED4AA382598D}" dt="2023-05-08T18:17:10.561" v="47"/>
        <pc:sldMkLst>
          <pc:docMk/>
          <pc:sldMk cId="1059417660" sldId="362"/>
        </pc:sldMkLst>
      </pc:sldChg>
      <pc:sldChg chg="del">
        <pc:chgData name="Charles Jester" userId="S::charles.jester@revature.com::f75cea3c-e151-4c95-9152-34449bede018" providerId="AD" clId="Web-{C4938FC7-3088-BC48-ECC2-ED4AA382598D}" dt="2023-05-08T18:16:06.403" v="29"/>
        <pc:sldMkLst>
          <pc:docMk/>
          <pc:sldMk cId="3888238591" sldId="363"/>
        </pc:sldMkLst>
      </pc:sldChg>
      <pc:sldChg chg="del">
        <pc:chgData name="Charles Jester" userId="S::charles.jester@revature.com::f75cea3c-e151-4c95-9152-34449bede018" providerId="AD" clId="Web-{C4938FC7-3088-BC48-ECC2-ED4AA382598D}" dt="2023-05-08T18:16:06.387" v="28"/>
        <pc:sldMkLst>
          <pc:docMk/>
          <pc:sldMk cId="3655872038" sldId="364"/>
        </pc:sldMkLst>
      </pc:sldChg>
      <pc:sldChg chg="del">
        <pc:chgData name="Charles Jester" userId="S::charles.jester@revature.com::f75cea3c-e151-4c95-9152-34449bede018" providerId="AD" clId="Web-{C4938FC7-3088-BC48-ECC2-ED4AA382598D}" dt="2023-05-08T18:16:06.387" v="27"/>
        <pc:sldMkLst>
          <pc:docMk/>
          <pc:sldMk cId="3030135025" sldId="365"/>
        </pc:sldMkLst>
      </pc:sldChg>
      <pc:sldChg chg="del">
        <pc:chgData name="Charles Jester" userId="S::charles.jester@revature.com::f75cea3c-e151-4c95-9152-34449bede018" providerId="AD" clId="Web-{C4938FC7-3088-BC48-ECC2-ED4AA382598D}" dt="2023-05-08T18:17:10.561" v="48"/>
        <pc:sldMkLst>
          <pc:docMk/>
          <pc:sldMk cId="730902044" sldId="366"/>
        </pc:sldMkLst>
      </pc:sldChg>
      <pc:sldChg chg="del">
        <pc:chgData name="Charles Jester" userId="S::charles.jester@revature.com::f75cea3c-e151-4c95-9152-34449bede018" providerId="AD" clId="Web-{C4938FC7-3088-BC48-ECC2-ED4AA382598D}" dt="2023-05-08T18:17:24.280" v="58"/>
        <pc:sldMkLst>
          <pc:docMk/>
          <pc:sldMk cId="1865323949" sldId="367"/>
        </pc:sldMkLst>
      </pc:sldChg>
      <pc:sldChg chg="del">
        <pc:chgData name="Charles Jester" userId="S::charles.jester@revature.com::f75cea3c-e151-4c95-9152-34449bede018" providerId="AD" clId="Web-{C4938FC7-3088-BC48-ECC2-ED4AA382598D}" dt="2023-05-08T18:17:32.139" v="72"/>
        <pc:sldMkLst>
          <pc:docMk/>
          <pc:sldMk cId="2007268783" sldId="368"/>
        </pc:sldMkLst>
      </pc:sldChg>
      <pc:sldChg chg="del">
        <pc:chgData name="Charles Jester" userId="S::charles.jester@revature.com::f75cea3c-e151-4c95-9152-34449bede018" providerId="AD" clId="Web-{C4938FC7-3088-BC48-ECC2-ED4AA382598D}" dt="2023-05-08T18:17:29.155" v="71"/>
        <pc:sldMkLst>
          <pc:docMk/>
          <pc:sldMk cId="1050479263" sldId="369"/>
        </pc:sldMkLst>
      </pc:sldChg>
      <pc:sldChg chg="del">
        <pc:chgData name="Charles Jester" userId="S::charles.jester@revature.com::f75cea3c-e151-4c95-9152-34449bede018" providerId="AD" clId="Web-{C4938FC7-3088-BC48-ECC2-ED4AA382598D}" dt="2023-05-08T18:14:45.448" v="14"/>
        <pc:sldMkLst>
          <pc:docMk/>
          <pc:sldMk cId="3869185885" sldId="370"/>
        </pc:sldMkLst>
      </pc:sldChg>
      <pc:sldChg chg="del">
        <pc:chgData name="Charles Jester" userId="S::charles.jester@revature.com::f75cea3c-e151-4c95-9152-34449bede018" providerId="AD" clId="Web-{C4938FC7-3088-BC48-ECC2-ED4AA382598D}" dt="2023-05-08T17:18:36.454" v="0"/>
        <pc:sldMkLst>
          <pc:docMk/>
          <pc:sldMk cId="0" sldId="372"/>
        </pc:sldMkLst>
      </pc:sldChg>
      <pc:sldChg chg="del">
        <pc:chgData name="Charles Jester" userId="S::charles.jester@revature.com::f75cea3c-e151-4c95-9152-34449bede018" providerId="AD" clId="Web-{C4938FC7-3088-BC48-ECC2-ED4AA382598D}" dt="2023-05-08T18:17:24.311" v="62"/>
        <pc:sldMkLst>
          <pc:docMk/>
          <pc:sldMk cId="4258291447" sldId="394"/>
        </pc:sldMkLst>
      </pc:sldChg>
      <pc:sldChg chg="addSp delSp modSp">
        <pc:chgData name="Charles Jester" userId="S::charles.jester@revature.com::f75cea3c-e151-4c95-9152-34449bede018" providerId="AD" clId="Web-{C4938FC7-3088-BC48-ECC2-ED4AA382598D}" dt="2023-05-09T14:49:34.110" v="1376" actId="1076"/>
        <pc:sldMkLst>
          <pc:docMk/>
          <pc:sldMk cId="1182323659" sldId="398"/>
        </pc:sldMkLst>
        <pc:spChg chg="mod">
          <ac:chgData name="Charles Jester" userId="S::charles.jester@revature.com::f75cea3c-e151-4c95-9152-34449bede018" providerId="AD" clId="Web-{C4938FC7-3088-BC48-ECC2-ED4AA382598D}" dt="2023-05-08T18:38:50.401" v="151" actId="20577"/>
          <ac:spMkLst>
            <pc:docMk/>
            <pc:sldMk cId="1182323659" sldId="398"/>
            <ac:spMk id="5" creationId="{00000000-0000-0000-0000-000000000000}"/>
          </ac:spMkLst>
        </pc:spChg>
        <pc:spChg chg="mod">
          <ac:chgData name="Charles Jester" userId="S::charles.jester@revature.com::f75cea3c-e151-4c95-9152-34449bede018" providerId="AD" clId="Web-{C4938FC7-3088-BC48-ECC2-ED4AA382598D}" dt="2023-05-08T18:37:13.804" v="137" actId="14100"/>
          <ac:spMkLst>
            <pc:docMk/>
            <pc:sldMk cId="1182323659" sldId="398"/>
            <ac:spMk id="23" creationId="{62E9B6E1-7420-4F5C-A89A-7C6EAEF8CB63}"/>
          </ac:spMkLst>
        </pc:spChg>
        <pc:spChg chg="mod">
          <ac:chgData name="Charles Jester" userId="S::charles.jester@revature.com::f75cea3c-e151-4c95-9152-34449bede018" providerId="AD" clId="Web-{C4938FC7-3088-BC48-ECC2-ED4AA382598D}" dt="2023-05-09T05:51:02.369" v="1015" actId="20577"/>
          <ac:spMkLst>
            <pc:docMk/>
            <pc:sldMk cId="1182323659" sldId="398"/>
            <ac:spMk id="40" creationId="{8F0E10C9-E34C-418A-9D97-348164150FB1}"/>
          </ac:spMkLst>
        </pc:spChg>
        <pc:spChg chg="mod">
          <ac:chgData name="Charles Jester" userId="S::charles.jester@revature.com::f75cea3c-e151-4c95-9152-34449bede018" providerId="AD" clId="Web-{C4938FC7-3088-BC48-ECC2-ED4AA382598D}" dt="2023-05-08T18:38:36.932" v="150" actId="20577"/>
          <ac:spMkLst>
            <pc:docMk/>
            <pc:sldMk cId="1182323659" sldId="398"/>
            <ac:spMk id="45" creationId="{ED202FBA-1855-4291-8F3D-D382BE959925}"/>
          </ac:spMkLst>
        </pc:spChg>
        <pc:spChg chg="mod">
          <ac:chgData name="Charles Jester" userId="S::charles.jester@revature.com::f75cea3c-e151-4c95-9152-34449bede018" providerId="AD" clId="Web-{C4938FC7-3088-BC48-ECC2-ED4AA382598D}" dt="2023-05-08T18:37:31.398" v="141" actId="1076"/>
          <ac:spMkLst>
            <pc:docMk/>
            <pc:sldMk cId="1182323659" sldId="398"/>
            <ac:spMk id="47" creationId="{CA81778A-3A05-4D09-A65A-ECCF266087B0}"/>
          </ac:spMkLst>
        </pc:spChg>
        <pc:grpChg chg="mod">
          <ac:chgData name="Charles Jester" userId="S::charles.jester@revature.com::f75cea3c-e151-4c95-9152-34449bede018" providerId="AD" clId="Web-{C4938FC7-3088-BC48-ECC2-ED4AA382598D}" dt="2023-05-09T14:49:34.110" v="1376" actId="1076"/>
          <ac:grpSpMkLst>
            <pc:docMk/>
            <pc:sldMk cId="1182323659" sldId="398"/>
            <ac:grpSpMk id="26" creationId="{1862D3A7-7D5C-4CB5-850E-7CDA713837C0}"/>
          </ac:grpSpMkLst>
        </pc:grpChg>
        <pc:grpChg chg="add del mod">
          <ac:chgData name="Charles Jester" userId="S::charles.jester@revature.com::f75cea3c-e151-4c95-9152-34449bede018" providerId="AD" clId="Web-{C4938FC7-3088-BC48-ECC2-ED4AA382598D}" dt="2023-05-08T18:38:03.696" v="144" actId="1076"/>
          <ac:grpSpMkLst>
            <pc:docMk/>
            <pc:sldMk cId="1182323659" sldId="398"/>
            <ac:grpSpMk id="43" creationId="{FD69BFD3-72F5-4696-A4B5-D10D702C9EB9}"/>
          </ac:grpSpMkLst>
        </pc:grpChg>
        <pc:grpChg chg="add del">
          <ac:chgData name="Charles Jester" userId="S::charles.jester@revature.com::f75cea3c-e151-4c95-9152-34449bede018" providerId="AD" clId="Web-{C4938FC7-3088-BC48-ECC2-ED4AA382598D}" dt="2023-05-08T18:36:57.757" v="106"/>
          <ac:grpSpMkLst>
            <pc:docMk/>
            <pc:sldMk cId="1182323659" sldId="398"/>
            <ac:grpSpMk id="48" creationId="{08CEA3DE-9145-494E-86A9-7A7A8592416D}"/>
          </ac:grpSpMkLst>
        </pc:grpChg>
      </pc:sldChg>
      <pc:sldChg chg="del">
        <pc:chgData name="Charles Jester" userId="S::charles.jester@revature.com::f75cea3c-e151-4c95-9152-34449bede018" providerId="AD" clId="Web-{C4938FC7-3088-BC48-ECC2-ED4AA382598D}" dt="2023-05-08T17:18:59.753" v="2"/>
        <pc:sldMkLst>
          <pc:docMk/>
          <pc:sldMk cId="973107673" sldId="404"/>
        </pc:sldMkLst>
      </pc:sldChg>
      <pc:sldChg chg="del">
        <pc:chgData name="Charles Jester" userId="S::charles.jester@revature.com::f75cea3c-e151-4c95-9152-34449bede018" providerId="AD" clId="Web-{C4938FC7-3088-BC48-ECC2-ED4AA382598D}" dt="2023-05-09T15:04:40.647" v="1508"/>
        <pc:sldMkLst>
          <pc:docMk/>
          <pc:sldMk cId="2742430841" sldId="405"/>
        </pc:sldMkLst>
      </pc:sldChg>
      <pc:sldChg chg="delSp modSp modNotes">
        <pc:chgData name="Charles Jester" userId="S::charles.jester@revature.com::f75cea3c-e151-4c95-9152-34449bede018" providerId="AD" clId="Web-{C4938FC7-3088-BC48-ECC2-ED4AA382598D}" dt="2023-05-09T14:48:04.264" v="1373"/>
        <pc:sldMkLst>
          <pc:docMk/>
          <pc:sldMk cId="2679005221" sldId="406"/>
        </pc:sldMkLst>
        <pc:spChg chg="mod">
          <ac:chgData name="Charles Jester" userId="S::charles.jester@revature.com::f75cea3c-e151-4c95-9152-34449bede018" providerId="AD" clId="Web-{C4938FC7-3088-BC48-ECC2-ED4AA382598D}" dt="2023-05-08T18:35:34.911" v="83" actId="20577"/>
          <ac:spMkLst>
            <pc:docMk/>
            <pc:sldMk cId="2679005221" sldId="406"/>
            <ac:spMk id="2" creationId="{49061427-3FEB-B646-AA5F-55ABE602A8CD}"/>
          </ac:spMkLst>
        </pc:spChg>
        <pc:spChg chg="del">
          <ac:chgData name="Charles Jester" userId="S::charles.jester@revature.com::f75cea3c-e151-4c95-9152-34449bede018" providerId="AD" clId="Web-{C4938FC7-3088-BC48-ECC2-ED4AA382598D}" dt="2023-05-08T18:35:52.068" v="85"/>
          <ac:spMkLst>
            <pc:docMk/>
            <pc:sldMk cId="2679005221" sldId="406"/>
            <ac:spMk id="3" creationId="{B20758AF-9E10-E142-A46D-F19BF79912B5}"/>
          </ac:spMkLst>
        </pc:spChg>
        <pc:spChg chg="del">
          <ac:chgData name="Charles Jester" userId="S::charles.jester@revature.com::f75cea3c-e151-4c95-9152-34449bede018" providerId="AD" clId="Web-{C4938FC7-3088-BC48-ECC2-ED4AA382598D}" dt="2023-05-08T18:35:46.364" v="84"/>
          <ac:spMkLst>
            <pc:docMk/>
            <pc:sldMk cId="2679005221" sldId="406"/>
            <ac:spMk id="4" creationId="{7021F45A-ED6C-4F4E-9F18-20B3CB81BB83}"/>
          </ac:spMkLst>
        </pc:spChg>
      </pc:sldChg>
      <pc:sldChg chg="del">
        <pc:chgData name="Charles Jester" userId="S::charles.jester@revature.com::f75cea3c-e151-4c95-9152-34449bede018" providerId="AD" clId="Web-{C4938FC7-3088-BC48-ECC2-ED4AA382598D}" dt="2023-05-08T18:36:03.458" v="86"/>
        <pc:sldMkLst>
          <pc:docMk/>
          <pc:sldMk cId="2182027031" sldId="2134805866"/>
        </pc:sldMkLst>
      </pc:sldChg>
      <pc:sldChg chg="add del replId">
        <pc:chgData name="Charles Jester" userId="S::charles.jester@revature.com::f75cea3c-e151-4c95-9152-34449bede018" providerId="AD" clId="Web-{C4938FC7-3088-BC48-ECC2-ED4AA382598D}" dt="2023-05-09T15:04:40.647" v="1510"/>
        <pc:sldMkLst>
          <pc:docMk/>
          <pc:sldMk cId="4083798353" sldId="2134805867"/>
        </pc:sldMkLst>
      </pc:sldChg>
      <pc:sldChg chg="modSp add ord replId">
        <pc:chgData name="Charles Jester" userId="S::charles.jester@revature.com::f75cea3c-e151-4c95-9152-34449bede018" providerId="AD" clId="Web-{C4938FC7-3088-BC48-ECC2-ED4AA382598D}" dt="2023-05-09T05:03:19.185" v="432" actId="20577"/>
        <pc:sldMkLst>
          <pc:docMk/>
          <pc:sldMk cId="879483025" sldId="2134805868"/>
        </pc:sldMkLst>
        <pc:spChg chg="mod">
          <ac:chgData name="Charles Jester" userId="S::charles.jester@revature.com::f75cea3c-e151-4c95-9152-34449bede018" providerId="AD" clId="Web-{C4938FC7-3088-BC48-ECC2-ED4AA382598D}" dt="2023-05-09T05:03:19.185" v="432" actId="20577"/>
          <ac:spMkLst>
            <pc:docMk/>
            <pc:sldMk cId="879483025" sldId="2134805868"/>
            <ac:spMk id="2" creationId="{7D9E0F4D-47BB-584F-8148-CEEF4AE6DDFE}"/>
          </ac:spMkLst>
        </pc:spChg>
        <pc:picChg chg="mod">
          <ac:chgData name="Charles Jester" userId="S::charles.jester@revature.com::f75cea3c-e151-4c95-9152-34449bede018" providerId="AD" clId="Web-{C4938FC7-3088-BC48-ECC2-ED4AA382598D}" dt="2023-05-09T04:37:49.595" v="330" actId="1076"/>
          <ac:picMkLst>
            <pc:docMk/>
            <pc:sldMk cId="879483025" sldId="2134805868"/>
            <ac:picMk id="3" creationId="{05355144-DEB7-9F40-811B-307E8F83B933}"/>
          </ac:picMkLst>
        </pc:picChg>
      </pc:sldChg>
      <pc:sldChg chg="delSp modSp add replId">
        <pc:chgData name="Charles Jester" userId="S::charles.jester@revature.com::f75cea3c-e151-4c95-9152-34449bede018" providerId="AD" clId="Web-{C4938FC7-3088-BC48-ECC2-ED4AA382598D}" dt="2023-05-09T04:38:08.455" v="335"/>
        <pc:sldMkLst>
          <pc:docMk/>
          <pc:sldMk cId="1220276933" sldId="2134805869"/>
        </pc:sldMkLst>
        <pc:spChg chg="mod">
          <ac:chgData name="Charles Jester" userId="S::charles.jester@revature.com::f75cea3c-e151-4c95-9152-34449bede018" providerId="AD" clId="Web-{C4938FC7-3088-BC48-ECC2-ED4AA382598D}" dt="2023-05-09T03:47:48.511" v="320" actId="20577"/>
          <ac:spMkLst>
            <pc:docMk/>
            <pc:sldMk cId="1220276933" sldId="2134805869"/>
            <ac:spMk id="2" creationId="{7D9E0F4D-47BB-584F-8148-CEEF4AE6DDFE}"/>
          </ac:spMkLst>
        </pc:spChg>
        <pc:picChg chg="del mod">
          <ac:chgData name="Charles Jester" userId="S::charles.jester@revature.com::f75cea3c-e151-4c95-9152-34449bede018" providerId="AD" clId="Web-{C4938FC7-3088-BC48-ECC2-ED4AA382598D}" dt="2023-05-09T04:38:08.455" v="335"/>
          <ac:picMkLst>
            <pc:docMk/>
            <pc:sldMk cId="1220276933" sldId="2134805869"/>
            <ac:picMk id="3" creationId="{05355144-DEB7-9F40-811B-307E8F83B933}"/>
          </ac:picMkLst>
        </pc:picChg>
      </pc:sldChg>
      <pc:sldChg chg="addSp modSp add replId modTransition addAnim modAnim modNotes">
        <pc:chgData name="Charles Jester" userId="S::charles.jester@revature.com::f75cea3c-e151-4c95-9152-34449bede018" providerId="AD" clId="Web-{C4938FC7-3088-BC48-ECC2-ED4AA382598D}" dt="2023-05-09T15:17:19.525" v="1725"/>
        <pc:sldMkLst>
          <pc:docMk/>
          <pc:sldMk cId="3642711974" sldId="2134805870"/>
        </pc:sldMkLst>
        <pc:spChg chg="add mod">
          <ac:chgData name="Charles Jester" userId="S::charles.jester@revature.com::f75cea3c-e151-4c95-9152-34449bede018" providerId="AD" clId="Web-{C4938FC7-3088-BC48-ECC2-ED4AA382598D}" dt="2023-05-09T14:45:15.103" v="1369"/>
          <ac:spMkLst>
            <pc:docMk/>
            <pc:sldMk cId="3642711974" sldId="2134805870"/>
            <ac:spMk id="3" creationId="{7128BC49-1BB8-B2A9-344C-624F39D5AA60}"/>
          </ac:spMkLst>
        </pc:spChg>
        <pc:spChg chg="mod">
          <ac:chgData name="Charles Jester" userId="S::charles.jester@revature.com::f75cea3c-e151-4c95-9152-34449bede018" providerId="AD" clId="Web-{C4938FC7-3088-BC48-ECC2-ED4AA382598D}" dt="2023-05-09T05:44:28.002" v="946" actId="20577"/>
          <ac:spMkLst>
            <pc:docMk/>
            <pc:sldMk cId="3642711974" sldId="2134805870"/>
            <ac:spMk id="4" creationId="{D9F1BA23-666D-C22A-D169-3A649E7E45B2}"/>
          </ac:spMkLst>
        </pc:spChg>
        <pc:spChg chg="add mod">
          <ac:chgData name="Charles Jester" userId="S::charles.jester@revature.com::f75cea3c-e151-4c95-9152-34449bede018" providerId="AD" clId="Web-{C4938FC7-3088-BC48-ECC2-ED4AA382598D}" dt="2023-05-09T14:45:17.369" v="1370"/>
          <ac:spMkLst>
            <pc:docMk/>
            <pc:sldMk cId="3642711974" sldId="2134805870"/>
            <ac:spMk id="5" creationId="{D7AA8AE2-4A45-5F23-5C5D-6D98F3758378}"/>
          </ac:spMkLst>
        </pc:spChg>
        <pc:spChg chg="mod">
          <ac:chgData name="Charles Jester" userId="S::charles.jester@revature.com::f75cea3c-e151-4c95-9152-34449bede018" providerId="AD" clId="Web-{C4938FC7-3088-BC48-ECC2-ED4AA382598D}" dt="2023-05-09T05:40:16.159" v="844" actId="20577"/>
          <ac:spMkLst>
            <pc:docMk/>
            <pc:sldMk cId="3642711974" sldId="2134805870"/>
            <ac:spMk id="8" creationId="{C49D816A-E782-EE93-3182-259053D79726}"/>
          </ac:spMkLst>
        </pc:spChg>
      </pc:sldChg>
      <pc:sldChg chg="add del ord replId">
        <pc:chgData name="Charles Jester" userId="S::charles.jester@revature.com::f75cea3c-e151-4c95-9152-34449bede018" providerId="AD" clId="Web-{C4938FC7-3088-BC48-ECC2-ED4AA382598D}" dt="2023-05-09T14:52:46.239" v="1383"/>
        <pc:sldMkLst>
          <pc:docMk/>
          <pc:sldMk cId="597705692" sldId="2134805871"/>
        </pc:sldMkLst>
      </pc:sldChg>
      <pc:sldChg chg="delSp add del replId modTransition">
        <pc:chgData name="Charles Jester" userId="S::charles.jester@revature.com::f75cea3c-e151-4c95-9152-34449bede018" providerId="AD" clId="Web-{C4938FC7-3088-BC48-ECC2-ED4AA382598D}" dt="2023-05-09T14:44:49.275" v="1368"/>
        <pc:sldMkLst>
          <pc:docMk/>
          <pc:sldMk cId="2349813901" sldId="2134805871"/>
        </pc:sldMkLst>
        <pc:spChg chg="del">
          <ac:chgData name="Charles Jester" userId="S::charles.jester@revature.com::f75cea3c-e151-4c95-9152-34449bede018" providerId="AD" clId="Web-{C4938FC7-3088-BC48-ECC2-ED4AA382598D}" dt="2023-05-09T14:22:18.883" v="1113"/>
          <ac:spMkLst>
            <pc:docMk/>
            <pc:sldMk cId="2349813901" sldId="2134805871"/>
            <ac:spMk id="25" creationId="{A5556CEB-9BF5-FE12-C560-6F671E19307C}"/>
          </ac:spMkLst>
        </pc:spChg>
        <pc:spChg chg="del">
          <ac:chgData name="Charles Jester" userId="S::charles.jester@revature.com::f75cea3c-e151-4c95-9152-34449bede018" providerId="AD" clId="Web-{C4938FC7-3088-BC48-ECC2-ED4AA382598D}" dt="2023-05-09T14:22:13.383" v="1112"/>
          <ac:spMkLst>
            <pc:docMk/>
            <pc:sldMk cId="2349813901" sldId="2134805871"/>
            <ac:spMk id="26" creationId="{EBE46C19-99A6-4A44-AEF2-56A03FB0B573}"/>
          </ac:spMkLst>
        </pc:spChg>
        <pc:spChg chg="del">
          <ac:chgData name="Charles Jester" userId="S::charles.jester@revature.com::f75cea3c-e151-4c95-9152-34449bede018" providerId="AD" clId="Web-{C4938FC7-3088-BC48-ECC2-ED4AA382598D}" dt="2023-05-09T14:22:33.383" v="1119"/>
          <ac:spMkLst>
            <pc:docMk/>
            <pc:sldMk cId="2349813901" sldId="2134805871"/>
            <ac:spMk id="28" creationId="{5B967D0A-7921-1F1F-1565-E753C2FFFE43}"/>
          </ac:spMkLst>
        </pc:spChg>
        <pc:spChg chg="del">
          <ac:chgData name="Charles Jester" userId="S::charles.jester@revature.com::f75cea3c-e151-4c95-9152-34449bede018" providerId="AD" clId="Web-{C4938FC7-3088-BC48-ECC2-ED4AA382598D}" dt="2023-05-09T14:22:25.039" v="1115"/>
          <ac:spMkLst>
            <pc:docMk/>
            <pc:sldMk cId="2349813901" sldId="2134805871"/>
            <ac:spMk id="29" creationId="{66ABBFAE-55B6-F73B-42AF-235E3FC01973}"/>
          </ac:spMkLst>
        </pc:spChg>
        <pc:spChg chg="del">
          <ac:chgData name="Charles Jester" userId="S::charles.jester@revature.com::f75cea3c-e151-4c95-9152-34449bede018" providerId="AD" clId="Web-{C4938FC7-3088-BC48-ECC2-ED4AA382598D}" dt="2023-05-09T14:22:26.602" v="1116"/>
          <ac:spMkLst>
            <pc:docMk/>
            <pc:sldMk cId="2349813901" sldId="2134805871"/>
            <ac:spMk id="30" creationId="{3BEB6616-392A-30C8-59D7-7AE751D0EDD1}"/>
          </ac:spMkLst>
        </pc:spChg>
        <pc:spChg chg="del">
          <ac:chgData name="Charles Jester" userId="S::charles.jester@revature.com::f75cea3c-e151-4c95-9152-34449bede018" providerId="AD" clId="Web-{C4938FC7-3088-BC48-ECC2-ED4AA382598D}" dt="2023-05-09T14:22:28.352" v="1118"/>
          <ac:spMkLst>
            <pc:docMk/>
            <pc:sldMk cId="2349813901" sldId="2134805871"/>
            <ac:spMk id="31" creationId="{74464CA3-1691-6D1B-0FB8-FE1BBE559E7D}"/>
          </ac:spMkLst>
        </pc:spChg>
        <pc:spChg chg="del">
          <ac:chgData name="Charles Jester" userId="S::charles.jester@revature.com::f75cea3c-e151-4c95-9152-34449bede018" providerId="AD" clId="Web-{C4938FC7-3088-BC48-ECC2-ED4AA382598D}" dt="2023-05-09T14:22:27.524" v="1117"/>
          <ac:spMkLst>
            <pc:docMk/>
            <pc:sldMk cId="2349813901" sldId="2134805871"/>
            <ac:spMk id="32" creationId="{46481466-F64D-0F35-1C26-27286A43A9AC}"/>
          </ac:spMkLst>
        </pc:spChg>
        <pc:spChg chg="del">
          <ac:chgData name="Charles Jester" userId="S::charles.jester@revature.com::f75cea3c-e151-4c95-9152-34449bede018" providerId="AD" clId="Web-{C4938FC7-3088-BC48-ECC2-ED4AA382598D}" dt="2023-05-09T14:22:13.383" v="1111"/>
          <ac:spMkLst>
            <pc:docMk/>
            <pc:sldMk cId="2349813901" sldId="2134805871"/>
            <ac:spMk id="34" creationId="{20555D34-6416-E886-16C6-D24FE3D9734C}"/>
          </ac:spMkLst>
        </pc:spChg>
        <pc:spChg chg="del">
          <ac:chgData name="Charles Jester" userId="S::charles.jester@revature.com::f75cea3c-e151-4c95-9152-34449bede018" providerId="AD" clId="Web-{C4938FC7-3088-BC48-ECC2-ED4AA382598D}" dt="2023-05-09T14:22:13.383" v="1110"/>
          <ac:spMkLst>
            <pc:docMk/>
            <pc:sldMk cId="2349813901" sldId="2134805871"/>
            <ac:spMk id="35" creationId="{FF0E7AB1-F756-5294-53D4-6E2C5D92559F}"/>
          </ac:spMkLst>
        </pc:spChg>
        <pc:spChg chg="del">
          <ac:chgData name="Charles Jester" userId="S::charles.jester@revature.com::f75cea3c-e151-4c95-9152-34449bede018" providerId="AD" clId="Web-{C4938FC7-3088-BC48-ECC2-ED4AA382598D}" dt="2023-05-09T14:22:13.383" v="1109"/>
          <ac:spMkLst>
            <pc:docMk/>
            <pc:sldMk cId="2349813901" sldId="2134805871"/>
            <ac:spMk id="36" creationId="{30E143BF-A30A-0573-4059-3EB4BEACA9D7}"/>
          </ac:spMkLst>
        </pc:spChg>
        <pc:spChg chg="del">
          <ac:chgData name="Charles Jester" userId="S::charles.jester@revature.com::f75cea3c-e151-4c95-9152-34449bede018" providerId="AD" clId="Web-{C4938FC7-3088-BC48-ECC2-ED4AA382598D}" dt="2023-05-09T14:22:13.383" v="1108"/>
          <ac:spMkLst>
            <pc:docMk/>
            <pc:sldMk cId="2349813901" sldId="2134805871"/>
            <ac:spMk id="37" creationId="{DBBE7661-2057-FE4B-803E-2909D7234217}"/>
          </ac:spMkLst>
        </pc:spChg>
        <pc:spChg chg="del">
          <ac:chgData name="Charles Jester" userId="S::charles.jester@revature.com::f75cea3c-e151-4c95-9152-34449bede018" providerId="AD" clId="Web-{C4938FC7-3088-BC48-ECC2-ED4AA382598D}" dt="2023-05-09T14:22:13.383" v="1107"/>
          <ac:spMkLst>
            <pc:docMk/>
            <pc:sldMk cId="2349813901" sldId="2134805871"/>
            <ac:spMk id="38" creationId="{42893259-BB92-6D79-8B75-F3FCEC44043E}"/>
          </ac:spMkLst>
        </pc:spChg>
        <pc:spChg chg="del">
          <ac:chgData name="Charles Jester" userId="S::charles.jester@revature.com::f75cea3c-e151-4c95-9152-34449bede018" providerId="AD" clId="Web-{C4938FC7-3088-BC48-ECC2-ED4AA382598D}" dt="2023-05-09T14:22:13.383" v="1106"/>
          <ac:spMkLst>
            <pc:docMk/>
            <pc:sldMk cId="2349813901" sldId="2134805871"/>
            <ac:spMk id="40" creationId="{5089FB22-0098-291F-C580-B755DF9E796B}"/>
          </ac:spMkLst>
        </pc:spChg>
        <pc:spChg chg="del">
          <ac:chgData name="Charles Jester" userId="S::charles.jester@revature.com::f75cea3c-e151-4c95-9152-34449bede018" providerId="AD" clId="Web-{C4938FC7-3088-BC48-ECC2-ED4AA382598D}" dt="2023-05-09T14:22:13.383" v="1105"/>
          <ac:spMkLst>
            <pc:docMk/>
            <pc:sldMk cId="2349813901" sldId="2134805871"/>
            <ac:spMk id="41" creationId="{195CF207-48EE-9DDF-3814-B46D56726132}"/>
          </ac:spMkLst>
        </pc:spChg>
        <pc:spChg chg="del">
          <ac:chgData name="Charles Jester" userId="S::charles.jester@revature.com::f75cea3c-e151-4c95-9152-34449bede018" providerId="AD" clId="Web-{C4938FC7-3088-BC48-ECC2-ED4AA382598D}" dt="2023-05-09T14:22:13.383" v="1104"/>
          <ac:spMkLst>
            <pc:docMk/>
            <pc:sldMk cId="2349813901" sldId="2134805871"/>
            <ac:spMk id="44" creationId="{3AF9B57B-9854-D31F-E9F1-059DBE7C5FFB}"/>
          </ac:spMkLst>
        </pc:spChg>
        <pc:spChg chg="del">
          <ac:chgData name="Charles Jester" userId="S::charles.jester@revature.com::f75cea3c-e151-4c95-9152-34449bede018" providerId="AD" clId="Web-{C4938FC7-3088-BC48-ECC2-ED4AA382598D}" dt="2023-05-09T14:22:13.383" v="1103"/>
          <ac:spMkLst>
            <pc:docMk/>
            <pc:sldMk cId="2349813901" sldId="2134805871"/>
            <ac:spMk id="45" creationId="{5F884255-3455-12D4-D6AA-0D8686A730FC}"/>
          </ac:spMkLst>
        </pc:spChg>
        <pc:picChg chg="del">
          <ac:chgData name="Charles Jester" userId="S::charles.jester@revature.com::f75cea3c-e151-4c95-9152-34449bede018" providerId="AD" clId="Web-{C4938FC7-3088-BC48-ECC2-ED4AA382598D}" dt="2023-05-09T14:22:23.227" v="1114"/>
          <ac:picMkLst>
            <pc:docMk/>
            <pc:sldMk cId="2349813901" sldId="2134805871"/>
            <ac:picMk id="4" creationId="{5EA9AE1A-5F38-F8B1-2CED-B425CD274324}"/>
          </ac:picMkLst>
        </pc:picChg>
      </pc:sldChg>
      <pc:sldChg chg="modSp add del replId">
        <pc:chgData name="Charles Jester" userId="S::charles.jester@revature.com::f75cea3c-e151-4c95-9152-34449bede018" providerId="AD" clId="Web-{C4938FC7-3088-BC48-ECC2-ED4AA382598D}" dt="2023-05-09T14:18:46.940" v="1064"/>
        <pc:sldMkLst>
          <pc:docMk/>
          <pc:sldMk cId="3807319701" sldId="2134805871"/>
        </pc:sldMkLst>
        <pc:spChg chg="mod">
          <ac:chgData name="Charles Jester" userId="S::charles.jester@revature.com::f75cea3c-e151-4c95-9152-34449bede018" providerId="AD" clId="Web-{C4938FC7-3088-BC48-ECC2-ED4AA382598D}" dt="2023-05-09T14:16:22.406" v="1025" actId="20577"/>
          <ac:spMkLst>
            <pc:docMk/>
            <pc:sldMk cId="3807319701" sldId="2134805871"/>
            <ac:spMk id="6" creationId="{CAE5AF5F-6E9B-2817-B2AE-F94BD7ADC02B}"/>
          </ac:spMkLst>
        </pc:spChg>
      </pc:sldChg>
      <pc:sldChg chg="delSp modSp add del replId modTransition">
        <pc:chgData name="Charles Jester" userId="S::charles.jester@revature.com::f75cea3c-e151-4c95-9152-34449bede018" providerId="AD" clId="Web-{C4938FC7-3088-BC48-ECC2-ED4AA382598D}" dt="2023-05-09T14:44:49.259" v="1367"/>
        <pc:sldMkLst>
          <pc:docMk/>
          <pc:sldMk cId="893874671" sldId="2134805872"/>
        </pc:sldMkLst>
        <pc:spChg chg="mod">
          <ac:chgData name="Charles Jester" userId="S::charles.jester@revature.com::f75cea3c-e151-4c95-9152-34449bede018" providerId="AD" clId="Web-{C4938FC7-3088-BC48-ECC2-ED4AA382598D}" dt="2023-05-09T14:23:05.806" v="1123" actId="1076"/>
          <ac:spMkLst>
            <pc:docMk/>
            <pc:sldMk cId="893874671" sldId="2134805872"/>
            <ac:spMk id="12" creationId="{00000000-0000-0000-0000-000000000000}"/>
          </ac:spMkLst>
        </pc:spChg>
        <pc:spChg chg="del">
          <ac:chgData name="Charles Jester" userId="S::charles.jester@revature.com::f75cea3c-e151-4c95-9152-34449bede018" providerId="AD" clId="Web-{C4938FC7-3088-BC48-ECC2-ED4AA382598D}" dt="2023-05-09T14:23:20.978" v="1137"/>
          <ac:spMkLst>
            <pc:docMk/>
            <pc:sldMk cId="893874671" sldId="2134805872"/>
            <ac:spMk id="25" creationId="{A5556CEB-9BF5-FE12-C560-6F671E19307C}"/>
          </ac:spMkLst>
        </pc:spChg>
        <pc:spChg chg="del">
          <ac:chgData name="Charles Jester" userId="S::charles.jester@revature.com::f75cea3c-e151-4c95-9152-34449bede018" providerId="AD" clId="Web-{C4938FC7-3088-BC48-ECC2-ED4AA382598D}" dt="2023-05-09T14:23:20.978" v="1136"/>
          <ac:spMkLst>
            <pc:docMk/>
            <pc:sldMk cId="893874671" sldId="2134805872"/>
            <ac:spMk id="26" creationId="{EBE46C19-99A6-4A44-AEF2-56A03FB0B573}"/>
          </ac:spMkLst>
        </pc:spChg>
        <pc:spChg chg="del">
          <ac:chgData name="Charles Jester" userId="S::charles.jester@revature.com::f75cea3c-e151-4c95-9152-34449bede018" providerId="AD" clId="Web-{C4938FC7-3088-BC48-ECC2-ED4AA382598D}" dt="2023-05-09T14:23:20.978" v="1135"/>
          <ac:spMkLst>
            <pc:docMk/>
            <pc:sldMk cId="893874671" sldId="2134805872"/>
            <ac:spMk id="29" creationId="{66ABBFAE-55B6-F73B-42AF-235E3FC01973}"/>
          </ac:spMkLst>
        </pc:spChg>
        <pc:spChg chg="del">
          <ac:chgData name="Charles Jester" userId="S::charles.jester@revature.com::f75cea3c-e151-4c95-9152-34449bede018" providerId="AD" clId="Web-{C4938FC7-3088-BC48-ECC2-ED4AA382598D}" dt="2023-05-09T14:23:20.978" v="1134"/>
          <ac:spMkLst>
            <pc:docMk/>
            <pc:sldMk cId="893874671" sldId="2134805872"/>
            <ac:spMk id="30" creationId="{3BEB6616-392A-30C8-59D7-7AE751D0EDD1}"/>
          </ac:spMkLst>
        </pc:spChg>
        <pc:spChg chg="del">
          <ac:chgData name="Charles Jester" userId="S::charles.jester@revature.com::f75cea3c-e151-4c95-9152-34449bede018" providerId="AD" clId="Web-{C4938FC7-3088-BC48-ECC2-ED4AA382598D}" dt="2023-05-09T14:23:20.978" v="1133"/>
          <ac:spMkLst>
            <pc:docMk/>
            <pc:sldMk cId="893874671" sldId="2134805872"/>
            <ac:spMk id="31" creationId="{74464CA3-1691-6D1B-0FB8-FE1BBE559E7D}"/>
          </ac:spMkLst>
        </pc:spChg>
        <pc:spChg chg="del">
          <ac:chgData name="Charles Jester" userId="S::charles.jester@revature.com::f75cea3c-e151-4c95-9152-34449bede018" providerId="AD" clId="Web-{C4938FC7-3088-BC48-ECC2-ED4AA382598D}" dt="2023-05-09T14:23:20.978" v="1132"/>
          <ac:spMkLst>
            <pc:docMk/>
            <pc:sldMk cId="893874671" sldId="2134805872"/>
            <ac:spMk id="32" creationId="{46481466-F64D-0F35-1C26-27286A43A9AC}"/>
          </ac:spMkLst>
        </pc:spChg>
        <pc:spChg chg="del">
          <ac:chgData name="Charles Jester" userId="S::charles.jester@revature.com::f75cea3c-e151-4c95-9152-34449bede018" providerId="AD" clId="Web-{C4938FC7-3088-BC48-ECC2-ED4AA382598D}" dt="2023-05-09T14:23:20.978" v="1131"/>
          <ac:spMkLst>
            <pc:docMk/>
            <pc:sldMk cId="893874671" sldId="2134805872"/>
            <ac:spMk id="34" creationId="{20555D34-6416-E886-16C6-D24FE3D9734C}"/>
          </ac:spMkLst>
        </pc:spChg>
        <pc:spChg chg="del">
          <ac:chgData name="Charles Jester" userId="S::charles.jester@revature.com::f75cea3c-e151-4c95-9152-34449bede018" providerId="AD" clId="Web-{C4938FC7-3088-BC48-ECC2-ED4AA382598D}" dt="2023-05-09T14:23:20.978" v="1130"/>
          <ac:spMkLst>
            <pc:docMk/>
            <pc:sldMk cId="893874671" sldId="2134805872"/>
            <ac:spMk id="35" creationId="{FF0E7AB1-F756-5294-53D4-6E2C5D92559F}"/>
          </ac:spMkLst>
        </pc:spChg>
        <pc:spChg chg="del">
          <ac:chgData name="Charles Jester" userId="S::charles.jester@revature.com::f75cea3c-e151-4c95-9152-34449bede018" providerId="AD" clId="Web-{C4938FC7-3088-BC48-ECC2-ED4AA382598D}" dt="2023-05-09T14:23:20.978" v="1129"/>
          <ac:spMkLst>
            <pc:docMk/>
            <pc:sldMk cId="893874671" sldId="2134805872"/>
            <ac:spMk id="36" creationId="{30E143BF-A30A-0573-4059-3EB4BEACA9D7}"/>
          </ac:spMkLst>
        </pc:spChg>
        <pc:spChg chg="del">
          <ac:chgData name="Charles Jester" userId="S::charles.jester@revature.com::f75cea3c-e151-4c95-9152-34449bede018" providerId="AD" clId="Web-{C4938FC7-3088-BC48-ECC2-ED4AA382598D}" dt="2023-05-09T14:23:20.978" v="1128"/>
          <ac:spMkLst>
            <pc:docMk/>
            <pc:sldMk cId="893874671" sldId="2134805872"/>
            <ac:spMk id="37" creationId="{DBBE7661-2057-FE4B-803E-2909D7234217}"/>
          </ac:spMkLst>
        </pc:spChg>
        <pc:spChg chg="del">
          <ac:chgData name="Charles Jester" userId="S::charles.jester@revature.com::f75cea3c-e151-4c95-9152-34449bede018" providerId="AD" clId="Web-{C4938FC7-3088-BC48-ECC2-ED4AA382598D}" dt="2023-05-09T14:23:20.978" v="1127"/>
          <ac:spMkLst>
            <pc:docMk/>
            <pc:sldMk cId="893874671" sldId="2134805872"/>
            <ac:spMk id="38" creationId="{42893259-BB92-6D79-8B75-F3FCEC44043E}"/>
          </ac:spMkLst>
        </pc:spChg>
        <pc:spChg chg="del">
          <ac:chgData name="Charles Jester" userId="S::charles.jester@revature.com::f75cea3c-e151-4c95-9152-34449bede018" providerId="AD" clId="Web-{C4938FC7-3088-BC48-ECC2-ED4AA382598D}" dt="2023-05-09T14:23:20.978" v="1126"/>
          <ac:spMkLst>
            <pc:docMk/>
            <pc:sldMk cId="893874671" sldId="2134805872"/>
            <ac:spMk id="40" creationId="{5089FB22-0098-291F-C580-B755DF9E796B}"/>
          </ac:spMkLst>
        </pc:spChg>
        <pc:spChg chg="del">
          <ac:chgData name="Charles Jester" userId="S::charles.jester@revature.com::f75cea3c-e151-4c95-9152-34449bede018" providerId="AD" clId="Web-{C4938FC7-3088-BC48-ECC2-ED4AA382598D}" dt="2023-05-09T14:23:23.587" v="1138"/>
          <ac:spMkLst>
            <pc:docMk/>
            <pc:sldMk cId="893874671" sldId="2134805872"/>
            <ac:spMk id="41" creationId="{195CF207-48EE-9DDF-3814-B46D56726132}"/>
          </ac:spMkLst>
        </pc:spChg>
        <pc:spChg chg="del">
          <ac:chgData name="Charles Jester" userId="S::charles.jester@revature.com::f75cea3c-e151-4c95-9152-34449bede018" providerId="AD" clId="Web-{C4938FC7-3088-BC48-ECC2-ED4AA382598D}" dt="2023-05-09T14:23:20.978" v="1125"/>
          <ac:spMkLst>
            <pc:docMk/>
            <pc:sldMk cId="893874671" sldId="2134805872"/>
            <ac:spMk id="44" creationId="{3AF9B57B-9854-D31F-E9F1-059DBE7C5FFB}"/>
          </ac:spMkLst>
        </pc:spChg>
        <pc:spChg chg="del">
          <ac:chgData name="Charles Jester" userId="S::charles.jester@revature.com::f75cea3c-e151-4c95-9152-34449bede018" providerId="AD" clId="Web-{C4938FC7-3088-BC48-ECC2-ED4AA382598D}" dt="2023-05-09T14:23:20.978" v="1124"/>
          <ac:spMkLst>
            <pc:docMk/>
            <pc:sldMk cId="893874671" sldId="2134805872"/>
            <ac:spMk id="45" creationId="{5F884255-3455-12D4-D6AA-0D8686A730FC}"/>
          </ac:spMkLst>
        </pc:spChg>
        <pc:picChg chg="del">
          <ac:chgData name="Charles Jester" userId="S::charles.jester@revature.com::f75cea3c-e151-4c95-9152-34449bede018" providerId="AD" clId="Web-{C4938FC7-3088-BC48-ECC2-ED4AA382598D}" dt="2023-05-09T14:22:38.071" v="1120"/>
          <ac:picMkLst>
            <pc:docMk/>
            <pc:sldMk cId="893874671" sldId="2134805872"/>
            <ac:picMk id="4" creationId="{5EA9AE1A-5F38-F8B1-2CED-B425CD274324}"/>
          </ac:picMkLst>
        </pc:picChg>
      </pc:sldChg>
      <pc:sldChg chg="modSp add del replId">
        <pc:chgData name="Charles Jester" userId="S::charles.jester@revature.com::f75cea3c-e151-4c95-9152-34449bede018" providerId="AD" clId="Web-{C4938FC7-3088-BC48-ECC2-ED4AA382598D}" dt="2023-05-09T14:18:46.940" v="1063"/>
        <pc:sldMkLst>
          <pc:docMk/>
          <pc:sldMk cId="1909449654" sldId="2134805872"/>
        </pc:sldMkLst>
        <pc:spChg chg="mod">
          <ac:chgData name="Charles Jester" userId="S::charles.jester@revature.com::f75cea3c-e151-4c95-9152-34449bede018" providerId="AD" clId="Web-{C4938FC7-3088-BC48-ECC2-ED4AA382598D}" dt="2023-05-09T14:16:31.203" v="1027" actId="20577"/>
          <ac:spMkLst>
            <pc:docMk/>
            <pc:sldMk cId="1909449654" sldId="2134805872"/>
            <ac:spMk id="6" creationId="{CAE5AF5F-6E9B-2817-B2AE-F94BD7ADC02B}"/>
          </ac:spMkLst>
        </pc:spChg>
      </pc:sldChg>
      <pc:sldChg chg="add del replId">
        <pc:chgData name="Charles Jester" userId="S::charles.jester@revature.com::f75cea3c-e151-4c95-9152-34449bede018" providerId="AD" clId="Web-{C4938FC7-3088-BC48-ECC2-ED4AA382598D}" dt="2023-05-09T14:52:49.114" v="1384"/>
        <pc:sldMkLst>
          <pc:docMk/>
          <pc:sldMk cId="3332240794" sldId="2134805872"/>
        </pc:sldMkLst>
      </pc:sldChg>
      <pc:sldChg chg="delSp modSp add del replId modTransition">
        <pc:chgData name="Charles Jester" userId="S::charles.jester@revature.com::f75cea3c-e151-4c95-9152-34449bede018" providerId="AD" clId="Web-{C4938FC7-3088-BC48-ECC2-ED4AA382598D}" dt="2023-05-09T14:44:49.259" v="1366"/>
        <pc:sldMkLst>
          <pc:docMk/>
          <pc:sldMk cId="915931632" sldId="2134805873"/>
        </pc:sldMkLst>
        <pc:spChg chg="mod">
          <ac:chgData name="Charles Jester" userId="S::charles.jester@revature.com::f75cea3c-e151-4c95-9152-34449bede018" providerId="AD" clId="Web-{C4938FC7-3088-BC48-ECC2-ED4AA382598D}" dt="2023-05-09T14:25:18.465" v="1146" actId="1076"/>
          <ac:spMkLst>
            <pc:docMk/>
            <pc:sldMk cId="915931632" sldId="2134805873"/>
            <ac:spMk id="24" creationId="{F16B3C87-8D01-7E4F-2BCF-B681CF109319}"/>
          </ac:spMkLst>
        </pc:spChg>
        <pc:spChg chg="del">
          <ac:chgData name="Charles Jester" userId="S::charles.jester@revature.com::f75cea3c-e151-4c95-9152-34449bede018" providerId="AD" clId="Web-{C4938FC7-3088-BC48-ECC2-ED4AA382598D}" dt="2023-05-09T14:25:10.918" v="1140"/>
          <ac:spMkLst>
            <pc:docMk/>
            <pc:sldMk cId="915931632" sldId="2134805873"/>
            <ac:spMk id="25" creationId="{A5556CEB-9BF5-FE12-C560-6F671E19307C}"/>
          </ac:spMkLst>
        </pc:spChg>
        <pc:spChg chg="del">
          <ac:chgData name="Charles Jester" userId="S::charles.jester@revature.com::f75cea3c-e151-4c95-9152-34449bede018" providerId="AD" clId="Web-{C4938FC7-3088-BC48-ECC2-ED4AA382598D}" dt="2023-05-09T14:25:10.918" v="1139"/>
          <ac:spMkLst>
            <pc:docMk/>
            <pc:sldMk cId="915931632" sldId="2134805873"/>
            <ac:spMk id="26" creationId="{EBE46C19-99A6-4A44-AEF2-56A03FB0B573}"/>
          </ac:spMkLst>
        </pc:spChg>
        <pc:spChg chg="del">
          <ac:chgData name="Charles Jester" userId="S::charles.jester@revature.com::f75cea3c-e151-4c95-9152-34449bede018" providerId="AD" clId="Web-{C4938FC7-3088-BC48-ECC2-ED4AA382598D}" dt="2023-05-09T14:25:30.012" v="1156"/>
          <ac:spMkLst>
            <pc:docMk/>
            <pc:sldMk cId="915931632" sldId="2134805873"/>
            <ac:spMk id="31" creationId="{74464CA3-1691-6D1B-0FB8-FE1BBE559E7D}"/>
          </ac:spMkLst>
        </pc:spChg>
        <pc:spChg chg="del">
          <ac:chgData name="Charles Jester" userId="S::charles.jester@revature.com::f75cea3c-e151-4c95-9152-34449bede018" providerId="AD" clId="Web-{C4938FC7-3088-BC48-ECC2-ED4AA382598D}" dt="2023-05-09T14:25:30.012" v="1155"/>
          <ac:spMkLst>
            <pc:docMk/>
            <pc:sldMk cId="915931632" sldId="2134805873"/>
            <ac:spMk id="32" creationId="{46481466-F64D-0F35-1C26-27286A43A9AC}"/>
          </ac:spMkLst>
        </pc:spChg>
        <pc:spChg chg="del">
          <ac:chgData name="Charles Jester" userId="S::charles.jester@revature.com::f75cea3c-e151-4c95-9152-34449bede018" providerId="AD" clId="Web-{C4938FC7-3088-BC48-ECC2-ED4AA382598D}" dt="2023-05-09T14:25:30.012" v="1154"/>
          <ac:spMkLst>
            <pc:docMk/>
            <pc:sldMk cId="915931632" sldId="2134805873"/>
            <ac:spMk id="34" creationId="{20555D34-6416-E886-16C6-D24FE3D9734C}"/>
          </ac:spMkLst>
        </pc:spChg>
        <pc:spChg chg="del">
          <ac:chgData name="Charles Jester" userId="S::charles.jester@revature.com::f75cea3c-e151-4c95-9152-34449bede018" providerId="AD" clId="Web-{C4938FC7-3088-BC48-ECC2-ED4AA382598D}" dt="2023-05-09T14:25:33.106" v="1157"/>
          <ac:spMkLst>
            <pc:docMk/>
            <pc:sldMk cId="915931632" sldId="2134805873"/>
            <ac:spMk id="35" creationId="{FF0E7AB1-F756-5294-53D4-6E2C5D92559F}"/>
          </ac:spMkLst>
        </pc:spChg>
        <pc:spChg chg="del">
          <ac:chgData name="Charles Jester" userId="S::charles.jester@revature.com::f75cea3c-e151-4c95-9152-34449bede018" providerId="AD" clId="Web-{C4938FC7-3088-BC48-ECC2-ED4AA382598D}" dt="2023-05-09T14:25:30.012" v="1153"/>
          <ac:spMkLst>
            <pc:docMk/>
            <pc:sldMk cId="915931632" sldId="2134805873"/>
            <ac:spMk id="36" creationId="{30E143BF-A30A-0573-4059-3EB4BEACA9D7}"/>
          </ac:spMkLst>
        </pc:spChg>
        <pc:spChg chg="del">
          <ac:chgData name="Charles Jester" userId="S::charles.jester@revature.com::f75cea3c-e151-4c95-9152-34449bede018" providerId="AD" clId="Web-{C4938FC7-3088-BC48-ECC2-ED4AA382598D}" dt="2023-05-09T14:25:30.012" v="1152"/>
          <ac:spMkLst>
            <pc:docMk/>
            <pc:sldMk cId="915931632" sldId="2134805873"/>
            <ac:spMk id="37" creationId="{DBBE7661-2057-FE4B-803E-2909D7234217}"/>
          </ac:spMkLst>
        </pc:spChg>
        <pc:spChg chg="del">
          <ac:chgData name="Charles Jester" userId="S::charles.jester@revature.com::f75cea3c-e151-4c95-9152-34449bede018" providerId="AD" clId="Web-{C4938FC7-3088-BC48-ECC2-ED4AA382598D}" dt="2023-05-09T14:25:30.012" v="1151"/>
          <ac:spMkLst>
            <pc:docMk/>
            <pc:sldMk cId="915931632" sldId="2134805873"/>
            <ac:spMk id="38" creationId="{42893259-BB92-6D79-8B75-F3FCEC44043E}"/>
          </ac:spMkLst>
        </pc:spChg>
        <pc:spChg chg="del">
          <ac:chgData name="Charles Jester" userId="S::charles.jester@revature.com::f75cea3c-e151-4c95-9152-34449bede018" providerId="AD" clId="Web-{C4938FC7-3088-BC48-ECC2-ED4AA382598D}" dt="2023-05-09T14:25:30.012" v="1150"/>
          <ac:spMkLst>
            <pc:docMk/>
            <pc:sldMk cId="915931632" sldId="2134805873"/>
            <ac:spMk id="40" creationId="{5089FB22-0098-291F-C580-B755DF9E796B}"/>
          </ac:spMkLst>
        </pc:spChg>
        <pc:spChg chg="del mod">
          <ac:chgData name="Charles Jester" userId="S::charles.jester@revature.com::f75cea3c-e151-4c95-9152-34449bede018" providerId="AD" clId="Web-{C4938FC7-3088-BC48-ECC2-ED4AA382598D}" dt="2023-05-09T14:25:30.012" v="1149"/>
          <ac:spMkLst>
            <pc:docMk/>
            <pc:sldMk cId="915931632" sldId="2134805873"/>
            <ac:spMk id="41" creationId="{195CF207-48EE-9DDF-3814-B46D56726132}"/>
          </ac:spMkLst>
        </pc:spChg>
        <pc:spChg chg="del mod">
          <ac:chgData name="Charles Jester" userId="S::charles.jester@revature.com::f75cea3c-e151-4c95-9152-34449bede018" providerId="AD" clId="Web-{C4938FC7-3088-BC48-ECC2-ED4AA382598D}" dt="2023-05-09T14:25:30.012" v="1148"/>
          <ac:spMkLst>
            <pc:docMk/>
            <pc:sldMk cId="915931632" sldId="2134805873"/>
            <ac:spMk id="44" creationId="{3AF9B57B-9854-D31F-E9F1-059DBE7C5FFB}"/>
          </ac:spMkLst>
        </pc:spChg>
        <pc:spChg chg="del">
          <ac:chgData name="Charles Jester" userId="S::charles.jester@revature.com::f75cea3c-e151-4c95-9152-34449bede018" providerId="AD" clId="Web-{C4938FC7-3088-BC48-ECC2-ED4AA382598D}" dt="2023-05-09T14:25:30.012" v="1147"/>
          <ac:spMkLst>
            <pc:docMk/>
            <pc:sldMk cId="915931632" sldId="2134805873"/>
            <ac:spMk id="45" creationId="{5F884255-3455-12D4-D6AA-0D8686A730FC}"/>
          </ac:spMkLst>
        </pc:spChg>
        <pc:picChg chg="del">
          <ac:chgData name="Charles Jester" userId="S::charles.jester@revature.com::f75cea3c-e151-4c95-9152-34449bede018" providerId="AD" clId="Web-{C4938FC7-3088-BC48-ECC2-ED4AA382598D}" dt="2023-05-09T14:26:16.826" v="1167"/>
          <ac:picMkLst>
            <pc:docMk/>
            <pc:sldMk cId="915931632" sldId="2134805873"/>
            <ac:picMk id="4" creationId="{5EA9AE1A-5F38-F8B1-2CED-B425CD274324}"/>
          </ac:picMkLst>
        </pc:picChg>
      </pc:sldChg>
      <pc:sldChg chg="modSp add del replId">
        <pc:chgData name="Charles Jester" userId="S::charles.jester@revature.com::f75cea3c-e151-4c95-9152-34449bede018" providerId="AD" clId="Web-{C4938FC7-3088-BC48-ECC2-ED4AA382598D}" dt="2023-05-09T14:18:46.940" v="1062"/>
        <pc:sldMkLst>
          <pc:docMk/>
          <pc:sldMk cId="1702049523" sldId="2134805873"/>
        </pc:sldMkLst>
        <pc:spChg chg="mod">
          <ac:chgData name="Charles Jester" userId="S::charles.jester@revature.com::f75cea3c-e151-4c95-9152-34449bede018" providerId="AD" clId="Web-{C4938FC7-3088-BC48-ECC2-ED4AA382598D}" dt="2023-05-09T14:16:38.875" v="1029" actId="20577"/>
          <ac:spMkLst>
            <pc:docMk/>
            <pc:sldMk cId="1702049523" sldId="2134805873"/>
            <ac:spMk id="6" creationId="{CAE5AF5F-6E9B-2817-B2AE-F94BD7ADC02B}"/>
          </ac:spMkLst>
        </pc:spChg>
      </pc:sldChg>
      <pc:sldChg chg="modSp add ord replId">
        <pc:chgData name="Charles Jester" userId="S::charles.jester@revature.com::f75cea3c-e151-4c95-9152-34449bede018" providerId="AD" clId="Web-{C4938FC7-3088-BC48-ECC2-ED4AA382598D}" dt="2023-05-09T15:57:47.252" v="1824" actId="20577"/>
        <pc:sldMkLst>
          <pc:docMk/>
          <pc:sldMk cId="3638003459" sldId="2134805873"/>
        </pc:sldMkLst>
        <pc:spChg chg="mod">
          <ac:chgData name="Charles Jester" userId="S::charles.jester@revature.com::f75cea3c-e151-4c95-9152-34449bede018" providerId="AD" clId="Web-{C4938FC7-3088-BC48-ECC2-ED4AA382598D}" dt="2023-05-09T14:53:06.380" v="1400" actId="20577"/>
          <ac:spMkLst>
            <pc:docMk/>
            <pc:sldMk cId="3638003459" sldId="2134805873"/>
            <ac:spMk id="3" creationId="{7128BC49-1BB8-B2A9-344C-624F39D5AA60}"/>
          </ac:spMkLst>
        </pc:spChg>
        <pc:spChg chg="mod">
          <ac:chgData name="Charles Jester" userId="S::charles.jester@revature.com::f75cea3c-e151-4c95-9152-34449bede018" providerId="AD" clId="Web-{C4938FC7-3088-BC48-ECC2-ED4AA382598D}" dt="2023-05-09T15:57:47.252" v="1824" actId="20577"/>
          <ac:spMkLst>
            <pc:docMk/>
            <pc:sldMk cId="3638003459" sldId="2134805873"/>
            <ac:spMk id="5" creationId="{D7AA8AE2-4A45-5F23-5C5D-6D98F3758378}"/>
          </ac:spMkLst>
        </pc:spChg>
        <pc:spChg chg="mod">
          <ac:chgData name="Charles Jester" userId="S::charles.jester@revature.com::f75cea3c-e151-4c95-9152-34449bede018" providerId="AD" clId="Web-{C4938FC7-3088-BC48-ECC2-ED4AA382598D}" dt="2023-05-09T15:52:23.494" v="1812" actId="20577"/>
          <ac:spMkLst>
            <pc:docMk/>
            <pc:sldMk cId="3638003459" sldId="2134805873"/>
            <ac:spMk id="8" creationId="{C49D816A-E782-EE93-3182-259053D79726}"/>
          </ac:spMkLst>
        </pc:spChg>
      </pc:sldChg>
      <pc:sldChg chg="addSp delSp modSp add del replId modTransition">
        <pc:chgData name="Charles Jester" userId="S::charles.jester@revature.com::f75cea3c-e151-4c95-9152-34449bede018" providerId="AD" clId="Web-{C4938FC7-3088-BC48-ECC2-ED4AA382598D}" dt="2023-05-09T14:44:49.259" v="1365"/>
        <pc:sldMkLst>
          <pc:docMk/>
          <pc:sldMk cId="1432023546" sldId="2134805874"/>
        </pc:sldMkLst>
        <pc:spChg chg="add del">
          <ac:chgData name="Charles Jester" userId="S::charles.jester@revature.com::f75cea3c-e151-4c95-9152-34449bede018" providerId="AD" clId="Web-{C4938FC7-3088-BC48-ECC2-ED4AA382598D}" dt="2023-05-09T14:25:54.591" v="1165"/>
          <ac:spMkLst>
            <pc:docMk/>
            <pc:sldMk cId="1432023546" sldId="2134805874"/>
            <ac:spMk id="32" creationId="{46481466-F64D-0F35-1C26-27286A43A9AC}"/>
          </ac:spMkLst>
        </pc:spChg>
        <pc:spChg chg="add del">
          <ac:chgData name="Charles Jester" userId="S::charles.jester@revature.com::f75cea3c-e151-4c95-9152-34449bede018" providerId="AD" clId="Web-{C4938FC7-3088-BC48-ECC2-ED4AA382598D}" dt="2023-05-09T14:26:20.201" v="1168"/>
          <ac:spMkLst>
            <pc:docMk/>
            <pc:sldMk cId="1432023546" sldId="2134805874"/>
            <ac:spMk id="34" creationId="{20555D34-6416-E886-16C6-D24FE3D9734C}"/>
          </ac:spMkLst>
        </pc:spChg>
        <pc:spChg chg="add del">
          <ac:chgData name="Charles Jester" userId="S::charles.jester@revature.com::f75cea3c-e151-4c95-9152-34449bede018" providerId="AD" clId="Web-{C4938FC7-3088-BC48-ECC2-ED4AA382598D}" dt="2023-05-09T14:26:24.514" v="1170"/>
          <ac:spMkLst>
            <pc:docMk/>
            <pc:sldMk cId="1432023546" sldId="2134805874"/>
            <ac:spMk id="35" creationId="{FF0E7AB1-F756-5294-53D4-6E2C5D92559F}"/>
          </ac:spMkLst>
        </pc:spChg>
        <pc:spChg chg="del mod">
          <ac:chgData name="Charles Jester" userId="S::charles.jester@revature.com::f75cea3c-e151-4c95-9152-34449bede018" providerId="AD" clId="Web-{C4938FC7-3088-BC48-ECC2-ED4AA382598D}" dt="2023-05-09T14:26:30.951" v="1173"/>
          <ac:spMkLst>
            <pc:docMk/>
            <pc:sldMk cId="1432023546" sldId="2134805874"/>
            <ac:spMk id="36" creationId="{30E143BF-A30A-0573-4059-3EB4BEACA9D7}"/>
          </ac:spMkLst>
        </pc:spChg>
        <pc:spChg chg="add del">
          <ac:chgData name="Charles Jester" userId="S::charles.jester@revature.com::f75cea3c-e151-4c95-9152-34449bede018" providerId="AD" clId="Web-{C4938FC7-3088-BC48-ECC2-ED4AA382598D}" dt="2023-05-09T14:26:21.873" v="1169"/>
          <ac:spMkLst>
            <pc:docMk/>
            <pc:sldMk cId="1432023546" sldId="2134805874"/>
            <ac:spMk id="37" creationId="{DBBE7661-2057-FE4B-803E-2909D7234217}"/>
          </ac:spMkLst>
        </pc:spChg>
        <pc:spChg chg="del">
          <ac:chgData name="Charles Jester" userId="S::charles.jester@revature.com::f75cea3c-e151-4c95-9152-34449bede018" providerId="AD" clId="Web-{C4938FC7-3088-BC48-ECC2-ED4AA382598D}" dt="2023-05-09T14:26:32.264" v="1174"/>
          <ac:spMkLst>
            <pc:docMk/>
            <pc:sldMk cId="1432023546" sldId="2134805874"/>
            <ac:spMk id="38" creationId="{42893259-BB92-6D79-8B75-F3FCEC44043E}"/>
          </ac:spMkLst>
        </pc:spChg>
        <pc:spChg chg="del">
          <ac:chgData name="Charles Jester" userId="S::charles.jester@revature.com::f75cea3c-e151-4c95-9152-34449bede018" providerId="AD" clId="Web-{C4938FC7-3088-BC48-ECC2-ED4AA382598D}" dt="2023-05-09T14:26:37.811" v="1176"/>
          <ac:spMkLst>
            <pc:docMk/>
            <pc:sldMk cId="1432023546" sldId="2134805874"/>
            <ac:spMk id="40" creationId="{5089FB22-0098-291F-C580-B755DF9E796B}"/>
          </ac:spMkLst>
        </pc:spChg>
        <pc:spChg chg="del">
          <ac:chgData name="Charles Jester" userId="S::charles.jester@revature.com::f75cea3c-e151-4c95-9152-34449bede018" providerId="AD" clId="Web-{C4938FC7-3088-BC48-ECC2-ED4AA382598D}" dt="2023-05-09T14:26:41.342" v="1178"/>
          <ac:spMkLst>
            <pc:docMk/>
            <pc:sldMk cId="1432023546" sldId="2134805874"/>
            <ac:spMk id="41" creationId="{195CF207-48EE-9DDF-3814-B46D56726132}"/>
          </ac:spMkLst>
        </pc:spChg>
        <pc:spChg chg="del">
          <ac:chgData name="Charles Jester" userId="S::charles.jester@revature.com::f75cea3c-e151-4c95-9152-34449bede018" providerId="AD" clId="Web-{C4938FC7-3088-BC48-ECC2-ED4AA382598D}" dt="2023-05-09T14:26:39.483" v="1177"/>
          <ac:spMkLst>
            <pc:docMk/>
            <pc:sldMk cId="1432023546" sldId="2134805874"/>
            <ac:spMk id="44" creationId="{3AF9B57B-9854-D31F-E9F1-059DBE7C5FFB}"/>
          </ac:spMkLst>
        </pc:spChg>
        <pc:spChg chg="del">
          <ac:chgData name="Charles Jester" userId="S::charles.jester@revature.com::f75cea3c-e151-4c95-9152-34449bede018" providerId="AD" clId="Web-{C4938FC7-3088-BC48-ECC2-ED4AA382598D}" dt="2023-05-09T14:26:33.389" v="1175"/>
          <ac:spMkLst>
            <pc:docMk/>
            <pc:sldMk cId="1432023546" sldId="2134805874"/>
            <ac:spMk id="45" creationId="{5F884255-3455-12D4-D6AA-0D8686A730FC}"/>
          </ac:spMkLst>
        </pc:spChg>
        <pc:picChg chg="del">
          <ac:chgData name="Charles Jester" userId="S::charles.jester@revature.com::f75cea3c-e151-4c95-9152-34449bede018" providerId="AD" clId="Web-{C4938FC7-3088-BC48-ECC2-ED4AA382598D}" dt="2023-05-09T14:26:14.263" v="1166"/>
          <ac:picMkLst>
            <pc:docMk/>
            <pc:sldMk cId="1432023546" sldId="2134805874"/>
            <ac:picMk id="4" creationId="{5EA9AE1A-5F38-F8B1-2CED-B425CD274324}"/>
          </ac:picMkLst>
        </pc:picChg>
      </pc:sldChg>
      <pc:sldChg chg="modSp add replId">
        <pc:chgData name="Charles Jester" userId="S::charles.jester@revature.com::f75cea3c-e151-4c95-9152-34449bede018" providerId="AD" clId="Web-{C4938FC7-3088-BC48-ECC2-ED4AA382598D}" dt="2023-05-09T15:21:12.796" v="1810" actId="20577"/>
        <pc:sldMkLst>
          <pc:docMk/>
          <pc:sldMk cId="2338120084" sldId="2134805874"/>
        </pc:sldMkLst>
        <pc:spChg chg="mod">
          <ac:chgData name="Charles Jester" userId="S::charles.jester@revature.com::f75cea3c-e151-4c95-9152-34449bede018" providerId="AD" clId="Web-{C4938FC7-3088-BC48-ECC2-ED4AA382598D}" dt="2023-05-09T15:20:32.420" v="1785" actId="20577"/>
          <ac:spMkLst>
            <pc:docMk/>
            <pc:sldMk cId="2338120084" sldId="2134805874"/>
            <ac:spMk id="83" creationId="{E9D63118-3232-1B33-9C2C-4A7658873546}"/>
          </ac:spMkLst>
        </pc:spChg>
        <pc:spChg chg="mod">
          <ac:chgData name="Charles Jester" userId="S::charles.jester@revature.com::f75cea3c-e151-4c95-9152-34449bede018" providerId="AD" clId="Web-{C4938FC7-3088-BC48-ECC2-ED4AA382598D}" dt="2023-05-09T15:18:13.073" v="1748" actId="1076"/>
          <ac:spMkLst>
            <pc:docMk/>
            <pc:sldMk cId="2338120084" sldId="2134805874"/>
            <ac:spMk id="94" creationId="{279263AF-2C77-80DE-4E2E-F5FE73858571}"/>
          </ac:spMkLst>
        </pc:spChg>
        <pc:spChg chg="mod">
          <ac:chgData name="Charles Jester" userId="S::charles.jester@revature.com::f75cea3c-e151-4c95-9152-34449bede018" providerId="AD" clId="Web-{C4938FC7-3088-BC48-ECC2-ED4AA382598D}" dt="2023-05-09T15:18:54.386" v="1767"/>
          <ac:spMkLst>
            <pc:docMk/>
            <pc:sldMk cId="2338120084" sldId="2134805874"/>
            <ac:spMk id="102" creationId="{A7C3D5ED-0C3A-ED6C-952A-5C1B3D5F49E0}"/>
          </ac:spMkLst>
        </pc:spChg>
        <pc:spChg chg="mod">
          <ac:chgData name="Charles Jester" userId="S::charles.jester@revature.com::f75cea3c-e151-4c95-9152-34449bede018" providerId="AD" clId="Web-{C4938FC7-3088-BC48-ECC2-ED4AA382598D}" dt="2023-05-09T15:20:59.561" v="1805" actId="20577"/>
          <ac:spMkLst>
            <pc:docMk/>
            <pc:sldMk cId="2338120084" sldId="2134805874"/>
            <ac:spMk id="108" creationId="{A10FD01A-BECA-F37F-C533-F9F6C49F6480}"/>
          </ac:spMkLst>
        </pc:spChg>
        <pc:spChg chg="mod">
          <ac:chgData name="Charles Jester" userId="S::charles.jester@revature.com::f75cea3c-e151-4c95-9152-34449bede018" providerId="AD" clId="Web-{C4938FC7-3088-BC48-ECC2-ED4AA382598D}" dt="2023-05-09T15:21:12.796" v="1810" actId="20577"/>
          <ac:spMkLst>
            <pc:docMk/>
            <pc:sldMk cId="2338120084" sldId="2134805874"/>
            <ac:spMk id="112" creationId="{2745927D-FD65-BFFA-1743-E6F3E54BC1FB}"/>
          </ac:spMkLst>
        </pc:spChg>
        <pc:spChg chg="mod">
          <ac:chgData name="Charles Jester" userId="S::charles.jester@revature.com::f75cea3c-e151-4c95-9152-34449bede018" providerId="AD" clId="Web-{C4938FC7-3088-BC48-ECC2-ED4AA382598D}" dt="2023-05-09T15:19:16.668" v="1769" actId="20577"/>
          <ac:spMkLst>
            <pc:docMk/>
            <pc:sldMk cId="2338120084" sldId="2134805874"/>
            <ac:spMk id="122" creationId="{56D57C3F-3ABC-ED11-40FD-DF75F02889E8}"/>
          </ac:spMkLst>
        </pc:spChg>
        <pc:spChg chg="mod">
          <ac:chgData name="Charles Jester" userId="S::charles.jester@revature.com::f75cea3c-e151-4c95-9152-34449bede018" providerId="AD" clId="Web-{C4938FC7-3088-BC48-ECC2-ED4AA382598D}" dt="2023-05-09T15:18:28.401" v="1751" actId="20577"/>
          <ac:spMkLst>
            <pc:docMk/>
            <pc:sldMk cId="2338120084" sldId="2134805874"/>
            <ac:spMk id="132" creationId="{B781229D-3DA8-EE6E-1643-BA6EF97D3DED}"/>
          </ac:spMkLst>
        </pc:spChg>
      </pc:sldChg>
      <pc:sldChg chg="modSp add del replId">
        <pc:chgData name="Charles Jester" userId="S::charles.jester@revature.com::f75cea3c-e151-4c95-9152-34449bede018" providerId="AD" clId="Web-{C4938FC7-3088-BC48-ECC2-ED4AA382598D}" dt="2023-05-09T14:18:46.925" v="1061"/>
        <pc:sldMkLst>
          <pc:docMk/>
          <pc:sldMk cId="3257021599" sldId="2134805874"/>
        </pc:sldMkLst>
        <pc:spChg chg="mod">
          <ac:chgData name="Charles Jester" userId="S::charles.jester@revature.com::f75cea3c-e151-4c95-9152-34449bede018" providerId="AD" clId="Web-{C4938FC7-3088-BC48-ECC2-ED4AA382598D}" dt="2023-05-09T14:18:09.580" v="1048" actId="20577"/>
          <ac:spMkLst>
            <pc:docMk/>
            <pc:sldMk cId="3257021599" sldId="2134805874"/>
            <ac:spMk id="6" creationId="{CAE5AF5F-6E9B-2817-B2AE-F94BD7ADC02B}"/>
          </ac:spMkLst>
        </pc:spChg>
      </pc:sldChg>
      <pc:sldChg chg="add del replId">
        <pc:chgData name="Charles Jester" userId="S::charles.jester@revature.com::f75cea3c-e151-4c95-9152-34449bede018" providerId="AD" clId="Web-{C4938FC7-3088-BC48-ECC2-ED4AA382598D}" dt="2023-05-09T14:17:02.797" v="1033"/>
        <pc:sldMkLst>
          <pc:docMk/>
          <pc:sldMk cId="461263167" sldId="2134805875"/>
        </pc:sldMkLst>
      </pc:sldChg>
      <pc:sldChg chg="delSp add del replId modTransition">
        <pc:chgData name="Charles Jester" userId="S::charles.jester@revature.com::f75cea3c-e151-4c95-9152-34449bede018" providerId="AD" clId="Web-{C4938FC7-3088-BC48-ECC2-ED4AA382598D}" dt="2023-05-09T14:44:49.259" v="1364"/>
        <pc:sldMkLst>
          <pc:docMk/>
          <pc:sldMk cId="1909361180" sldId="2134805875"/>
        </pc:sldMkLst>
        <pc:spChg chg="del">
          <ac:chgData name="Charles Jester" userId="S::charles.jester@revature.com::f75cea3c-e151-4c95-9152-34449bede018" providerId="AD" clId="Web-{C4938FC7-3088-BC48-ECC2-ED4AA382598D}" dt="2023-05-09T14:27:43.391" v="1184"/>
          <ac:spMkLst>
            <pc:docMk/>
            <pc:sldMk cId="1909361180" sldId="2134805875"/>
            <ac:spMk id="25" creationId="{A5556CEB-9BF5-FE12-C560-6F671E19307C}"/>
          </ac:spMkLst>
        </pc:spChg>
        <pc:spChg chg="del">
          <ac:chgData name="Charles Jester" userId="S::charles.jester@revature.com::f75cea3c-e151-4c95-9152-34449bede018" providerId="AD" clId="Web-{C4938FC7-3088-BC48-ECC2-ED4AA382598D}" dt="2023-05-09T14:27:45.281" v="1185"/>
          <ac:spMkLst>
            <pc:docMk/>
            <pc:sldMk cId="1909361180" sldId="2134805875"/>
            <ac:spMk id="26" creationId="{EBE46C19-99A6-4A44-AEF2-56A03FB0B573}"/>
          </ac:spMkLst>
        </pc:spChg>
        <pc:spChg chg="del">
          <ac:chgData name="Charles Jester" userId="S::charles.jester@revature.com::f75cea3c-e151-4c95-9152-34449bede018" providerId="AD" clId="Web-{C4938FC7-3088-BC48-ECC2-ED4AA382598D}" dt="2023-05-09T14:26:46.795" v="1179"/>
          <ac:spMkLst>
            <pc:docMk/>
            <pc:sldMk cId="1909361180" sldId="2134805875"/>
            <ac:spMk id="38" creationId="{42893259-BB92-6D79-8B75-F3FCEC44043E}"/>
          </ac:spMkLst>
        </pc:spChg>
        <pc:spChg chg="del">
          <ac:chgData name="Charles Jester" userId="S::charles.jester@revature.com::f75cea3c-e151-4c95-9152-34449bede018" providerId="AD" clId="Web-{C4938FC7-3088-BC48-ECC2-ED4AA382598D}" dt="2023-05-09T14:26:50.139" v="1181"/>
          <ac:spMkLst>
            <pc:docMk/>
            <pc:sldMk cId="1909361180" sldId="2134805875"/>
            <ac:spMk id="40" creationId="{5089FB22-0098-291F-C580-B755DF9E796B}"/>
          </ac:spMkLst>
        </pc:spChg>
        <pc:spChg chg="del">
          <ac:chgData name="Charles Jester" userId="S::charles.jester@revature.com::f75cea3c-e151-4c95-9152-34449bede018" providerId="AD" clId="Web-{C4938FC7-3088-BC48-ECC2-ED4AA382598D}" dt="2023-05-09T14:26:53.514" v="1183"/>
          <ac:spMkLst>
            <pc:docMk/>
            <pc:sldMk cId="1909361180" sldId="2134805875"/>
            <ac:spMk id="41" creationId="{195CF207-48EE-9DDF-3814-B46D56726132}"/>
          </ac:spMkLst>
        </pc:spChg>
        <pc:spChg chg="del">
          <ac:chgData name="Charles Jester" userId="S::charles.jester@revature.com::f75cea3c-e151-4c95-9152-34449bede018" providerId="AD" clId="Web-{C4938FC7-3088-BC48-ECC2-ED4AA382598D}" dt="2023-05-09T14:26:51.827" v="1182"/>
          <ac:spMkLst>
            <pc:docMk/>
            <pc:sldMk cId="1909361180" sldId="2134805875"/>
            <ac:spMk id="44" creationId="{3AF9B57B-9854-D31F-E9F1-059DBE7C5FFB}"/>
          </ac:spMkLst>
        </pc:spChg>
        <pc:spChg chg="del">
          <ac:chgData name="Charles Jester" userId="S::charles.jester@revature.com::f75cea3c-e151-4c95-9152-34449bede018" providerId="AD" clId="Web-{C4938FC7-3088-BC48-ECC2-ED4AA382598D}" dt="2023-05-09T14:26:48.436" v="1180"/>
          <ac:spMkLst>
            <pc:docMk/>
            <pc:sldMk cId="1909361180" sldId="2134805875"/>
            <ac:spMk id="45" creationId="{5F884255-3455-12D4-D6AA-0D8686A730FC}"/>
          </ac:spMkLst>
        </pc:spChg>
      </pc:sldChg>
      <pc:sldChg chg="add del replId">
        <pc:chgData name="Charles Jester" userId="S::charles.jester@revature.com::f75cea3c-e151-4c95-9152-34449bede018" providerId="AD" clId="Web-{C4938FC7-3088-BC48-ECC2-ED4AA382598D}" dt="2023-05-09T14:18:11.439" v="1049"/>
        <pc:sldMkLst>
          <pc:docMk/>
          <pc:sldMk cId="3111110252" sldId="2134805875"/>
        </pc:sldMkLst>
      </pc:sldChg>
      <pc:sldChg chg="add del replId">
        <pc:chgData name="Charles Jester" userId="S::charles.jester@revature.com::f75cea3c-e151-4c95-9152-34449bede018" providerId="AD" clId="Web-{C4938FC7-3088-BC48-ECC2-ED4AA382598D}" dt="2023-05-09T14:17:02.797" v="1032"/>
        <pc:sldMkLst>
          <pc:docMk/>
          <pc:sldMk cId="724561020" sldId="2134805876"/>
        </pc:sldMkLst>
      </pc:sldChg>
      <pc:sldChg chg="delSp modSp add del replId modTransition">
        <pc:chgData name="Charles Jester" userId="S::charles.jester@revature.com::f75cea3c-e151-4c95-9152-34449bede018" providerId="AD" clId="Web-{C4938FC7-3088-BC48-ECC2-ED4AA382598D}" dt="2023-05-09T14:44:49.259" v="1363"/>
        <pc:sldMkLst>
          <pc:docMk/>
          <pc:sldMk cId="4167994171" sldId="2134805876"/>
        </pc:sldMkLst>
        <pc:spChg chg="del">
          <ac:chgData name="Charles Jester" userId="S::charles.jester@revature.com::f75cea3c-e151-4c95-9152-34449bede018" providerId="AD" clId="Web-{C4938FC7-3088-BC48-ECC2-ED4AA382598D}" dt="2023-05-09T14:28:37.267" v="1191"/>
          <ac:spMkLst>
            <pc:docMk/>
            <pc:sldMk cId="4167994171" sldId="2134805876"/>
            <ac:spMk id="25" creationId="{A5556CEB-9BF5-FE12-C560-6F671E19307C}"/>
          </ac:spMkLst>
        </pc:spChg>
        <pc:spChg chg="del">
          <ac:chgData name="Charles Jester" userId="S::charles.jester@revature.com::f75cea3c-e151-4c95-9152-34449bede018" providerId="AD" clId="Web-{C4938FC7-3088-BC48-ECC2-ED4AA382598D}" dt="2023-05-09T14:28:38.376" v="1192"/>
          <ac:spMkLst>
            <pc:docMk/>
            <pc:sldMk cId="4167994171" sldId="2134805876"/>
            <ac:spMk id="26" creationId="{EBE46C19-99A6-4A44-AEF2-56A03FB0B573}"/>
          </ac:spMkLst>
        </pc:spChg>
        <pc:spChg chg="del mod">
          <ac:chgData name="Charles Jester" userId="S::charles.jester@revature.com::f75cea3c-e151-4c95-9152-34449bede018" providerId="AD" clId="Web-{C4938FC7-3088-BC48-ECC2-ED4AA382598D}" dt="2023-05-09T14:28:04.266" v="1189"/>
          <ac:spMkLst>
            <pc:docMk/>
            <pc:sldMk cId="4167994171" sldId="2134805876"/>
            <ac:spMk id="41" creationId="{195CF207-48EE-9DDF-3814-B46D56726132}"/>
          </ac:spMkLst>
        </pc:spChg>
        <pc:spChg chg="del">
          <ac:chgData name="Charles Jester" userId="S::charles.jester@revature.com::f75cea3c-e151-4c95-9152-34449bede018" providerId="AD" clId="Web-{C4938FC7-3088-BC48-ECC2-ED4AA382598D}" dt="2023-05-09T14:28:05.719" v="1190"/>
          <ac:spMkLst>
            <pc:docMk/>
            <pc:sldMk cId="4167994171" sldId="2134805876"/>
            <ac:spMk id="44" creationId="{3AF9B57B-9854-D31F-E9F1-059DBE7C5FFB}"/>
          </ac:spMkLst>
        </pc:spChg>
        <pc:picChg chg="del">
          <ac:chgData name="Charles Jester" userId="S::charles.jester@revature.com::f75cea3c-e151-4c95-9152-34449bede018" providerId="AD" clId="Web-{C4938FC7-3088-BC48-ECC2-ED4AA382598D}" dt="2023-05-09T14:28:02.563" v="1188"/>
          <ac:picMkLst>
            <pc:docMk/>
            <pc:sldMk cId="4167994171" sldId="2134805876"/>
            <ac:picMk id="4" creationId="{5EA9AE1A-5F38-F8B1-2CED-B425CD274324}"/>
          </ac:picMkLst>
        </pc:picChg>
      </pc:sldChg>
      <pc:sldChg chg="delSp add del replId modTransition">
        <pc:chgData name="Charles Jester" userId="S::charles.jester@revature.com::f75cea3c-e151-4c95-9152-34449bede018" providerId="AD" clId="Web-{C4938FC7-3088-BC48-ECC2-ED4AA382598D}" dt="2023-05-09T14:44:49.259" v="1362"/>
        <pc:sldMkLst>
          <pc:docMk/>
          <pc:sldMk cId="2669697849" sldId="2134805877"/>
        </pc:sldMkLst>
        <pc:spChg chg="del">
          <ac:chgData name="Charles Jester" userId="S::charles.jester@revature.com::f75cea3c-e151-4c95-9152-34449bede018" providerId="AD" clId="Web-{C4938FC7-3088-BC48-ECC2-ED4AA382598D}" dt="2023-05-09T14:28:47.048" v="1194"/>
          <ac:spMkLst>
            <pc:docMk/>
            <pc:sldMk cId="2669697849" sldId="2134805877"/>
            <ac:spMk id="25" creationId="{A5556CEB-9BF5-FE12-C560-6F671E19307C}"/>
          </ac:spMkLst>
        </pc:spChg>
        <pc:spChg chg="del">
          <ac:chgData name="Charles Jester" userId="S::charles.jester@revature.com::f75cea3c-e151-4c95-9152-34449bede018" providerId="AD" clId="Web-{C4938FC7-3088-BC48-ECC2-ED4AA382598D}" dt="2023-05-09T14:28:45.251" v="1193"/>
          <ac:spMkLst>
            <pc:docMk/>
            <pc:sldMk cId="2669697849" sldId="2134805877"/>
            <ac:spMk id="26" creationId="{EBE46C19-99A6-4A44-AEF2-56A03FB0B573}"/>
          </ac:spMkLst>
        </pc:spChg>
        <pc:picChg chg="del">
          <ac:chgData name="Charles Jester" userId="S::charles.jester@revature.com::f75cea3c-e151-4c95-9152-34449bede018" providerId="AD" clId="Web-{C4938FC7-3088-BC48-ECC2-ED4AA382598D}" dt="2023-05-09T14:28:52.470" v="1195"/>
          <ac:picMkLst>
            <pc:docMk/>
            <pc:sldMk cId="2669697849" sldId="2134805877"/>
            <ac:picMk id="4" creationId="{5EA9AE1A-5F38-F8B1-2CED-B425CD274324}"/>
          </ac:picMkLst>
        </pc:picChg>
      </pc:sldChg>
      <pc:sldChg chg="addSp delSp modSp add del replId modTransition addAnim delAnim modAnim">
        <pc:chgData name="Charles Jester" userId="S::charles.jester@revature.com::f75cea3c-e151-4c95-9152-34449bede018" providerId="AD" clId="Web-{C4938FC7-3088-BC48-ECC2-ED4AA382598D}" dt="2023-05-09T14:44:49.243" v="1361"/>
        <pc:sldMkLst>
          <pc:docMk/>
          <pc:sldMk cId="17139282" sldId="2134805878"/>
        </pc:sldMkLst>
        <pc:spChg chg="mod">
          <ac:chgData name="Charles Jester" userId="S::charles.jester@revature.com::f75cea3c-e151-4c95-9152-34449bede018" providerId="AD" clId="Web-{C4938FC7-3088-BC48-ECC2-ED4AA382598D}" dt="2023-05-09T14:40:32.784" v="1239" actId="1076"/>
          <ac:spMkLst>
            <pc:docMk/>
            <pc:sldMk cId="17139282" sldId="2134805878"/>
            <ac:spMk id="26" creationId="{EBE46C19-99A6-4A44-AEF2-56A03FB0B573}"/>
          </ac:spMkLst>
        </pc:spChg>
        <pc:spChg chg="mod">
          <ac:chgData name="Charles Jester" userId="S::charles.jester@revature.com::f75cea3c-e151-4c95-9152-34449bede018" providerId="AD" clId="Web-{C4938FC7-3088-BC48-ECC2-ED4AA382598D}" dt="2023-05-09T14:43:34.929" v="1285" actId="1076"/>
          <ac:spMkLst>
            <pc:docMk/>
            <pc:sldMk cId="17139282" sldId="2134805878"/>
            <ac:spMk id="41" creationId="{195CF207-48EE-9DDF-3814-B46D56726132}"/>
          </ac:spMkLst>
        </pc:spChg>
        <pc:grpChg chg="add">
          <ac:chgData name="Charles Jester" userId="S::charles.jester@revature.com::f75cea3c-e151-4c95-9152-34449bede018" providerId="AD" clId="Web-{C4938FC7-3088-BC48-ECC2-ED4AA382598D}" dt="2023-05-09T14:41:49.067" v="1262"/>
          <ac:grpSpMkLst>
            <pc:docMk/>
            <pc:sldMk cId="17139282" sldId="2134805878"/>
            <ac:grpSpMk id="2" creationId="{310EA4AD-DF40-0688-1A14-7E655CA2C474}"/>
          </ac:grpSpMkLst>
        </pc:grpChg>
        <pc:picChg chg="del">
          <ac:chgData name="Charles Jester" userId="S::charles.jester@revature.com::f75cea3c-e151-4c95-9152-34449bede018" providerId="AD" clId="Web-{C4938FC7-3088-BC48-ECC2-ED4AA382598D}" dt="2023-05-09T14:29:51.206" v="1196"/>
          <ac:picMkLst>
            <pc:docMk/>
            <pc:sldMk cId="17139282" sldId="2134805878"/>
            <ac:picMk id="4" creationId="{5EA9AE1A-5F38-F8B1-2CED-B425CD274324}"/>
          </ac:picMkLst>
        </pc:picChg>
      </pc:sldChg>
      <pc:sldChg chg="delSp add del replId">
        <pc:chgData name="Charles Jester" userId="S::charles.jester@revature.com::f75cea3c-e151-4c95-9152-34449bede018" providerId="AD" clId="Web-{C4938FC7-3088-BC48-ECC2-ED4AA382598D}" dt="2023-05-09T14:29:57.441" v="1197"/>
        <pc:sldMkLst>
          <pc:docMk/>
          <pc:sldMk cId="127036361" sldId="2134805879"/>
        </pc:sldMkLst>
        <pc:picChg chg="del">
          <ac:chgData name="Charles Jester" userId="S::charles.jester@revature.com::f75cea3c-e151-4c95-9152-34449bede018" providerId="AD" clId="Web-{C4938FC7-3088-BC48-ECC2-ED4AA382598D}" dt="2023-05-09T14:22:43.524" v="1121"/>
          <ac:picMkLst>
            <pc:docMk/>
            <pc:sldMk cId="127036361" sldId="2134805879"/>
            <ac:picMk id="4" creationId="{5EA9AE1A-5F38-F8B1-2CED-B425CD274324}"/>
          </ac:picMkLst>
        </pc:picChg>
      </pc:sldChg>
    </pc:docChg>
  </pc:docChgLst>
  <pc:docChgLst>
    <pc:chgData name="Christian Campagnuolo" userId="1abf8b24-e226-4350-ae1d-a11891f5e9e2" providerId="ADAL" clId="{5A439199-73B8-264E-8C6B-289490E3B7E8}"/>
    <pc:docChg chg="undo custSel modSld">
      <pc:chgData name="Christian Campagnuolo" userId="1abf8b24-e226-4350-ae1d-a11891f5e9e2" providerId="ADAL" clId="{5A439199-73B8-264E-8C6B-289490E3B7E8}" dt="2022-08-23T20:46:34.266" v="121" actId="208"/>
      <pc:docMkLst>
        <pc:docMk/>
      </pc:docMkLst>
      <pc:sldChg chg="modSp mod">
        <pc:chgData name="Christian Campagnuolo" userId="1abf8b24-e226-4350-ae1d-a11891f5e9e2" providerId="ADAL" clId="{5A439199-73B8-264E-8C6B-289490E3B7E8}" dt="2022-08-23T20:44:54.283" v="115" actId="208"/>
        <pc:sldMkLst>
          <pc:docMk/>
          <pc:sldMk cId="1588267624" sldId="264"/>
        </pc:sldMkLst>
        <pc:spChg chg="mod">
          <ac:chgData name="Christian Campagnuolo" userId="1abf8b24-e226-4350-ae1d-a11891f5e9e2" providerId="ADAL" clId="{5A439199-73B8-264E-8C6B-289490E3B7E8}" dt="2022-08-23T18:21:52.878" v="17" actId="207"/>
          <ac:spMkLst>
            <pc:docMk/>
            <pc:sldMk cId="1588267624" sldId="264"/>
            <ac:spMk id="26" creationId="{00000000-0000-0000-0000-000000000000}"/>
          </ac:spMkLst>
        </pc:spChg>
        <pc:spChg chg="mod">
          <ac:chgData name="Christian Campagnuolo" userId="1abf8b24-e226-4350-ae1d-a11891f5e9e2" providerId="ADAL" clId="{5A439199-73B8-264E-8C6B-289490E3B7E8}" dt="2022-08-23T18:21:59.356" v="18" actId="207"/>
          <ac:spMkLst>
            <pc:docMk/>
            <pc:sldMk cId="1588267624" sldId="264"/>
            <ac:spMk id="29" creationId="{00000000-0000-0000-0000-000000000000}"/>
          </ac:spMkLst>
        </pc:spChg>
        <pc:spChg chg="mod">
          <ac:chgData name="Christian Campagnuolo" userId="1abf8b24-e226-4350-ae1d-a11891f5e9e2" providerId="ADAL" clId="{5A439199-73B8-264E-8C6B-289490E3B7E8}" dt="2022-08-23T18:22:06.259" v="19" actId="207"/>
          <ac:spMkLst>
            <pc:docMk/>
            <pc:sldMk cId="1588267624" sldId="264"/>
            <ac:spMk id="32" creationId="{00000000-0000-0000-0000-000000000000}"/>
          </ac:spMkLst>
        </pc:spChg>
        <pc:spChg chg="mod">
          <ac:chgData name="Christian Campagnuolo" userId="1abf8b24-e226-4350-ae1d-a11891f5e9e2" providerId="ADAL" clId="{5A439199-73B8-264E-8C6B-289490E3B7E8}" dt="2022-08-23T18:22:13.664" v="20" actId="207"/>
          <ac:spMkLst>
            <pc:docMk/>
            <pc:sldMk cId="1588267624" sldId="264"/>
            <ac:spMk id="45" creationId="{00000000-0000-0000-0000-000000000000}"/>
          </ac:spMkLst>
        </pc:spChg>
        <pc:cxnChg chg="mod">
          <ac:chgData name="Christian Campagnuolo" userId="1abf8b24-e226-4350-ae1d-a11891f5e9e2" providerId="ADAL" clId="{5A439199-73B8-264E-8C6B-289490E3B7E8}" dt="2022-08-23T20:44:38.702" v="112" actId="208"/>
          <ac:cxnSpMkLst>
            <pc:docMk/>
            <pc:sldMk cId="1588267624" sldId="264"/>
            <ac:cxnSpMk id="52" creationId="{00000000-0000-0000-0000-000000000000}"/>
          </ac:cxnSpMkLst>
        </pc:cxnChg>
        <pc:cxnChg chg="mod">
          <ac:chgData name="Christian Campagnuolo" userId="1abf8b24-e226-4350-ae1d-a11891f5e9e2" providerId="ADAL" clId="{5A439199-73B8-264E-8C6B-289490E3B7E8}" dt="2022-08-23T20:44:43.962" v="113" actId="208"/>
          <ac:cxnSpMkLst>
            <pc:docMk/>
            <pc:sldMk cId="1588267624" sldId="264"/>
            <ac:cxnSpMk id="53" creationId="{00000000-0000-0000-0000-000000000000}"/>
          </ac:cxnSpMkLst>
        </pc:cxnChg>
        <pc:cxnChg chg="mod">
          <ac:chgData name="Christian Campagnuolo" userId="1abf8b24-e226-4350-ae1d-a11891f5e9e2" providerId="ADAL" clId="{5A439199-73B8-264E-8C6B-289490E3B7E8}" dt="2022-08-23T20:44:49.965" v="114" actId="208"/>
          <ac:cxnSpMkLst>
            <pc:docMk/>
            <pc:sldMk cId="1588267624" sldId="264"/>
            <ac:cxnSpMk id="54" creationId="{00000000-0000-0000-0000-000000000000}"/>
          </ac:cxnSpMkLst>
        </pc:cxnChg>
        <pc:cxnChg chg="mod">
          <ac:chgData name="Christian Campagnuolo" userId="1abf8b24-e226-4350-ae1d-a11891f5e9e2" providerId="ADAL" clId="{5A439199-73B8-264E-8C6B-289490E3B7E8}" dt="2022-08-23T20:44:54.283" v="115" actId="208"/>
          <ac:cxnSpMkLst>
            <pc:docMk/>
            <pc:sldMk cId="1588267624" sldId="264"/>
            <ac:cxnSpMk id="55" creationId="{00000000-0000-0000-0000-000000000000}"/>
          </ac:cxnSpMkLst>
        </pc:cxnChg>
      </pc:sldChg>
      <pc:sldChg chg="modSp">
        <pc:chgData name="Christian Campagnuolo" userId="1abf8b24-e226-4350-ae1d-a11891f5e9e2" providerId="ADAL" clId="{5A439199-73B8-264E-8C6B-289490E3B7E8}" dt="2022-08-23T18:34:53.145" v="85"/>
        <pc:sldMkLst>
          <pc:docMk/>
          <pc:sldMk cId="2908811639" sldId="275"/>
        </pc:sldMkLst>
        <pc:graphicFrameChg chg="mod">
          <ac:chgData name="Christian Campagnuolo" userId="1abf8b24-e226-4350-ae1d-a11891f5e9e2" providerId="ADAL" clId="{5A439199-73B8-264E-8C6B-289490E3B7E8}" dt="2022-08-23T18:34:53.145" v="85"/>
          <ac:graphicFrameMkLst>
            <pc:docMk/>
            <pc:sldMk cId="2908811639" sldId="275"/>
            <ac:graphicFrameMk id="33" creationId="{00000000-0000-0000-0000-000000000000}"/>
          </ac:graphicFrameMkLst>
        </pc:graphicFrameChg>
      </pc:sldChg>
      <pc:sldChg chg="modSp mod">
        <pc:chgData name="Christian Campagnuolo" userId="1abf8b24-e226-4350-ae1d-a11891f5e9e2" providerId="ADAL" clId="{5A439199-73B8-264E-8C6B-289490E3B7E8}" dt="2022-08-23T18:25:17.255" v="33" actId="207"/>
        <pc:sldMkLst>
          <pc:docMk/>
          <pc:sldMk cId="3691697579" sldId="284"/>
        </pc:sldMkLst>
        <pc:spChg chg="mod">
          <ac:chgData name="Christian Campagnuolo" userId="1abf8b24-e226-4350-ae1d-a11891f5e9e2" providerId="ADAL" clId="{5A439199-73B8-264E-8C6B-289490E3B7E8}" dt="2022-08-23T18:24:39.218" v="26" actId="207"/>
          <ac:spMkLst>
            <pc:docMk/>
            <pc:sldMk cId="3691697579" sldId="284"/>
            <ac:spMk id="54" creationId="{00000000-0000-0000-0000-000000000000}"/>
          </ac:spMkLst>
        </pc:spChg>
        <pc:spChg chg="mod">
          <ac:chgData name="Christian Campagnuolo" userId="1abf8b24-e226-4350-ae1d-a11891f5e9e2" providerId="ADAL" clId="{5A439199-73B8-264E-8C6B-289490E3B7E8}" dt="2022-08-23T18:24:48.540" v="28" actId="207"/>
          <ac:spMkLst>
            <pc:docMk/>
            <pc:sldMk cId="3691697579" sldId="284"/>
            <ac:spMk id="57" creationId="{00000000-0000-0000-0000-000000000000}"/>
          </ac:spMkLst>
        </pc:spChg>
        <pc:spChg chg="mod">
          <ac:chgData name="Christian Campagnuolo" userId="1abf8b24-e226-4350-ae1d-a11891f5e9e2" providerId="ADAL" clId="{5A439199-73B8-264E-8C6B-289490E3B7E8}" dt="2022-08-23T18:24:55.015" v="29" actId="207"/>
          <ac:spMkLst>
            <pc:docMk/>
            <pc:sldMk cId="3691697579" sldId="284"/>
            <ac:spMk id="60" creationId="{00000000-0000-0000-0000-000000000000}"/>
          </ac:spMkLst>
        </pc:spChg>
        <pc:spChg chg="mod">
          <ac:chgData name="Christian Campagnuolo" userId="1abf8b24-e226-4350-ae1d-a11891f5e9e2" providerId="ADAL" clId="{5A439199-73B8-264E-8C6B-289490E3B7E8}" dt="2022-08-23T18:25:05.282" v="31" actId="207"/>
          <ac:spMkLst>
            <pc:docMk/>
            <pc:sldMk cId="3691697579" sldId="284"/>
            <ac:spMk id="63" creationId="{00000000-0000-0000-0000-000000000000}"/>
          </ac:spMkLst>
        </pc:spChg>
        <pc:spChg chg="mod">
          <ac:chgData name="Christian Campagnuolo" userId="1abf8b24-e226-4350-ae1d-a11891f5e9e2" providerId="ADAL" clId="{5A439199-73B8-264E-8C6B-289490E3B7E8}" dt="2022-08-23T18:25:17.255" v="33" actId="207"/>
          <ac:spMkLst>
            <pc:docMk/>
            <pc:sldMk cId="3691697579" sldId="284"/>
            <ac:spMk id="66" creationId="{00000000-0000-0000-0000-000000000000}"/>
          </ac:spMkLst>
        </pc:spChg>
      </pc:sldChg>
      <pc:sldChg chg="modSp mod">
        <pc:chgData name="Christian Campagnuolo" userId="1abf8b24-e226-4350-ae1d-a11891f5e9e2" providerId="ADAL" clId="{5A439199-73B8-264E-8C6B-289490E3B7E8}" dt="2022-08-23T18:21:06.049" v="13" actId="207"/>
        <pc:sldMkLst>
          <pc:docMk/>
          <pc:sldMk cId="3591954798" sldId="285"/>
        </pc:sldMkLst>
        <pc:spChg chg="mod">
          <ac:chgData name="Christian Campagnuolo" userId="1abf8b24-e226-4350-ae1d-a11891f5e9e2" providerId="ADAL" clId="{5A439199-73B8-264E-8C6B-289490E3B7E8}" dt="2022-08-23T18:20:58.619" v="12" actId="207"/>
          <ac:spMkLst>
            <pc:docMk/>
            <pc:sldMk cId="3591954798" sldId="285"/>
            <ac:spMk id="24" creationId="{00000000-0000-0000-0000-000000000000}"/>
          </ac:spMkLst>
        </pc:spChg>
        <pc:spChg chg="mod">
          <ac:chgData name="Christian Campagnuolo" userId="1abf8b24-e226-4350-ae1d-a11891f5e9e2" providerId="ADAL" clId="{5A439199-73B8-264E-8C6B-289490E3B7E8}" dt="2022-08-23T18:19:56.577" v="3" actId="207"/>
          <ac:spMkLst>
            <pc:docMk/>
            <pc:sldMk cId="3591954798" sldId="285"/>
            <ac:spMk id="38" creationId="{00000000-0000-0000-0000-000000000000}"/>
          </ac:spMkLst>
        </pc:spChg>
        <pc:spChg chg="mod">
          <ac:chgData name="Christian Campagnuolo" userId="1abf8b24-e226-4350-ae1d-a11891f5e9e2" providerId="ADAL" clId="{5A439199-73B8-264E-8C6B-289490E3B7E8}" dt="2022-08-23T18:20:33.864" v="8" actId="207"/>
          <ac:spMkLst>
            <pc:docMk/>
            <pc:sldMk cId="3591954798" sldId="285"/>
            <ac:spMk id="40" creationId="{00000000-0000-0000-0000-000000000000}"/>
          </ac:spMkLst>
        </pc:spChg>
        <pc:spChg chg="mod">
          <ac:chgData name="Christian Campagnuolo" userId="1abf8b24-e226-4350-ae1d-a11891f5e9e2" providerId="ADAL" clId="{5A439199-73B8-264E-8C6B-289490E3B7E8}" dt="2022-08-23T18:20:47.443" v="10" actId="207"/>
          <ac:spMkLst>
            <pc:docMk/>
            <pc:sldMk cId="3591954798" sldId="285"/>
            <ac:spMk id="41" creationId="{00000000-0000-0000-0000-000000000000}"/>
          </ac:spMkLst>
        </pc:spChg>
        <pc:spChg chg="mod">
          <ac:chgData name="Christian Campagnuolo" userId="1abf8b24-e226-4350-ae1d-a11891f5e9e2" providerId="ADAL" clId="{5A439199-73B8-264E-8C6B-289490E3B7E8}" dt="2022-08-23T18:20:09.338" v="5" actId="207"/>
          <ac:spMkLst>
            <pc:docMk/>
            <pc:sldMk cId="3591954798" sldId="285"/>
            <ac:spMk id="48" creationId="{00000000-0000-0000-0000-000000000000}"/>
          </ac:spMkLst>
        </pc:spChg>
        <pc:spChg chg="mod">
          <ac:chgData name="Christian Campagnuolo" userId="1abf8b24-e226-4350-ae1d-a11891f5e9e2" providerId="ADAL" clId="{5A439199-73B8-264E-8C6B-289490E3B7E8}" dt="2022-08-23T18:21:06.049" v="13" actId="207"/>
          <ac:spMkLst>
            <pc:docMk/>
            <pc:sldMk cId="3591954798" sldId="285"/>
            <ac:spMk id="50" creationId="{00000000-0000-0000-0000-000000000000}"/>
          </ac:spMkLst>
        </pc:spChg>
        <pc:cxnChg chg="mod">
          <ac:chgData name="Christian Campagnuolo" userId="1abf8b24-e226-4350-ae1d-a11891f5e9e2" providerId="ADAL" clId="{5A439199-73B8-264E-8C6B-289490E3B7E8}" dt="2022-08-23T18:20:01.774" v="4" actId="208"/>
          <ac:cxnSpMkLst>
            <pc:docMk/>
            <pc:sldMk cId="3591954798" sldId="285"/>
            <ac:cxnSpMk id="53" creationId="{00000000-0000-0000-0000-000000000000}"/>
          </ac:cxnSpMkLst>
        </pc:cxnChg>
        <pc:cxnChg chg="mod">
          <ac:chgData name="Christian Campagnuolo" userId="1abf8b24-e226-4350-ae1d-a11891f5e9e2" providerId="ADAL" clId="{5A439199-73B8-264E-8C6B-289490E3B7E8}" dt="2022-08-23T18:20:19.106" v="7" actId="208"/>
          <ac:cxnSpMkLst>
            <pc:docMk/>
            <pc:sldMk cId="3591954798" sldId="285"/>
            <ac:cxnSpMk id="59" creationId="{00000000-0000-0000-0000-000000000000}"/>
          </ac:cxnSpMkLst>
        </pc:cxnChg>
      </pc:sldChg>
      <pc:sldChg chg="modSp mod">
        <pc:chgData name="Christian Campagnuolo" userId="1abf8b24-e226-4350-ae1d-a11891f5e9e2" providerId="ADAL" clId="{5A439199-73B8-264E-8C6B-289490E3B7E8}" dt="2022-08-23T20:42:07.401" v="93" actId="208"/>
        <pc:sldMkLst>
          <pc:docMk/>
          <pc:sldMk cId="2821917638" sldId="286"/>
        </pc:sldMkLst>
        <pc:cxnChg chg="mod">
          <ac:chgData name="Christian Campagnuolo" userId="1abf8b24-e226-4350-ae1d-a11891f5e9e2" providerId="ADAL" clId="{5A439199-73B8-264E-8C6B-289490E3B7E8}" dt="2022-08-23T20:41:50.219" v="90" actId="208"/>
          <ac:cxnSpMkLst>
            <pc:docMk/>
            <pc:sldMk cId="2821917638" sldId="286"/>
            <ac:cxnSpMk id="40" creationId="{00000000-0000-0000-0000-000000000000}"/>
          </ac:cxnSpMkLst>
        </pc:cxnChg>
        <pc:cxnChg chg="mod">
          <ac:chgData name="Christian Campagnuolo" userId="1abf8b24-e226-4350-ae1d-a11891f5e9e2" providerId="ADAL" clId="{5A439199-73B8-264E-8C6B-289490E3B7E8}" dt="2022-08-23T20:41:55.819" v="91" actId="208"/>
          <ac:cxnSpMkLst>
            <pc:docMk/>
            <pc:sldMk cId="2821917638" sldId="286"/>
            <ac:cxnSpMk id="41" creationId="{00000000-0000-0000-0000-000000000000}"/>
          </ac:cxnSpMkLst>
        </pc:cxnChg>
        <pc:cxnChg chg="mod">
          <ac:chgData name="Christian Campagnuolo" userId="1abf8b24-e226-4350-ae1d-a11891f5e9e2" providerId="ADAL" clId="{5A439199-73B8-264E-8C6B-289490E3B7E8}" dt="2022-08-23T20:42:01.561" v="92" actId="208"/>
          <ac:cxnSpMkLst>
            <pc:docMk/>
            <pc:sldMk cId="2821917638" sldId="286"/>
            <ac:cxnSpMk id="42" creationId="{00000000-0000-0000-0000-000000000000}"/>
          </ac:cxnSpMkLst>
        </pc:cxnChg>
        <pc:cxnChg chg="mod">
          <ac:chgData name="Christian Campagnuolo" userId="1abf8b24-e226-4350-ae1d-a11891f5e9e2" providerId="ADAL" clId="{5A439199-73B8-264E-8C6B-289490E3B7E8}" dt="2022-08-23T20:42:07.401" v="93" actId="208"/>
          <ac:cxnSpMkLst>
            <pc:docMk/>
            <pc:sldMk cId="2821917638" sldId="286"/>
            <ac:cxnSpMk id="43" creationId="{00000000-0000-0000-0000-000000000000}"/>
          </ac:cxnSpMkLst>
        </pc:cxnChg>
      </pc:sldChg>
      <pc:sldChg chg="modSp mod">
        <pc:chgData name="Christian Campagnuolo" userId="1abf8b24-e226-4350-ae1d-a11891f5e9e2" providerId="ADAL" clId="{5A439199-73B8-264E-8C6B-289490E3B7E8}" dt="2022-08-23T20:44:18.045" v="111" actId="208"/>
        <pc:sldMkLst>
          <pc:docMk/>
          <pc:sldMk cId="1547284950" sldId="289"/>
        </pc:sldMkLst>
        <pc:spChg chg="mod">
          <ac:chgData name="Christian Campagnuolo" userId="1abf8b24-e226-4350-ae1d-a11891f5e9e2" providerId="ADAL" clId="{5A439199-73B8-264E-8C6B-289490E3B7E8}" dt="2022-08-23T20:42:21.889" v="94" actId="207"/>
          <ac:spMkLst>
            <pc:docMk/>
            <pc:sldMk cId="1547284950" sldId="289"/>
            <ac:spMk id="93" creationId="{00000000-0000-0000-0000-000000000000}"/>
          </ac:spMkLst>
        </pc:spChg>
        <pc:spChg chg="mod">
          <ac:chgData name="Christian Campagnuolo" userId="1abf8b24-e226-4350-ae1d-a11891f5e9e2" providerId="ADAL" clId="{5A439199-73B8-264E-8C6B-289490E3B7E8}" dt="2022-08-23T20:43:22.760" v="103" actId="207"/>
          <ac:spMkLst>
            <pc:docMk/>
            <pc:sldMk cId="1547284950" sldId="289"/>
            <ac:spMk id="97" creationId="{00000000-0000-0000-0000-000000000000}"/>
          </ac:spMkLst>
        </pc:spChg>
        <pc:spChg chg="mod">
          <ac:chgData name="Christian Campagnuolo" userId="1abf8b24-e226-4350-ae1d-a11891f5e9e2" providerId="ADAL" clId="{5A439199-73B8-264E-8C6B-289490E3B7E8}" dt="2022-08-23T20:43:32.431" v="104" actId="207"/>
          <ac:spMkLst>
            <pc:docMk/>
            <pc:sldMk cId="1547284950" sldId="289"/>
            <ac:spMk id="101" creationId="{00000000-0000-0000-0000-000000000000}"/>
          </ac:spMkLst>
        </pc:spChg>
        <pc:spChg chg="mod">
          <ac:chgData name="Christian Campagnuolo" userId="1abf8b24-e226-4350-ae1d-a11891f5e9e2" providerId="ADAL" clId="{5A439199-73B8-264E-8C6B-289490E3B7E8}" dt="2022-08-23T20:43:48.063" v="106" actId="207"/>
          <ac:spMkLst>
            <pc:docMk/>
            <pc:sldMk cId="1547284950" sldId="289"/>
            <ac:spMk id="105" creationId="{00000000-0000-0000-0000-000000000000}"/>
          </ac:spMkLst>
        </pc:spChg>
        <pc:spChg chg="mod">
          <ac:chgData name="Christian Campagnuolo" userId="1abf8b24-e226-4350-ae1d-a11891f5e9e2" providerId="ADAL" clId="{5A439199-73B8-264E-8C6B-289490E3B7E8}" dt="2022-08-23T20:44:12.606" v="110" actId="207"/>
          <ac:spMkLst>
            <pc:docMk/>
            <pc:sldMk cId="1547284950" sldId="289"/>
            <ac:spMk id="109" creationId="{00000000-0000-0000-0000-000000000000}"/>
          </ac:spMkLst>
        </pc:spChg>
        <pc:cxnChg chg="mod">
          <ac:chgData name="Christian Campagnuolo" userId="1abf8b24-e226-4350-ae1d-a11891f5e9e2" providerId="ADAL" clId="{5A439199-73B8-264E-8C6B-289490E3B7E8}" dt="2022-08-23T20:42:37.967" v="95" actId="208"/>
          <ac:cxnSpMkLst>
            <pc:docMk/>
            <pc:sldMk cId="1547284950" sldId="289"/>
            <ac:cxnSpMk id="65" creationId="{00000000-0000-0000-0000-000000000000}"/>
          </ac:cxnSpMkLst>
        </pc:cxnChg>
        <pc:cxnChg chg="mod">
          <ac:chgData name="Christian Campagnuolo" userId="1abf8b24-e226-4350-ae1d-a11891f5e9e2" providerId="ADAL" clId="{5A439199-73B8-264E-8C6B-289490E3B7E8}" dt="2022-08-23T20:42:43.802" v="96" actId="208"/>
          <ac:cxnSpMkLst>
            <pc:docMk/>
            <pc:sldMk cId="1547284950" sldId="289"/>
            <ac:cxnSpMk id="85" creationId="{00000000-0000-0000-0000-000000000000}"/>
          </ac:cxnSpMkLst>
        </pc:cxnChg>
        <pc:cxnChg chg="mod">
          <ac:chgData name="Christian Campagnuolo" userId="1abf8b24-e226-4350-ae1d-a11891f5e9e2" providerId="ADAL" clId="{5A439199-73B8-264E-8C6B-289490E3B7E8}" dt="2022-08-23T20:42:50.018" v="97" actId="208"/>
          <ac:cxnSpMkLst>
            <pc:docMk/>
            <pc:sldMk cId="1547284950" sldId="289"/>
            <ac:cxnSpMk id="86" creationId="{00000000-0000-0000-0000-000000000000}"/>
          </ac:cxnSpMkLst>
        </pc:cxnChg>
        <pc:cxnChg chg="mod">
          <ac:chgData name="Christian Campagnuolo" userId="1abf8b24-e226-4350-ae1d-a11891f5e9e2" providerId="ADAL" clId="{5A439199-73B8-264E-8C6B-289490E3B7E8}" dt="2022-08-23T20:42:54.787" v="98" actId="208"/>
          <ac:cxnSpMkLst>
            <pc:docMk/>
            <pc:sldMk cId="1547284950" sldId="289"/>
            <ac:cxnSpMk id="87" creationId="{00000000-0000-0000-0000-000000000000}"/>
          </ac:cxnSpMkLst>
        </pc:cxnChg>
        <pc:cxnChg chg="mod">
          <ac:chgData name="Christian Campagnuolo" userId="1abf8b24-e226-4350-ae1d-a11891f5e9e2" providerId="ADAL" clId="{5A439199-73B8-264E-8C6B-289490E3B7E8}" dt="2022-08-23T20:43:07.467" v="99" actId="208"/>
          <ac:cxnSpMkLst>
            <pc:docMk/>
            <pc:sldMk cId="1547284950" sldId="289"/>
            <ac:cxnSpMk id="95" creationId="{00000000-0000-0000-0000-000000000000}"/>
          </ac:cxnSpMkLst>
        </pc:cxnChg>
        <pc:cxnChg chg="mod">
          <ac:chgData name="Christian Campagnuolo" userId="1abf8b24-e226-4350-ae1d-a11891f5e9e2" providerId="ADAL" clId="{5A439199-73B8-264E-8C6B-289490E3B7E8}" dt="2022-08-23T20:43:13.862" v="100" actId="208"/>
          <ac:cxnSpMkLst>
            <pc:docMk/>
            <pc:sldMk cId="1547284950" sldId="289"/>
            <ac:cxnSpMk id="99" creationId="{00000000-0000-0000-0000-000000000000}"/>
          </ac:cxnSpMkLst>
        </pc:cxnChg>
        <pc:cxnChg chg="mod">
          <ac:chgData name="Christian Campagnuolo" userId="1abf8b24-e226-4350-ae1d-a11891f5e9e2" providerId="ADAL" clId="{5A439199-73B8-264E-8C6B-289490E3B7E8}" dt="2022-08-23T20:43:37.938" v="105" actId="208"/>
          <ac:cxnSpMkLst>
            <pc:docMk/>
            <pc:sldMk cId="1547284950" sldId="289"/>
            <ac:cxnSpMk id="103" creationId="{00000000-0000-0000-0000-000000000000}"/>
          </ac:cxnSpMkLst>
        </pc:cxnChg>
        <pc:cxnChg chg="mod">
          <ac:chgData name="Christian Campagnuolo" userId="1abf8b24-e226-4350-ae1d-a11891f5e9e2" providerId="ADAL" clId="{5A439199-73B8-264E-8C6B-289490E3B7E8}" dt="2022-08-23T20:43:56.104" v="107" actId="208"/>
          <ac:cxnSpMkLst>
            <pc:docMk/>
            <pc:sldMk cId="1547284950" sldId="289"/>
            <ac:cxnSpMk id="107" creationId="{00000000-0000-0000-0000-000000000000}"/>
          </ac:cxnSpMkLst>
        </pc:cxnChg>
        <pc:cxnChg chg="mod">
          <ac:chgData name="Christian Campagnuolo" userId="1abf8b24-e226-4350-ae1d-a11891f5e9e2" providerId="ADAL" clId="{5A439199-73B8-264E-8C6B-289490E3B7E8}" dt="2022-08-23T20:44:18.045" v="111" actId="208"/>
          <ac:cxnSpMkLst>
            <pc:docMk/>
            <pc:sldMk cId="1547284950" sldId="289"/>
            <ac:cxnSpMk id="111" creationId="{00000000-0000-0000-0000-000000000000}"/>
          </ac:cxnSpMkLst>
        </pc:cxnChg>
      </pc:sldChg>
      <pc:sldChg chg="modSp mod">
        <pc:chgData name="Christian Campagnuolo" userId="1abf8b24-e226-4350-ae1d-a11891f5e9e2" providerId="ADAL" clId="{5A439199-73B8-264E-8C6B-289490E3B7E8}" dt="2022-08-23T20:45:59.249" v="120" actId="208"/>
        <pc:sldMkLst>
          <pc:docMk/>
          <pc:sldMk cId="4052677206" sldId="299"/>
        </pc:sldMkLst>
        <pc:cxnChg chg="mod">
          <ac:chgData name="Christian Campagnuolo" userId="1abf8b24-e226-4350-ae1d-a11891f5e9e2" providerId="ADAL" clId="{5A439199-73B8-264E-8C6B-289490E3B7E8}" dt="2022-08-23T20:45:59.249" v="120" actId="208"/>
          <ac:cxnSpMkLst>
            <pc:docMk/>
            <pc:sldMk cId="4052677206" sldId="299"/>
            <ac:cxnSpMk id="49" creationId="{00000000-0000-0000-0000-000000000000}"/>
          </ac:cxnSpMkLst>
        </pc:cxnChg>
      </pc:sldChg>
      <pc:sldChg chg="modSp mod">
        <pc:chgData name="Christian Campagnuolo" userId="1abf8b24-e226-4350-ae1d-a11891f5e9e2" providerId="ADAL" clId="{5A439199-73B8-264E-8C6B-289490E3B7E8}" dt="2022-08-23T20:45:10.669" v="116" actId="208"/>
        <pc:sldMkLst>
          <pc:docMk/>
          <pc:sldMk cId="1749204533" sldId="312"/>
        </pc:sldMkLst>
        <pc:cxnChg chg="mod">
          <ac:chgData name="Christian Campagnuolo" userId="1abf8b24-e226-4350-ae1d-a11891f5e9e2" providerId="ADAL" clId="{5A439199-73B8-264E-8C6B-289490E3B7E8}" dt="2022-08-23T20:45:10.669" v="116" actId="208"/>
          <ac:cxnSpMkLst>
            <pc:docMk/>
            <pc:sldMk cId="1749204533" sldId="312"/>
            <ac:cxnSpMk id="907" creationId="{00000000-0000-0000-0000-000000000000}"/>
          </ac:cxnSpMkLst>
        </pc:cxnChg>
      </pc:sldChg>
      <pc:sldChg chg="modSp mod">
        <pc:chgData name="Christian Campagnuolo" userId="1abf8b24-e226-4350-ae1d-a11891f5e9e2" providerId="ADAL" clId="{5A439199-73B8-264E-8C6B-289490E3B7E8}" dt="2022-08-23T18:22:53.812" v="23" actId="208"/>
        <pc:sldMkLst>
          <pc:docMk/>
          <pc:sldMk cId="4260197088" sldId="314"/>
        </pc:sldMkLst>
        <pc:cxnChg chg="mod">
          <ac:chgData name="Christian Campagnuolo" userId="1abf8b24-e226-4350-ae1d-a11891f5e9e2" providerId="ADAL" clId="{5A439199-73B8-264E-8C6B-289490E3B7E8}" dt="2022-08-23T18:22:49.057" v="22" actId="208"/>
          <ac:cxnSpMkLst>
            <pc:docMk/>
            <pc:sldMk cId="4260197088" sldId="314"/>
            <ac:cxnSpMk id="30" creationId="{00000000-0000-0000-0000-000000000000}"/>
          </ac:cxnSpMkLst>
        </pc:cxnChg>
        <pc:cxnChg chg="mod">
          <ac:chgData name="Christian Campagnuolo" userId="1abf8b24-e226-4350-ae1d-a11891f5e9e2" providerId="ADAL" clId="{5A439199-73B8-264E-8C6B-289490E3B7E8}" dt="2022-08-23T18:22:53.812" v="23" actId="208"/>
          <ac:cxnSpMkLst>
            <pc:docMk/>
            <pc:sldMk cId="4260197088" sldId="314"/>
            <ac:cxnSpMk id="32" creationId="{00000000-0000-0000-0000-000000000000}"/>
          </ac:cxnSpMkLst>
        </pc:cxnChg>
      </pc:sldChg>
      <pc:sldChg chg="modSp mod">
        <pc:chgData name="Christian Campagnuolo" userId="1abf8b24-e226-4350-ae1d-a11891f5e9e2" providerId="ADAL" clId="{5A439199-73B8-264E-8C6B-289490E3B7E8}" dt="2022-08-23T18:27:21.703" v="47" actId="208"/>
        <pc:sldMkLst>
          <pc:docMk/>
          <pc:sldMk cId="908375230" sldId="319"/>
        </pc:sldMkLst>
        <pc:cxnChg chg="mod">
          <ac:chgData name="Christian Campagnuolo" userId="1abf8b24-e226-4350-ae1d-a11891f5e9e2" providerId="ADAL" clId="{5A439199-73B8-264E-8C6B-289490E3B7E8}" dt="2022-08-23T18:27:17.114" v="46" actId="208"/>
          <ac:cxnSpMkLst>
            <pc:docMk/>
            <pc:sldMk cId="908375230" sldId="319"/>
            <ac:cxnSpMk id="74" creationId="{00000000-0000-0000-0000-000000000000}"/>
          </ac:cxnSpMkLst>
        </pc:cxnChg>
        <pc:cxnChg chg="mod">
          <ac:chgData name="Christian Campagnuolo" userId="1abf8b24-e226-4350-ae1d-a11891f5e9e2" providerId="ADAL" clId="{5A439199-73B8-264E-8C6B-289490E3B7E8}" dt="2022-08-23T18:27:21.703" v="47" actId="208"/>
          <ac:cxnSpMkLst>
            <pc:docMk/>
            <pc:sldMk cId="908375230" sldId="319"/>
            <ac:cxnSpMk id="84" creationId="{00000000-0000-0000-0000-000000000000}"/>
          </ac:cxnSpMkLst>
        </pc:cxnChg>
      </pc:sldChg>
      <pc:sldChg chg="modSp mod">
        <pc:chgData name="Christian Campagnuolo" userId="1abf8b24-e226-4350-ae1d-a11891f5e9e2" providerId="ADAL" clId="{5A439199-73B8-264E-8C6B-289490E3B7E8}" dt="2022-08-23T20:46:34.266" v="121" actId="208"/>
        <pc:sldMkLst>
          <pc:docMk/>
          <pc:sldMk cId="3626239707" sldId="326"/>
        </pc:sldMkLst>
        <pc:spChg chg="mod">
          <ac:chgData name="Christian Campagnuolo" userId="1abf8b24-e226-4350-ae1d-a11891f5e9e2" providerId="ADAL" clId="{5A439199-73B8-264E-8C6B-289490E3B7E8}" dt="2022-08-23T18:32:46.986" v="80" actId="207"/>
          <ac:spMkLst>
            <pc:docMk/>
            <pc:sldMk cId="3626239707" sldId="326"/>
            <ac:spMk id="42" creationId="{00000000-0000-0000-0000-000000000000}"/>
          </ac:spMkLst>
        </pc:spChg>
        <pc:spChg chg="mod">
          <ac:chgData name="Christian Campagnuolo" userId="1abf8b24-e226-4350-ae1d-a11891f5e9e2" providerId="ADAL" clId="{5A439199-73B8-264E-8C6B-289490E3B7E8}" dt="2022-08-23T18:32:43.926" v="79" actId="207"/>
          <ac:spMkLst>
            <pc:docMk/>
            <pc:sldMk cId="3626239707" sldId="326"/>
            <ac:spMk id="118" creationId="{00000000-0000-0000-0000-000000000000}"/>
          </ac:spMkLst>
        </pc:spChg>
        <pc:cxnChg chg="mod">
          <ac:chgData name="Christian Campagnuolo" userId="1abf8b24-e226-4350-ae1d-a11891f5e9e2" providerId="ADAL" clId="{5A439199-73B8-264E-8C6B-289490E3B7E8}" dt="2022-08-23T20:46:34.266" v="121" actId="208"/>
          <ac:cxnSpMkLst>
            <pc:docMk/>
            <pc:sldMk cId="3626239707" sldId="326"/>
            <ac:cxnSpMk id="61" creationId="{00000000-0000-0000-0000-000000000000}"/>
          </ac:cxnSpMkLst>
        </pc:cxnChg>
        <pc:cxnChg chg="mod">
          <ac:chgData name="Christian Campagnuolo" userId="1abf8b24-e226-4350-ae1d-a11891f5e9e2" providerId="ADAL" clId="{5A439199-73B8-264E-8C6B-289490E3B7E8}" dt="2022-08-23T18:32:33.158" v="78" actId="208"/>
          <ac:cxnSpMkLst>
            <pc:docMk/>
            <pc:sldMk cId="3626239707" sldId="326"/>
            <ac:cxnSpMk id="109" creationId="{00000000-0000-0000-0000-000000000000}"/>
          </ac:cxnSpMkLst>
        </pc:cxnChg>
      </pc:sldChg>
      <pc:sldChg chg="modSp mod">
        <pc:chgData name="Christian Campagnuolo" userId="1abf8b24-e226-4350-ae1d-a11891f5e9e2" providerId="ADAL" clId="{5A439199-73B8-264E-8C6B-289490E3B7E8}" dt="2022-08-23T18:32:21.381" v="77" actId="207"/>
        <pc:sldMkLst>
          <pc:docMk/>
          <pc:sldMk cId="855922050" sldId="327"/>
        </pc:sldMkLst>
        <pc:spChg chg="mod">
          <ac:chgData name="Christian Campagnuolo" userId="1abf8b24-e226-4350-ae1d-a11891f5e9e2" providerId="ADAL" clId="{5A439199-73B8-264E-8C6B-289490E3B7E8}" dt="2022-08-23T18:31:24.775" v="68" actId="208"/>
          <ac:spMkLst>
            <pc:docMk/>
            <pc:sldMk cId="855922050" sldId="327"/>
            <ac:spMk id="208" creationId="{00000000-0000-0000-0000-000000000000}"/>
          </ac:spMkLst>
        </pc:spChg>
        <pc:spChg chg="mod">
          <ac:chgData name="Christian Campagnuolo" userId="1abf8b24-e226-4350-ae1d-a11891f5e9e2" providerId="ADAL" clId="{5A439199-73B8-264E-8C6B-289490E3B7E8}" dt="2022-08-23T18:31:57.147" v="73" actId="207"/>
          <ac:spMkLst>
            <pc:docMk/>
            <pc:sldMk cId="855922050" sldId="327"/>
            <ac:spMk id="223" creationId="{00000000-0000-0000-0000-000000000000}"/>
          </ac:spMkLst>
        </pc:spChg>
        <pc:spChg chg="mod">
          <ac:chgData name="Christian Campagnuolo" userId="1abf8b24-e226-4350-ae1d-a11891f5e9e2" providerId="ADAL" clId="{5A439199-73B8-264E-8C6B-289490E3B7E8}" dt="2022-08-23T18:32:21.381" v="77" actId="207"/>
          <ac:spMkLst>
            <pc:docMk/>
            <pc:sldMk cId="855922050" sldId="327"/>
            <ac:spMk id="233" creationId="{00000000-0000-0000-0000-000000000000}"/>
          </ac:spMkLst>
        </pc:spChg>
        <pc:spChg chg="mod">
          <ac:chgData name="Christian Campagnuolo" userId="1abf8b24-e226-4350-ae1d-a11891f5e9e2" providerId="ADAL" clId="{5A439199-73B8-264E-8C6B-289490E3B7E8}" dt="2022-08-23T18:31:43.186" v="71" actId="207"/>
          <ac:spMkLst>
            <pc:docMk/>
            <pc:sldMk cId="855922050" sldId="327"/>
            <ac:spMk id="238" creationId="{00000000-0000-0000-0000-000000000000}"/>
          </ac:spMkLst>
        </pc:spChg>
        <pc:spChg chg="mod">
          <ac:chgData name="Christian Campagnuolo" userId="1abf8b24-e226-4350-ae1d-a11891f5e9e2" providerId="ADAL" clId="{5A439199-73B8-264E-8C6B-289490E3B7E8}" dt="2022-08-23T18:30:55.897" v="62" actId="207"/>
          <ac:spMkLst>
            <pc:docMk/>
            <pc:sldMk cId="855922050" sldId="327"/>
            <ac:spMk id="309" creationId="{00000000-0000-0000-0000-000000000000}"/>
          </ac:spMkLst>
        </pc:spChg>
        <pc:spChg chg="mod">
          <ac:chgData name="Christian Campagnuolo" userId="1abf8b24-e226-4350-ae1d-a11891f5e9e2" providerId="ADAL" clId="{5A439199-73B8-264E-8C6B-289490E3B7E8}" dt="2022-08-23T18:31:33.805" v="69" actId="207"/>
          <ac:spMkLst>
            <pc:docMk/>
            <pc:sldMk cId="855922050" sldId="327"/>
            <ac:spMk id="314" creationId="{00000000-0000-0000-0000-000000000000}"/>
          </ac:spMkLst>
        </pc:spChg>
        <pc:spChg chg="mod">
          <ac:chgData name="Christian Campagnuolo" userId="1abf8b24-e226-4350-ae1d-a11891f5e9e2" providerId="ADAL" clId="{5A439199-73B8-264E-8C6B-289490E3B7E8}" dt="2022-08-23T18:31:53.344" v="72" actId="207"/>
          <ac:spMkLst>
            <pc:docMk/>
            <pc:sldMk cId="855922050" sldId="327"/>
            <ac:spMk id="319" creationId="{00000000-0000-0000-0000-000000000000}"/>
          </ac:spMkLst>
        </pc:spChg>
        <pc:spChg chg="mod">
          <ac:chgData name="Christian Campagnuolo" userId="1abf8b24-e226-4350-ae1d-a11891f5e9e2" providerId="ADAL" clId="{5A439199-73B8-264E-8C6B-289490E3B7E8}" dt="2022-08-23T18:32:16.897" v="76" actId="207"/>
          <ac:spMkLst>
            <pc:docMk/>
            <pc:sldMk cId="855922050" sldId="327"/>
            <ac:spMk id="324" creationId="{00000000-0000-0000-0000-000000000000}"/>
          </ac:spMkLst>
        </pc:spChg>
        <pc:cxnChg chg="mod">
          <ac:chgData name="Christian Campagnuolo" userId="1abf8b24-e226-4350-ae1d-a11891f5e9e2" providerId="ADAL" clId="{5A439199-73B8-264E-8C6B-289490E3B7E8}" dt="2022-08-23T18:31:06.647" v="63" actId="208"/>
          <ac:cxnSpMkLst>
            <pc:docMk/>
            <pc:sldMk cId="855922050" sldId="327"/>
            <ac:cxnSpMk id="242" creationId="{00000000-0000-0000-0000-000000000000}"/>
          </ac:cxnSpMkLst>
        </pc:cxnChg>
        <pc:cxnChg chg="mod">
          <ac:chgData name="Christian Campagnuolo" userId="1abf8b24-e226-4350-ae1d-a11891f5e9e2" providerId="ADAL" clId="{5A439199-73B8-264E-8C6B-289490E3B7E8}" dt="2022-08-23T18:31:39.081" v="70" actId="208"/>
          <ac:cxnSpMkLst>
            <pc:docMk/>
            <pc:sldMk cId="855922050" sldId="327"/>
            <ac:cxnSpMk id="243" creationId="{00000000-0000-0000-0000-000000000000}"/>
          </ac:cxnSpMkLst>
        </pc:cxnChg>
        <pc:cxnChg chg="mod">
          <ac:chgData name="Christian Campagnuolo" userId="1abf8b24-e226-4350-ae1d-a11891f5e9e2" providerId="ADAL" clId="{5A439199-73B8-264E-8C6B-289490E3B7E8}" dt="2022-08-23T18:32:02.607" v="74" actId="208"/>
          <ac:cxnSpMkLst>
            <pc:docMk/>
            <pc:sldMk cId="855922050" sldId="327"/>
            <ac:cxnSpMk id="244" creationId="{00000000-0000-0000-0000-000000000000}"/>
          </ac:cxnSpMkLst>
        </pc:cxnChg>
        <pc:cxnChg chg="mod">
          <ac:chgData name="Christian Campagnuolo" userId="1abf8b24-e226-4350-ae1d-a11891f5e9e2" providerId="ADAL" clId="{5A439199-73B8-264E-8C6B-289490E3B7E8}" dt="2022-08-23T18:32:10.337" v="75" actId="208"/>
          <ac:cxnSpMkLst>
            <pc:docMk/>
            <pc:sldMk cId="855922050" sldId="327"/>
            <ac:cxnSpMk id="245" creationId="{00000000-0000-0000-0000-000000000000}"/>
          </ac:cxnSpMkLst>
        </pc:cxnChg>
      </pc:sldChg>
      <pc:sldChg chg="modSp mod">
        <pc:chgData name="Christian Campagnuolo" userId="1abf8b24-e226-4350-ae1d-a11891f5e9e2" providerId="ADAL" clId="{5A439199-73B8-264E-8C6B-289490E3B7E8}" dt="2022-08-23T18:30:25.482" v="61" actId="207"/>
        <pc:sldMkLst>
          <pc:docMk/>
          <pc:sldMk cId="2266677675" sldId="328"/>
        </pc:sldMkLst>
        <pc:spChg chg="mod">
          <ac:chgData name="Christian Campagnuolo" userId="1abf8b24-e226-4350-ae1d-a11891f5e9e2" providerId="ADAL" clId="{5A439199-73B8-264E-8C6B-289490E3B7E8}" dt="2022-08-23T18:29:12.630" v="52" actId="207"/>
          <ac:spMkLst>
            <pc:docMk/>
            <pc:sldMk cId="2266677675" sldId="328"/>
            <ac:spMk id="576" creationId="{00000000-0000-0000-0000-000000000000}"/>
          </ac:spMkLst>
        </pc:spChg>
        <pc:spChg chg="mod">
          <ac:chgData name="Christian Campagnuolo" userId="1abf8b24-e226-4350-ae1d-a11891f5e9e2" providerId="ADAL" clId="{5A439199-73B8-264E-8C6B-289490E3B7E8}" dt="2022-08-23T18:29:53.278" v="57" actId="207"/>
          <ac:spMkLst>
            <pc:docMk/>
            <pc:sldMk cId="2266677675" sldId="328"/>
            <ac:spMk id="591" creationId="{00000000-0000-0000-0000-000000000000}"/>
          </ac:spMkLst>
        </pc:spChg>
        <pc:spChg chg="mod">
          <ac:chgData name="Christian Campagnuolo" userId="1abf8b24-e226-4350-ae1d-a11891f5e9e2" providerId="ADAL" clId="{5A439199-73B8-264E-8C6B-289490E3B7E8}" dt="2022-08-23T18:30:25.482" v="61" actId="207"/>
          <ac:spMkLst>
            <pc:docMk/>
            <pc:sldMk cId="2266677675" sldId="328"/>
            <ac:spMk id="596" creationId="{00000000-0000-0000-0000-000000000000}"/>
          </ac:spMkLst>
        </pc:spChg>
        <pc:spChg chg="mod">
          <ac:chgData name="Christian Campagnuolo" userId="1abf8b24-e226-4350-ae1d-a11891f5e9e2" providerId="ADAL" clId="{5A439199-73B8-264E-8C6B-289490E3B7E8}" dt="2022-08-23T18:29:32.095" v="54" actId="207"/>
          <ac:spMkLst>
            <pc:docMk/>
            <pc:sldMk cId="2266677675" sldId="328"/>
            <ac:spMk id="601" creationId="{00000000-0000-0000-0000-000000000000}"/>
          </ac:spMkLst>
        </pc:spChg>
        <pc:spChg chg="mod">
          <ac:chgData name="Christian Campagnuolo" userId="1abf8b24-e226-4350-ae1d-a11891f5e9e2" providerId="ADAL" clId="{5A439199-73B8-264E-8C6B-289490E3B7E8}" dt="2022-08-23T18:28:58.759" v="50" actId="207"/>
          <ac:spMkLst>
            <pc:docMk/>
            <pc:sldMk cId="2266677675" sldId="328"/>
            <ac:spMk id="666" creationId="{00000000-0000-0000-0000-000000000000}"/>
          </ac:spMkLst>
        </pc:spChg>
        <pc:spChg chg="mod">
          <ac:chgData name="Christian Campagnuolo" userId="1abf8b24-e226-4350-ae1d-a11891f5e9e2" providerId="ADAL" clId="{5A439199-73B8-264E-8C6B-289490E3B7E8}" dt="2022-08-23T18:29:27.570" v="53" actId="207"/>
          <ac:spMkLst>
            <pc:docMk/>
            <pc:sldMk cId="2266677675" sldId="328"/>
            <ac:spMk id="671" creationId="{00000000-0000-0000-0000-000000000000}"/>
          </ac:spMkLst>
        </pc:spChg>
        <pc:spChg chg="mod">
          <ac:chgData name="Christian Campagnuolo" userId="1abf8b24-e226-4350-ae1d-a11891f5e9e2" providerId="ADAL" clId="{5A439199-73B8-264E-8C6B-289490E3B7E8}" dt="2022-08-23T18:29:47.480" v="56" actId="207"/>
          <ac:spMkLst>
            <pc:docMk/>
            <pc:sldMk cId="2266677675" sldId="328"/>
            <ac:spMk id="676" creationId="{00000000-0000-0000-0000-000000000000}"/>
          </ac:spMkLst>
        </pc:spChg>
        <pc:spChg chg="mod">
          <ac:chgData name="Christian Campagnuolo" userId="1abf8b24-e226-4350-ae1d-a11891f5e9e2" providerId="ADAL" clId="{5A439199-73B8-264E-8C6B-289490E3B7E8}" dt="2022-08-23T18:30:11.924" v="59" actId="207"/>
          <ac:spMkLst>
            <pc:docMk/>
            <pc:sldMk cId="2266677675" sldId="328"/>
            <ac:spMk id="681" creationId="{00000000-0000-0000-0000-000000000000}"/>
          </ac:spMkLst>
        </pc:spChg>
        <pc:cxnChg chg="mod">
          <ac:chgData name="Christian Campagnuolo" userId="1abf8b24-e226-4350-ae1d-a11891f5e9e2" providerId="ADAL" clId="{5A439199-73B8-264E-8C6B-289490E3B7E8}" dt="2022-08-23T18:29:07.911" v="51" actId="208"/>
          <ac:cxnSpMkLst>
            <pc:docMk/>
            <pc:sldMk cId="2266677675" sldId="328"/>
            <ac:cxnSpMk id="565" creationId="{00000000-0000-0000-0000-000000000000}"/>
          </ac:cxnSpMkLst>
        </pc:cxnChg>
        <pc:cxnChg chg="mod">
          <ac:chgData name="Christian Campagnuolo" userId="1abf8b24-e226-4350-ae1d-a11891f5e9e2" providerId="ADAL" clId="{5A439199-73B8-264E-8C6B-289490E3B7E8}" dt="2022-08-23T18:29:38.984" v="55" actId="208"/>
          <ac:cxnSpMkLst>
            <pc:docMk/>
            <pc:sldMk cId="2266677675" sldId="328"/>
            <ac:cxnSpMk id="566" creationId="{00000000-0000-0000-0000-000000000000}"/>
          </ac:cxnSpMkLst>
        </pc:cxnChg>
        <pc:cxnChg chg="mod">
          <ac:chgData name="Christian Campagnuolo" userId="1abf8b24-e226-4350-ae1d-a11891f5e9e2" providerId="ADAL" clId="{5A439199-73B8-264E-8C6B-289490E3B7E8}" dt="2022-08-23T18:29:59.758" v="58" actId="208"/>
          <ac:cxnSpMkLst>
            <pc:docMk/>
            <pc:sldMk cId="2266677675" sldId="328"/>
            <ac:cxnSpMk id="567" creationId="{00000000-0000-0000-0000-000000000000}"/>
          </ac:cxnSpMkLst>
        </pc:cxnChg>
        <pc:cxnChg chg="mod">
          <ac:chgData name="Christian Campagnuolo" userId="1abf8b24-e226-4350-ae1d-a11891f5e9e2" providerId="ADAL" clId="{5A439199-73B8-264E-8C6B-289490E3B7E8}" dt="2022-08-23T18:30:19.484" v="60" actId="208"/>
          <ac:cxnSpMkLst>
            <pc:docMk/>
            <pc:sldMk cId="2266677675" sldId="328"/>
            <ac:cxnSpMk id="568" creationId="{00000000-0000-0000-0000-000000000000}"/>
          </ac:cxnSpMkLst>
        </pc:cxnChg>
      </pc:sldChg>
      <pc:sldChg chg="modSp mod">
        <pc:chgData name="Christian Campagnuolo" userId="1abf8b24-e226-4350-ae1d-a11891f5e9e2" providerId="ADAL" clId="{5A439199-73B8-264E-8C6B-289490E3B7E8}" dt="2022-08-23T18:28:26.961" v="49" actId="208"/>
        <pc:sldMkLst>
          <pc:docMk/>
          <pc:sldMk cId="2269731876" sldId="333"/>
        </pc:sldMkLst>
        <pc:spChg chg="mod">
          <ac:chgData name="Christian Campagnuolo" userId="1abf8b24-e226-4350-ae1d-a11891f5e9e2" providerId="ADAL" clId="{5A439199-73B8-264E-8C6B-289490E3B7E8}" dt="2022-08-23T18:28:26.961" v="49" actId="208"/>
          <ac:spMkLst>
            <pc:docMk/>
            <pc:sldMk cId="2269731876" sldId="333"/>
            <ac:spMk id="43" creationId="{00000000-0000-0000-0000-000000000000}"/>
          </ac:spMkLst>
        </pc:spChg>
        <pc:cxnChg chg="mod">
          <ac:chgData name="Christian Campagnuolo" userId="1abf8b24-e226-4350-ae1d-a11891f5e9e2" providerId="ADAL" clId="{5A439199-73B8-264E-8C6B-289490E3B7E8}" dt="2022-08-23T18:28:23.123" v="48" actId="208"/>
          <ac:cxnSpMkLst>
            <pc:docMk/>
            <pc:sldMk cId="2269731876" sldId="333"/>
            <ac:cxnSpMk id="42" creationId="{00000000-0000-0000-0000-000000000000}"/>
          </ac:cxnSpMkLst>
        </pc:cxnChg>
      </pc:sldChg>
      <pc:sldChg chg="modSp mod">
        <pc:chgData name="Christian Campagnuolo" userId="1abf8b24-e226-4350-ae1d-a11891f5e9e2" providerId="ADAL" clId="{5A439199-73B8-264E-8C6B-289490E3B7E8}" dt="2022-08-23T18:23:42.091" v="25" actId="208"/>
        <pc:sldMkLst>
          <pc:docMk/>
          <pc:sldMk cId="947411872" sldId="334"/>
        </pc:sldMkLst>
        <pc:spChg chg="mod">
          <ac:chgData name="Christian Campagnuolo" userId="1abf8b24-e226-4350-ae1d-a11891f5e9e2" providerId="ADAL" clId="{5A439199-73B8-264E-8C6B-289490E3B7E8}" dt="2022-08-23T18:23:42.091" v="25" actId="208"/>
          <ac:spMkLst>
            <pc:docMk/>
            <pc:sldMk cId="947411872" sldId="334"/>
            <ac:spMk id="84" creationId="{00000000-0000-0000-0000-000000000000}"/>
          </ac:spMkLst>
        </pc:spChg>
        <pc:cxnChg chg="mod">
          <ac:chgData name="Christian Campagnuolo" userId="1abf8b24-e226-4350-ae1d-a11891f5e9e2" providerId="ADAL" clId="{5A439199-73B8-264E-8C6B-289490E3B7E8}" dt="2022-08-23T18:23:34.668" v="24" actId="208"/>
          <ac:cxnSpMkLst>
            <pc:docMk/>
            <pc:sldMk cId="947411872" sldId="334"/>
            <ac:cxnSpMk id="83" creationId="{00000000-0000-0000-0000-000000000000}"/>
          </ac:cxnSpMkLst>
        </pc:cxnChg>
      </pc:sldChg>
      <pc:sldChg chg="modSp mod">
        <pc:chgData name="Christian Campagnuolo" userId="1abf8b24-e226-4350-ae1d-a11891f5e9e2" providerId="ADAL" clId="{5A439199-73B8-264E-8C6B-289490E3B7E8}" dt="2022-08-23T18:35:48.719" v="89" actId="207"/>
        <pc:sldMkLst>
          <pc:docMk/>
          <pc:sldMk cId="4185850267" sldId="347"/>
        </pc:sldMkLst>
        <pc:spChg chg="mod">
          <ac:chgData name="Christian Campagnuolo" userId="1abf8b24-e226-4350-ae1d-a11891f5e9e2" providerId="ADAL" clId="{5A439199-73B8-264E-8C6B-289490E3B7E8}" dt="2022-08-23T18:35:48.719" v="89" actId="207"/>
          <ac:spMkLst>
            <pc:docMk/>
            <pc:sldMk cId="4185850267" sldId="347"/>
            <ac:spMk id="38" creationId="{00000000-0000-0000-0000-000000000000}"/>
          </ac:spMkLst>
        </pc:spChg>
        <pc:spChg chg="mod">
          <ac:chgData name="Christian Campagnuolo" userId="1abf8b24-e226-4350-ae1d-a11891f5e9e2" providerId="ADAL" clId="{5A439199-73B8-264E-8C6B-289490E3B7E8}" dt="2022-08-23T18:22:32.023" v="21" actId="207"/>
          <ac:spMkLst>
            <pc:docMk/>
            <pc:sldMk cId="4185850267" sldId="347"/>
            <ac:spMk id="40" creationId="{00000000-0000-0000-0000-000000000000}"/>
          </ac:spMkLst>
        </pc:spChg>
      </pc:sldChg>
      <pc:sldChg chg="modSp mod">
        <pc:chgData name="Christian Campagnuolo" userId="1abf8b24-e226-4350-ae1d-a11891f5e9e2" providerId="ADAL" clId="{5A439199-73B8-264E-8C6B-289490E3B7E8}" dt="2022-08-23T20:45:36.194" v="119" actId="208"/>
        <pc:sldMkLst>
          <pc:docMk/>
          <pc:sldMk cId="59848245" sldId="357"/>
        </pc:sldMkLst>
        <pc:cxnChg chg="mod">
          <ac:chgData name="Christian Campagnuolo" userId="1abf8b24-e226-4350-ae1d-a11891f5e9e2" providerId="ADAL" clId="{5A439199-73B8-264E-8C6B-289490E3B7E8}" dt="2022-08-23T20:45:28.607" v="118" actId="208"/>
          <ac:cxnSpMkLst>
            <pc:docMk/>
            <pc:sldMk cId="59848245" sldId="357"/>
            <ac:cxnSpMk id="63" creationId="{00000000-0000-0000-0000-000000000000}"/>
          </ac:cxnSpMkLst>
        </pc:cxnChg>
        <pc:cxnChg chg="mod">
          <ac:chgData name="Christian Campagnuolo" userId="1abf8b24-e226-4350-ae1d-a11891f5e9e2" providerId="ADAL" clId="{5A439199-73B8-264E-8C6B-289490E3B7E8}" dt="2022-08-23T20:45:36.194" v="119" actId="208"/>
          <ac:cxnSpMkLst>
            <pc:docMk/>
            <pc:sldMk cId="59848245" sldId="357"/>
            <ac:cxnSpMk id="70" creationId="{00000000-0000-0000-0000-000000000000}"/>
          </ac:cxnSpMkLst>
        </pc:cxnChg>
        <pc:cxnChg chg="mod">
          <ac:chgData name="Christian Campagnuolo" userId="1abf8b24-e226-4350-ae1d-a11891f5e9e2" providerId="ADAL" clId="{5A439199-73B8-264E-8C6B-289490E3B7E8}" dt="2022-08-23T20:45:22.660" v="117" actId="208"/>
          <ac:cxnSpMkLst>
            <pc:docMk/>
            <pc:sldMk cId="59848245" sldId="357"/>
            <ac:cxnSpMk id="83" creationId="{00000000-0000-0000-0000-000000000000}"/>
          </ac:cxnSpMkLst>
        </pc:cxnChg>
      </pc:sldChg>
      <pc:sldChg chg="modSp mod">
        <pc:chgData name="Christian Campagnuolo" userId="1abf8b24-e226-4350-ae1d-a11891f5e9e2" providerId="ADAL" clId="{5A439199-73B8-264E-8C6B-289490E3B7E8}" dt="2022-08-23T18:35:30.264" v="88" actId="208"/>
        <pc:sldMkLst>
          <pc:docMk/>
          <pc:sldMk cId="260146556" sldId="360"/>
        </pc:sldMkLst>
        <pc:spChg chg="mod">
          <ac:chgData name="Christian Campagnuolo" userId="1abf8b24-e226-4350-ae1d-a11891f5e9e2" providerId="ADAL" clId="{5A439199-73B8-264E-8C6B-289490E3B7E8}" dt="2022-08-23T18:35:24.921" v="87" actId="207"/>
          <ac:spMkLst>
            <pc:docMk/>
            <pc:sldMk cId="260146556" sldId="360"/>
            <ac:spMk id="124" creationId="{00000000-0000-0000-0000-000000000000}"/>
          </ac:spMkLst>
        </pc:spChg>
        <pc:cxnChg chg="mod">
          <ac:chgData name="Christian Campagnuolo" userId="1abf8b24-e226-4350-ae1d-a11891f5e9e2" providerId="ADAL" clId="{5A439199-73B8-264E-8C6B-289490E3B7E8}" dt="2022-08-23T18:35:30.264" v="88" actId="208"/>
          <ac:cxnSpMkLst>
            <pc:docMk/>
            <pc:sldMk cId="260146556" sldId="360"/>
            <ac:cxnSpMk id="139" creationId="{00000000-0000-0000-0000-000000000000}"/>
          </ac:cxnSpMkLst>
        </pc:cxnChg>
      </pc:sldChg>
      <pc:sldChg chg="modSp mod">
        <pc:chgData name="Christian Campagnuolo" userId="1abf8b24-e226-4350-ae1d-a11891f5e9e2" providerId="ADAL" clId="{5A439199-73B8-264E-8C6B-289490E3B7E8}" dt="2022-08-23T18:26:43.166" v="45" actId="2085"/>
        <pc:sldMkLst>
          <pc:docMk/>
          <pc:sldMk cId="1182323659" sldId="398"/>
        </pc:sldMkLst>
        <pc:spChg chg="mod">
          <ac:chgData name="Christian Campagnuolo" userId="1abf8b24-e226-4350-ae1d-a11891f5e9e2" providerId="ADAL" clId="{5A439199-73B8-264E-8C6B-289490E3B7E8}" dt="2022-08-23T18:26:33.439" v="43" actId="2085"/>
          <ac:spMkLst>
            <pc:docMk/>
            <pc:sldMk cId="1182323659" sldId="398"/>
            <ac:spMk id="41" creationId="{C7F9C50E-0FF6-4707-A04E-5AF3F2262257}"/>
          </ac:spMkLst>
        </pc:spChg>
        <pc:spChg chg="mod">
          <ac:chgData name="Christian Campagnuolo" userId="1abf8b24-e226-4350-ae1d-a11891f5e9e2" providerId="ADAL" clId="{5A439199-73B8-264E-8C6B-289490E3B7E8}" dt="2022-08-23T18:26:24.710" v="42" actId="2085"/>
          <ac:spMkLst>
            <pc:docMk/>
            <pc:sldMk cId="1182323659" sldId="398"/>
            <ac:spMk id="46" creationId="{18C768E1-1112-490D-9D13-D57E23819BA2}"/>
          </ac:spMkLst>
        </pc:spChg>
        <pc:spChg chg="mod">
          <ac:chgData name="Christian Campagnuolo" userId="1abf8b24-e226-4350-ae1d-a11891f5e9e2" providerId="ADAL" clId="{5A439199-73B8-264E-8C6B-289490E3B7E8}" dt="2022-08-23T18:26:43.166" v="45" actId="2085"/>
          <ac:spMkLst>
            <pc:docMk/>
            <pc:sldMk cId="1182323659" sldId="398"/>
            <ac:spMk id="51" creationId="{8EF2C1EC-2261-4544-9536-0733C7C73A33}"/>
          </ac:spMkLst>
        </pc:spChg>
      </pc:sldChg>
    </pc:docChg>
  </pc:docChgLst>
  <pc:docChgLst>
    <pc:chgData name="Eric Suminski" userId="65d6038d-0f3f-445c-ade2-da9e43f25b26" providerId="ADAL" clId="{03ED1936-781F-4569-B67B-426950EE66CA}"/>
    <pc:docChg chg="undo custSel modSld">
      <pc:chgData name="Eric Suminski" userId="65d6038d-0f3f-445c-ade2-da9e43f25b26" providerId="ADAL" clId="{03ED1936-781F-4569-B67B-426950EE66CA}" dt="2024-02-22T16:32:05.588" v="94" actId="20577"/>
      <pc:docMkLst>
        <pc:docMk/>
      </pc:docMkLst>
      <pc:sldChg chg="modSp mod">
        <pc:chgData name="Eric Suminski" userId="65d6038d-0f3f-445c-ade2-da9e43f25b26" providerId="ADAL" clId="{03ED1936-781F-4569-B67B-426950EE66CA}" dt="2024-02-22T16:32:05.588" v="94" actId="20577"/>
        <pc:sldMkLst>
          <pc:docMk/>
          <pc:sldMk cId="3920147597" sldId="2134805918"/>
        </pc:sldMkLst>
        <pc:spChg chg="mod">
          <ac:chgData name="Eric Suminski" userId="65d6038d-0f3f-445c-ade2-da9e43f25b26" providerId="ADAL" clId="{03ED1936-781F-4569-B67B-426950EE66CA}" dt="2024-02-22T16:32:05.588" v="94" actId="20577"/>
          <ac:spMkLst>
            <pc:docMk/>
            <pc:sldMk cId="3920147597" sldId="2134805918"/>
            <ac:spMk id="2" creationId="{49061427-3FEB-B646-AA5F-55ABE602A8CD}"/>
          </ac:spMkLst>
        </pc:spChg>
      </pc:sldChg>
      <pc:sldChg chg="modSp mod">
        <pc:chgData name="Eric Suminski" userId="65d6038d-0f3f-445c-ade2-da9e43f25b26" providerId="ADAL" clId="{03ED1936-781F-4569-B67B-426950EE66CA}" dt="2024-02-22T16:31:49.878" v="76" actId="20577"/>
        <pc:sldMkLst>
          <pc:docMk/>
          <pc:sldMk cId="2206071569" sldId="2134805919"/>
        </pc:sldMkLst>
        <pc:spChg chg="mod">
          <ac:chgData name="Eric Suminski" userId="65d6038d-0f3f-445c-ade2-da9e43f25b26" providerId="ADAL" clId="{03ED1936-781F-4569-B67B-426950EE66CA}" dt="2024-02-22T16:31:49.878" v="76" actId="20577"/>
          <ac:spMkLst>
            <pc:docMk/>
            <pc:sldMk cId="2206071569" sldId="2134805919"/>
            <ac:spMk id="23" creationId="{62E9B6E1-7420-4F5C-A89A-7C6EAEF8CB63}"/>
          </ac:spMkLst>
        </pc:spChg>
        <pc:spChg chg="mod">
          <ac:chgData name="Eric Suminski" userId="65d6038d-0f3f-445c-ade2-da9e43f25b26" providerId="ADAL" clId="{03ED1936-781F-4569-B67B-426950EE66CA}" dt="2024-02-22T16:08:10.257" v="22" actId="1076"/>
          <ac:spMkLst>
            <pc:docMk/>
            <pc:sldMk cId="2206071569" sldId="2134805919"/>
            <ac:spMk id="34" creationId="{BB416016-1952-39E8-12F7-B3F319D1FA5C}"/>
          </ac:spMkLst>
        </pc:spChg>
        <pc:spChg chg="mod">
          <ac:chgData name="Eric Suminski" userId="65d6038d-0f3f-445c-ade2-da9e43f25b26" providerId="ADAL" clId="{03ED1936-781F-4569-B67B-426950EE66CA}" dt="2024-02-22T16:31:42.241" v="62" actId="20577"/>
          <ac:spMkLst>
            <pc:docMk/>
            <pc:sldMk cId="2206071569" sldId="2134805919"/>
            <ac:spMk id="40" creationId="{8F0E10C9-E34C-418A-9D97-348164150FB1}"/>
          </ac:spMkLst>
        </pc:spChg>
      </pc:sldChg>
    </pc:docChg>
  </pc:docChgLst>
  <pc:docChgLst>
    <pc:chgData name="Charles Jester" userId="S::charles.jester@revature.com::f75cea3c-e151-4c95-9152-34449bede018" providerId="AD" clId="Web-{0C77F9CB-863C-D66C-A044-FFCAD1A34956}"/>
    <pc:docChg chg="addSld delSld modSld">
      <pc:chgData name="Charles Jester" userId="S::charles.jester@revature.com::f75cea3c-e151-4c95-9152-34449bede018" providerId="AD" clId="Web-{0C77F9CB-863C-D66C-A044-FFCAD1A34956}" dt="2023-05-10T06:16:13.516" v="42" actId="20577"/>
      <pc:docMkLst>
        <pc:docMk/>
      </pc:docMkLst>
      <pc:sldChg chg="add del">
        <pc:chgData name="Charles Jester" userId="S::charles.jester@revature.com::f75cea3c-e151-4c95-9152-34449bede018" providerId="AD" clId="Web-{0C77F9CB-863C-D66C-A044-FFCAD1A34956}" dt="2023-05-10T06:09:54.963" v="23"/>
        <pc:sldMkLst>
          <pc:docMk/>
          <pc:sldMk cId="3533786481" sldId="266"/>
        </pc:sldMkLst>
      </pc:sldChg>
      <pc:sldChg chg="add del">
        <pc:chgData name="Charles Jester" userId="S::charles.jester@revature.com::f75cea3c-e151-4c95-9152-34449bede018" providerId="AD" clId="Web-{0C77F9CB-863C-D66C-A044-FFCAD1A34956}" dt="2023-05-10T06:09:54.994" v="24"/>
        <pc:sldMkLst>
          <pc:docMk/>
          <pc:sldMk cId="3689465207" sldId="278"/>
        </pc:sldMkLst>
      </pc:sldChg>
      <pc:sldChg chg="add del">
        <pc:chgData name="Charles Jester" userId="S::charles.jester@revature.com::f75cea3c-e151-4c95-9152-34449bede018" providerId="AD" clId="Web-{0C77F9CB-863C-D66C-A044-FFCAD1A34956}" dt="2023-05-10T06:09:55.166" v="27"/>
        <pc:sldMkLst>
          <pc:docMk/>
          <pc:sldMk cId="1749204533" sldId="312"/>
        </pc:sldMkLst>
      </pc:sldChg>
      <pc:sldChg chg="add del">
        <pc:chgData name="Charles Jester" userId="S::charles.jester@revature.com::f75cea3c-e151-4c95-9152-34449bede018" providerId="AD" clId="Web-{0C77F9CB-863C-D66C-A044-FFCAD1A34956}" dt="2023-05-10T06:09:54.791" v="22"/>
        <pc:sldMkLst>
          <pc:docMk/>
          <pc:sldMk cId="1182323659" sldId="398"/>
        </pc:sldMkLst>
      </pc:sldChg>
      <pc:sldChg chg="addSp delSp modSp">
        <pc:chgData name="Charles Jester" userId="S::charles.jester@revature.com::f75cea3c-e151-4c95-9152-34449bede018" providerId="AD" clId="Web-{0C77F9CB-863C-D66C-A044-FFCAD1A34956}" dt="2023-05-10T06:16:13.516" v="42" actId="20577"/>
        <pc:sldMkLst>
          <pc:docMk/>
          <pc:sldMk cId="2679005221" sldId="406"/>
        </pc:sldMkLst>
        <pc:spChg chg="mod">
          <ac:chgData name="Charles Jester" userId="S::charles.jester@revature.com::f75cea3c-e151-4c95-9152-34449bede018" providerId="AD" clId="Web-{0C77F9CB-863C-D66C-A044-FFCAD1A34956}" dt="2023-05-10T06:16:13.516" v="42" actId="20577"/>
          <ac:spMkLst>
            <pc:docMk/>
            <pc:sldMk cId="2679005221" sldId="406"/>
            <ac:spMk id="2" creationId="{49061427-3FEB-B646-AA5F-55ABE602A8CD}"/>
          </ac:spMkLst>
        </pc:spChg>
        <pc:picChg chg="add del mod">
          <ac:chgData name="Charles Jester" userId="S::charles.jester@revature.com::f75cea3c-e151-4c95-9152-34449bede018" providerId="AD" clId="Web-{0C77F9CB-863C-D66C-A044-FFCAD1A34956}" dt="2023-05-10T06:10:22.917" v="40"/>
          <ac:picMkLst>
            <pc:docMk/>
            <pc:sldMk cId="2679005221" sldId="406"/>
            <ac:picMk id="3" creationId="{51121271-C61E-2138-777F-CCEFD143C812}"/>
          </ac:picMkLst>
        </pc:picChg>
        <pc:picChg chg="add del mod">
          <ac:chgData name="Charles Jester" userId="S::charles.jester@revature.com::f75cea3c-e151-4c95-9152-34449bede018" providerId="AD" clId="Web-{0C77F9CB-863C-D66C-A044-FFCAD1A34956}" dt="2023-05-10T06:10:15.386" v="37"/>
          <ac:picMkLst>
            <pc:docMk/>
            <pc:sldMk cId="2679005221" sldId="406"/>
            <ac:picMk id="4" creationId="{7330930D-43F3-D373-F4C0-7ADBC2085BD0}"/>
          </ac:picMkLst>
        </pc:picChg>
        <pc:picChg chg="add del mod">
          <ac:chgData name="Charles Jester" userId="S::charles.jester@revature.com::f75cea3c-e151-4c95-9152-34449bede018" providerId="AD" clId="Web-{0C77F9CB-863C-D66C-A044-FFCAD1A34956}" dt="2023-05-10T06:10:12.495" v="35"/>
          <ac:picMkLst>
            <pc:docMk/>
            <pc:sldMk cId="2679005221" sldId="406"/>
            <ac:picMk id="5" creationId="{D5141585-9875-ED75-2ED1-CD712555B842}"/>
          </ac:picMkLst>
        </pc:picChg>
      </pc:sldChg>
      <pc:sldChg chg="add del">
        <pc:chgData name="Charles Jester" userId="S::charles.jester@revature.com::f75cea3c-e151-4c95-9152-34449bede018" providerId="AD" clId="Web-{0C77F9CB-863C-D66C-A044-FFCAD1A34956}" dt="2023-05-10T06:09:55.119" v="26"/>
        <pc:sldMkLst>
          <pc:docMk/>
          <pc:sldMk cId="879483025" sldId="2134805868"/>
        </pc:sldMkLst>
      </pc:sldChg>
      <pc:sldChg chg="add del">
        <pc:chgData name="Charles Jester" userId="S::charles.jester@revature.com::f75cea3c-e151-4c95-9152-34449bede018" providerId="AD" clId="Web-{0C77F9CB-863C-D66C-A044-FFCAD1A34956}" dt="2023-05-10T06:09:55.369" v="29"/>
        <pc:sldMkLst>
          <pc:docMk/>
          <pc:sldMk cId="1220276933" sldId="2134805869"/>
        </pc:sldMkLst>
      </pc:sldChg>
      <pc:sldChg chg="add del">
        <pc:chgData name="Charles Jester" userId="S::charles.jester@revature.com::f75cea3c-e151-4c95-9152-34449bede018" providerId="AD" clId="Web-{0C77F9CB-863C-D66C-A044-FFCAD1A34956}" dt="2023-05-10T06:09:55.056" v="25"/>
        <pc:sldMkLst>
          <pc:docMk/>
          <pc:sldMk cId="3642711974" sldId="2134805870"/>
        </pc:sldMkLst>
      </pc:sldChg>
      <pc:sldChg chg="add del">
        <pc:chgData name="Charles Jester" userId="S::charles.jester@revature.com::f75cea3c-e151-4c95-9152-34449bede018" providerId="AD" clId="Web-{0C77F9CB-863C-D66C-A044-FFCAD1A34956}" dt="2023-05-10T06:09:55.400" v="30"/>
        <pc:sldMkLst>
          <pc:docMk/>
          <pc:sldMk cId="3638003459" sldId="2134805873"/>
        </pc:sldMkLst>
      </pc:sldChg>
      <pc:sldChg chg="add del">
        <pc:chgData name="Charles Jester" userId="S::charles.jester@revature.com::f75cea3c-e151-4c95-9152-34449bede018" providerId="AD" clId="Web-{0C77F9CB-863C-D66C-A044-FFCAD1A34956}" dt="2023-05-10T06:09:55.259" v="28"/>
        <pc:sldMkLst>
          <pc:docMk/>
          <pc:sldMk cId="2338120084" sldId="2134805874"/>
        </pc:sldMkLst>
      </pc:sldChg>
    </pc:docChg>
  </pc:docChgLst>
  <pc:docChgLst>
    <pc:chgData name="Charles Jester" userId="S::charles.jester@revature.com::f75cea3c-e151-4c95-9152-34449bede018" providerId="AD" clId="Web-{E9EF9B5A-F695-7878-6E61-899A3554C944}"/>
    <pc:docChg chg="addSld modSld sldOrd">
      <pc:chgData name="Charles Jester" userId="S::charles.jester@revature.com::f75cea3c-e151-4c95-9152-34449bede018" providerId="AD" clId="Web-{E9EF9B5A-F695-7878-6E61-899A3554C944}" dt="2023-05-09T18:16:23.619" v="221"/>
      <pc:docMkLst>
        <pc:docMk/>
      </pc:docMkLst>
      <pc:sldChg chg="modTransition">
        <pc:chgData name="Charles Jester" userId="S::charles.jester@revature.com::f75cea3c-e151-4c95-9152-34449bede018" providerId="AD" clId="Web-{E9EF9B5A-F695-7878-6E61-899A3554C944}" dt="2023-05-09T18:02:24.743" v="166"/>
        <pc:sldMkLst>
          <pc:docMk/>
          <pc:sldMk cId="3533786481" sldId="266"/>
        </pc:sldMkLst>
      </pc:sldChg>
      <pc:sldChg chg="modSp modTransition modNotes">
        <pc:chgData name="Charles Jester" userId="S::charles.jester@revature.com::f75cea3c-e151-4c95-9152-34449bede018" providerId="AD" clId="Web-{E9EF9B5A-F695-7878-6E61-899A3554C944}" dt="2023-05-09T18:04:28.326" v="184"/>
        <pc:sldMkLst>
          <pc:docMk/>
          <pc:sldMk cId="3689465207" sldId="278"/>
        </pc:sldMkLst>
        <pc:spChg chg="mod">
          <ac:chgData name="Charles Jester" userId="S::charles.jester@revature.com::f75cea3c-e151-4c95-9152-34449bede018" providerId="AD" clId="Web-{E9EF9B5A-F695-7878-6E61-899A3554C944}" dt="2023-05-09T18:02:17.086" v="164" actId="20577"/>
          <ac:spMkLst>
            <pc:docMk/>
            <pc:sldMk cId="3689465207" sldId="278"/>
            <ac:spMk id="6" creationId="{CAE5AF5F-6E9B-2817-B2AE-F94BD7ADC02B}"/>
          </ac:spMkLst>
        </pc:spChg>
      </pc:sldChg>
      <pc:sldChg chg="modSp modAnim modNotes">
        <pc:chgData name="Charles Jester" userId="S::charles.jester@revature.com::f75cea3c-e151-4c95-9152-34449bede018" providerId="AD" clId="Web-{E9EF9B5A-F695-7878-6E61-899A3554C944}" dt="2023-05-09T18:15:31.336" v="204"/>
        <pc:sldMkLst>
          <pc:docMk/>
          <pc:sldMk cId="1749204533" sldId="312"/>
        </pc:sldMkLst>
        <pc:spChg chg="mod">
          <ac:chgData name="Charles Jester" userId="S::charles.jester@revature.com::f75cea3c-e151-4c95-9152-34449bede018" providerId="AD" clId="Web-{E9EF9B5A-F695-7878-6E61-899A3554C944}" dt="2023-05-09T17:50:30.075" v="26" actId="20577"/>
          <ac:spMkLst>
            <pc:docMk/>
            <pc:sldMk cId="1749204533" sldId="312"/>
            <ac:spMk id="106" creationId="{9E5CC9BC-EF4F-9272-E591-A0DFD4396ECC}"/>
          </ac:spMkLst>
        </pc:spChg>
      </pc:sldChg>
      <pc:sldChg chg="modTransition">
        <pc:chgData name="Charles Jester" userId="S::charles.jester@revature.com::f75cea3c-e151-4c95-9152-34449bede018" providerId="AD" clId="Web-{E9EF9B5A-F695-7878-6E61-899A3554C944}" dt="2023-05-09T18:02:25.899" v="167"/>
        <pc:sldMkLst>
          <pc:docMk/>
          <pc:sldMk cId="1182323659" sldId="398"/>
        </pc:sldMkLst>
      </pc:sldChg>
      <pc:sldChg chg="modTransition">
        <pc:chgData name="Charles Jester" userId="S::charles.jester@revature.com::f75cea3c-e151-4c95-9152-34449bede018" providerId="AD" clId="Web-{E9EF9B5A-F695-7878-6E61-899A3554C944}" dt="2023-05-09T18:02:22.383" v="165"/>
        <pc:sldMkLst>
          <pc:docMk/>
          <pc:sldMk cId="879483025" sldId="2134805868"/>
        </pc:sldMkLst>
      </pc:sldChg>
      <pc:sldChg chg="ord modTransition">
        <pc:chgData name="Charles Jester" userId="S::charles.jester@revature.com::f75cea3c-e151-4c95-9152-34449bede018" providerId="AD" clId="Web-{E9EF9B5A-F695-7878-6E61-899A3554C944}" dt="2023-05-09T18:02:31.009" v="168"/>
        <pc:sldMkLst>
          <pc:docMk/>
          <pc:sldMk cId="1220276933" sldId="2134805869"/>
        </pc:sldMkLst>
      </pc:sldChg>
      <pc:sldChg chg="modNotes">
        <pc:chgData name="Charles Jester" userId="S::charles.jester@revature.com::f75cea3c-e151-4c95-9152-34449bede018" providerId="AD" clId="Web-{E9EF9B5A-F695-7878-6E61-899A3554C944}" dt="2023-05-09T18:02:44.212" v="183"/>
        <pc:sldMkLst>
          <pc:docMk/>
          <pc:sldMk cId="3638003459" sldId="2134805873"/>
        </pc:sldMkLst>
      </pc:sldChg>
      <pc:sldChg chg="addSp modSp addAnim modAnim modNotes">
        <pc:chgData name="Charles Jester" userId="S::charles.jester@revature.com::f75cea3c-e151-4c95-9152-34449bede018" providerId="AD" clId="Web-{E9EF9B5A-F695-7878-6E61-899A3554C944}" dt="2023-05-09T18:16:23.619" v="221"/>
        <pc:sldMkLst>
          <pc:docMk/>
          <pc:sldMk cId="2338120084" sldId="2134805874"/>
        </pc:sldMkLst>
        <pc:spChg chg="mod">
          <ac:chgData name="Charles Jester" userId="S::charles.jester@revature.com::f75cea3c-e151-4c95-9152-34449bede018" providerId="AD" clId="Web-{E9EF9B5A-F695-7878-6E61-899A3554C944}" dt="2023-05-09T17:51:46.718" v="34" actId="20577"/>
          <ac:spMkLst>
            <pc:docMk/>
            <pc:sldMk cId="2338120084" sldId="2134805874"/>
            <ac:spMk id="106" creationId="{9E5CC9BC-EF4F-9272-E591-A0DFD4396ECC}"/>
          </ac:spMkLst>
        </pc:spChg>
        <pc:picChg chg="add mod">
          <ac:chgData name="Charles Jester" userId="S::charles.jester@revature.com::f75cea3c-e151-4c95-9152-34449bede018" providerId="AD" clId="Web-{E9EF9B5A-F695-7878-6E61-899A3554C944}" dt="2023-05-09T17:54:38.709" v="131"/>
          <ac:picMkLst>
            <pc:docMk/>
            <pc:sldMk cId="2338120084" sldId="2134805874"/>
            <ac:picMk id="2" creationId="{047DAA43-FD5F-ABF6-126D-6BD98F09C9B2}"/>
          </ac:picMkLst>
        </pc:picChg>
      </pc:sldChg>
      <pc:sldChg chg="modSp new modTransition">
        <pc:chgData name="Charles Jester" userId="S::charles.jester@revature.com::f75cea3c-e151-4c95-9152-34449bede018" providerId="AD" clId="Web-{E9EF9B5A-F695-7878-6E61-899A3554C944}" dt="2023-05-09T18:02:32.978" v="169"/>
        <pc:sldMkLst>
          <pc:docMk/>
          <pc:sldMk cId="1824503672" sldId="2134805875"/>
        </pc:sldMkLst>
        <pc:spChg chg="mod">
          <ac:chgData name="Charles Jester" userId="S::charles.jester@revature.com::f75cea3c-e151-4c95-9152-34449bede018" providerId="AD" clId="Web-{E9EF9B5A-F695-7878-6E61-899A3554C944}" dt="2023-05-09T16:11:26.889" v="12" actId="20577"/>
          <ac:spMkLst>
            <pc:docMk/>
            <pc:sldMk cId="1824503672" sldId="2134805875"/>
            <ac:spMk id="2" creationId="{7B48399E-17D7-F6BC-CCA5-133C156D31BF}"/>
          </ac:spMkLst>
        </pc:spChg>
      </pc:sldChg>
    </pc:docChg>
  </pc:docChgLst>
  <pc:docChgLst>
    <pc:chgData name="Charles Jester" userId="S::charles.jester@revature.com::f75cea3c-e151-4c95-9152-34449bede018" providerId="AD" clId="Web-{013735D8-7BDB-FA9D-0B2F-A90B927AB761}"/>
    <pc:docChg chg="modSld">
      <pc:chgData name="Charles Jester" userId="S::charles.jester@revature.com::f75cea3c-e151-4c95-9152-34449bede018" providerId="AD" clId="Web-{013735D8-7BDB-FA9D-0B2F-A90B927AB761}" dt="2023-05-10T09:58:09.367" v="12"/>
      <pc:docMkLst>
        <pc:docMk/>
      </pc:docMkLst>
      <pc:sldChg chg="modSp">
        <pc:chgData name="Charles Jester" userId="S::charles.jester@revature.com::f75cea3c-e151-4c95-9152-34449bede018" providerId="AD" clId="Web-{013735D8-7BDB-FA9D-0B2F-A90B927AB761}" dt="2023-05-10T09:58:02.086" v="8" actId="20577"/>
        <pc:sldMkLst>
          <pc:docMk/>
          <pc:sldMk cId="3638003459" sldId="2134805873"/>
        </pc:sldMkLst>
        <pc:spChg chg="mod">
          <ac:chgData name="Charles Jester" userId="S::charles.jester@revature.com::f75cea3c-e151-4c95-9152-34449bede018" providerId="AD" clId="Web-{013735D8-7BDB-FA9D-0B2F-A90B927AB761}" dt="2023-05-10T09:58:02.086" v="8" actId="20577"/>
          <ac:spMkLst>
            <pc:docMk/>
            <pc:sldMk cId="3638003459" sldId="2134805873"/>
            <ac:spMk id="5" creationId="{D7AA8AE2-4A45-5F23-5C5D-6D98F3758378}"/>
          </ac:spMkLst>
        </pc:spChg>
      </pc:sldChg>
      <pc:sldChg chg="modAnim">
        <pc:chgData name="Charles Jester" userId="S::charles.jester@revature.com::f75cea3c-e151-4c95-9152-34449bede018" providerId="AD" clId="Web-{013735D8-7BDB-FA9D-0B2F-A90B927AB761}" dt="2023-05-10T09:58:09.367" v="12"/>
        <pc:sldMkLst>
          <pc:docMk/>
          <pc:sldMk cId="2338120084" sldId="2134805874"/>
        </pc:sldMkLst>
      </pc:sldChg>
    </pc:docChg>
  </pc:docChgLst>
  <pc:docChgLst>
    <pc:chgData name="Carol Baxter" userId="S::carol.baxter@revature.com::dce96c70-e6f7-44a6-9718-c6215aad3282" providerId="AD" clId="Web-{D32CC5BE-BF4C-1000-54F4-6685BBD4C4FB}"/>
    <pc:docChg chg="modSld">
      <pc:chgData name="Carol Baxter" userId="S::carol.baxter@revature.com::dce96c70-e6f7-44a6-9718-c6215aad3282" providerId="AD" clId="Web-{D32CC5BE-BF4C-1000-54F4-6685BBD4C4FB}" dt="2022-08-30T05:55:09.369" v="0" actId="1076"/>
      <pc:docMkLst>
        <pc:docMk/>
      </pc:docMkLst>
      <pc:sldChg chg="modSp">
        <pc:chgData name="Carol Baxter" userId="S::carol.baxter@revature.com::dce96c70-e6f7-44a6-9718-c6215aad3282" providerId="AD" clId="Web-{D32CC5BE-BF4C-1000-54F4-6685BBD4C4FB}" dt="2022-08-30T05:55:09.369" v="0" actId="1076"/>
        <pc:sldMkLst>
          <pc:docMk/>
          <pc:sldMk cId="3697649323" sldId="339"/>
        </pc:sldMkLst>
        <pc:grpChg chg="mod">
          <ac:chgData name="Carol Baxter" userId="S::carol.baxter@revature.com::dce96c70-e6f7-44a6-9718-c6215aad3282" providerId="AD" clId="Web-{D32CC5BE-BF4C-1000-54F4-6685BBD4C4FB}" dt="2022-08-30T05:55:09.369" v="0" actId="1076"/>
          <ac:grpSpMkLst>
            <pc:docMk/>
            <pc:sldMk cId="3697649323" sldId="339"/>
            <ac:grpSpMk id="3694" creationId="{00000000-0000-0000-0000-000000000000}"/>
          </ac:grpSpMkLst>
        </pc:grpChg>
      </pc:sldChg>
    </pc:docChg>
  </pc:docChgLst>
  <pc:docChgLst>
    <pc:chgData name="Shelby Cauthorn" userId="S::shelby.woods@revature.com::5cc10776-b531-47b8-919a-db5dd00b0d01" providerId="AD" clId="Web-{161EA6F2-18F7-1A4D-1250-D514306620D7}"/>
    <pc:docChg chg="addSld delSld modSld">
      <pc:chgData name="Shelby Cauthorn" userId="S::shelby.woods@revature.com::5cc10776-b531-47b8-919a-db5dd00b0d01" providerId="AD" clId="Web-{161EA6F2-18F7-1A4D-1250-D514306620D7}" dt="2023-04-18T19:01:31.684" v="9"/>
      <pc:docMkLst>
        <pc:docMk/>
      </pc:docMkLst>
      <pc:sldChg chg="del">
        <pc:chgData name="Shelby Cauthorn" userId="S::shelby.woods@revature.com::5cc10776-b531-47b8-919a-db5dd00b0d01" providerId="AD" clId="Web-{161EA6F2-18F7-1A4D-1250-D514306620D7}" dt="2023-04-18T19:01:29.418" v="6"/>
        <pc:sldMkLst>
          <pc:docMk/>
          <pc:sldMk cId="3252744305" sldId="320"/>
        </pc:sldMkLst>
      </pc:sldChg>
      <pc:sldChg chg="delSp modSp add del">
        <pc:chgData name="Shelby Cauthorn" userId="S::shelby.woods@revature.com::5cc10776-b531-47b8-919a-db5dd00b0d01" providerId="AD" clId="Web-{161EA6F2-18F7-1A4D-1250-D514306620D7}" dt="2023-04-18T19:01:27.293" v="5"/>
        <pc:sldMkLst>
          <pc:docMk/>
          <pc:sldMk cId="2630236686" sldId="400"/>
        </pc:sldMkLst>
        <pc:spChg chg="del">
          <ac:chgData name="Shelby Cauthorn" userId="S::shelby.woods@revature.com::5cc10776-b531-47b8-919a-db5dd00b0d01" providerId="AD" clId="Web-{161EA6F2-18F7-1A4D-1250-D514306620D7}" dt="2023-04-18T18:59:50.412" v="0"/>
          <ac:spMkLst>
            <pc:docMk/>
            <pc:sldMk cId="2630236686" sldId="400"/>
            <ac:spMk id="6" creationId="{00000000-0000-0000-0000-000000000000}"/>
          </ac:spMkLst>
        </pc:spChg>
        <pc:spChg chg="mod">
          <ac:chgData name="Shelby Cauthorn" userId="S::shelby.woods@revature.com::5cc10776-b531-47b8-919a-db5dd00b0d01" providerId="AD" clId="Web-{161EA6F2-18F7-1A4D-1250-D514306620D7}" dt="2023-04-18T19:01:17.449" v="2" actId="20577"/>
          <ac:spMkLst>
            <pc:docMk/>
            <pc:sldMk cId="2630236686" sldId="400"/>
            <ac:spMk id="7" creationId="{00000000-0000-0000-0000-000000000000}"/>
          </ac:spMkLst>
        </pc:spChg>
      </pc:sldChg>
      <pc:sldChg chg="del">
        <pc:chgData name="Shelby Cauthorn" userId="S::shelby.woods@revature.com::5cc10776-b531-47b8-919a-db5dd00b0d01" providerId="AD" clId="Web-{161EA6F2-18F7-1A4D-1250-D514306620D7}" dt="2023-04-18T19:01:29.512" v="7"/>
        <pc:sldMkLst>
          <pc:docMk/>
          <pc:sldMk cId="3919696787" sldId="401"/>
        </pc:sldMkLst>
      </pc:sldChg>
      <pc:sldChg chg="del">
        <pc:chgData name="Shelby Cauthorn" userId="S::shelby.woods@revature.com::5cc10776-b531-47b8-919a-db5dd00b0d01" providerId="AD" clId="Web-{161EA6F2-18F7-1A4D-1250-D514306620D7}" dt="2023-04-18T19:01:30.637" v="8"/>
        <pc:sldMkLst>
          <pc:docMk/>
          <pc:sldMk cId="336139673" sldId="402"/>
        </pc:sldMkLst>
      </pc:sldChg>
      <pc:sldChg chg="del">
        <pc:chgData name="Shelby Cauthorn" userId="S::shelby.woods@revature.com::5cc10776-b531-47b8-919a-db5dd00b0d01" providerId="AD" clId="Web-{161EA6F2-18F7-1A4D-1250-D514306620D7}" dt="2023-04-18T19:01:31.684" v="9"/>
        <pc:sldMkLst>
          <pc:docMk/>
          <pc:sldMk cId="2265164272" sldId="403"/>
        </pc:sldMkLst>
      </pc:sldChg>
    </pc:docChg>
  </pc:docChgLst>
  <pc:docChgLst>
    <pc:chgData name="Jeff Di Stanlo" userId="S::jeff.distanlo@revature.com::4c4c0c2c-eeed-401d-be43-cebd05b7ddf3" providerId="AD" clId="Web-{107D42E4-24FD-4CED-A879-57C6894C2184}"/>
    <pc:docChg chg="modSld">
      <pc:chgData name="Jeff Di Stanlo" userId="S::jeff.distanlo@revature.com::4c4c0c2c-eeed-401d-be43-cebd05b7ddf3" providerId="AD" clId="Web-{107D42E4-24FD-4CED-A879-57C6894C2184}" dt="2022-10-18T17:39:34.332" v="0" actId="1076"/>
      <pc:docMkLst>
        <pc:docMk/>
      </pc:docMkLst>
      <pc:sldChg chg="modSp">
        <pc:chgData name="Jeff Di Stanlo" userId="S::jeff.distanlo@revature.com::4c4c0c2c-eeed-401d-be43-cebd05b7ddf3" providerId="AD" clId="Web-{107D42E4-24FD-4CED-A879-57C6894C2184}" dt="2022-10-18T17:39:34.332" v="0" actId="1076"/>
        <pc:sldMkLst>
          <pc:docMk/>
          <pc:sldMk cId="1311579098" sldId="355"/>
        </pc:sldMkLst>
        <pc:grpChg chg="mod">
          <ac:chgData name="Jeff Di Stanlo" userId="S::jeff.distanlo@revature.com::4c4c0c2c-eeed-401d-be43-cebd05b7ddf3" providerId="AD" clId="Web-{107D42E4-24FD-4CED-A879-57C6894C2184}" dt="2022-10-18T17:39:34.332" v="0" actId="1076"/>
          <ac:grpSpMkLst>
            <pc:docMk/>
            <pc:sldMk cId="1311579098" sldId="355"/>
            <ac:grpSpMk id="34" creationId="{00000000-0000-0000-0000-000000000000}"/>
          </ac:grpSpMkLst>
        </pc:grpChg>
      </pc:sldChg>
    </pc:docChg>
  </pc:docChgLst>
  <pc:docChgLst>
    <pc:chgData name="Charles Jester" userId="S::charles.jester@revature.com::f75cea3c-e151-4c95-9152-34449bede018" providerId="AD" clId="Web-{EE24AAC1-2F10-1577-49F4-0FEC305FBAFD}"/>
    <pc:docChg chg="addSld delSld modSld">
      <pc:chgData name="Charles Jester" userId="S::charles.jester@revature.com::f75cea3c-e151-4c95-9152-34449bede018" providerId="AD" clId="Web-{EE24AAC1-2F10-1577-49F4-0FEC305FBAFD}" dt="2024-01-19T18:33:09.623" v="35" actId="20577"/>
      <pc:docMkLst>
        <pc:docMk/>
      </pc:docMkLst>
      <pc:sldChg chg="modSp">
        <pc:chgData name="Charles Jester" userId="S::charles.jester@revature.com::f75cea3c-e151-4c95-9152-34449bede018" providerId="AD" clId="Web-{EE24AAC1-2F10-1577-49F4-0FEC305FBAFD}" dt="2024-01-19T18:33:09.623" v="35" actId="20577"/>
        <pc:sldMkLst>
          <pc:docMk/>
          <pc:sldMk cId="3533786481" sldId="266"/>
        </pc:sldMkLst>
        <pc:spChg chg="mod">
          <ac:chgData name="Charles Jester" userId="S::charles.jester@revature.com::f75cea3c-e151-4c95-9152-34449bede018" providerId="AD" clId="Web-{EE24AAC1-2F10-1577-49F4-0FEC305FBAFD}" dt="2024-01-19T18:33:09.623" v="35" actId="20577"/>
          <ac:spMkLst>
            <pc:docMk/>
            <pc:sldMk cId="3533786481" sldId="266"/>
            <ac:spMk id="2" creationId="{7D9E0F4D-47BB-584F-8148-CEEF4AE6DDFE}"/>
          </ac:spMkLst>
        </pc:spChg>
        <pc:picChg chg="mod">
          <ac:chgData name="Charles Jester" userId="S::charles.jester@revature.com::f75cea3c-e151-4c95-9152-34449bede018" providerId="AD" clId="Web-{EE24AAC1-2F10-1577-49F4-0FEC305FBAFD}" dt="2024-01-19T18:32:07.418" v="15" actId="1076"/>
          <ac:picMkLst>
            <pc:docMk/>
            <pc:sldMk cId="3533786481" sldId="266"/>
            <ac:picMk id="3" creationId="{05355144-DEB7-9F40-811B-307E8F83B933}"/>
          </ac:picMkLst>
        </pc:picChg>
      </pc:sldChg>
      <pc:sldChg chg="del">
        <pc:chgData name="Charles Jester" userId="S::charles.jester@revature.com::f75cea3c-e151-4c95-9152-34449bede018" providerId="AD" clId="Web-{EE24AAC1-2F10-1577-49F4-0FEC305FBAFD}" dt="2024-01-19T18:31:28.245" v="4"/>
        <pc:sldMkLst>
          <pc:docMk/>
          <pc:sldMk cId="3689465207" sldId="278"/>
        </pc:sldMkLst>
      </pc:sldChg>
      <pc:sldChg chg="del">
        <pc:chgData name="Charles Jester" userId="S::charles.jester@revature.com::f75cea3c-e151-4c95-9152-34449bede018" providerId="AD" clId="Web-{EE24AAC1-2F10-1577-49F4-0FEC305FBAFD}" dt="2024-01-19T18:31:39.761" v="7"/>
        <pc:sldMkLst>
          <pc:docMk/>
          <pc:sldMk cId="1749204533" sldId="312"/>
        </pc:sldMkLst>
      </pc:sldChg>
      <pc:sldChg chg="del">
        <pc:chgData name="Charles Jester" userId="S::charles.jester@revature.com::f75cea3c-e151-4c95-9152-34449bede018" providerId="AD" clId="Web-{EE24AAC1-2F10-1577-49F4-0FEC305FBAFD}" dt="2024-01-19T18:31:23.370" v="3"/>
        <pc:sldMkLst>
          <pc:docMk/>
          <pc:sldMk cId="1182323659" sldId="398"/>
        </pc:sldMkLst>
      </pc:sldChg>
      <pc:sldChg chg="modSp">
        <pc:chgData name="Charles Jester" userId="S::charles.jester@revature.com::f75cea3c-e151-4c95-9152-34449bede018" providerId="AD" clId="Web-{EE24AAC1-2F10-1577-49F4-0FEC305FBAFD}" dt="2024-01-19T18:32:38.403" v="24" actId="20577"/>
        <pc:sldMkLst>
          <pc:docMk/>
          <pc:sldMk cId="2679005221" sldId="406"/>
        </pc:sldMkLst>
        <pc:spChg chg="mod">
          <ac:chgData name="Charles Jester" userId="S::charles.jester@revature.com::f75cea3c-e151-4c95-9152-34449bede018" providerId="AD" clId="Web-{EE24AAC1-2F10-1577-49F4-0FEC305FBAFD}" dt="2024-01-19T18:32:38.403" v="24" actId="20577"/>
          <ac:spMkLst>
            <pc:docMk/>
            <pc:sldMk cId="2679005221" sldId="406"/>
            <ac:spMk id="2" creationId="{49061427-3FEB-B646-AA5F-55ABE602A8CD}"/>
          </ac:spMkLst>
        </pc:spChg>
      </pc:sldChg>
      <pc:sldChg chg="del">
        <pc:chgData name="Charles Jester" userId="S::charles.jester@revature.com::f75cea3c-e151-4c95-9152-34449bede018" providerId="AD" clId="Web-{EE24AAC1-2F10-1577-49F4-0FEC305FBAFD}" dt="2024-01-19T18:32:13.512" v="17"/>
        <pc:sldMkLst>
          <pc:docMk/>
          <pc:sldMk cId="879483025" sldId="2134805868"/>
        </pc:sldMkLst>
      </pc:sldChg>
      <pc:sldChg chg="del">
        <pc:chgData name="Charles Jester" userId="S::charles.jester@revature.com::f75cea3c-e151-4c95-9152-34449bede018" providerId="AD" clId="Web-{EE24AAC1-2F10-1577-49F4-0FEC305FBAFD}" dt="2024-01-19T18:32:13.512" v="16"/>
        <pc:sldMkLst>
          <pc:docMk/>
          <pc:sldMk cId="1220276933" sldId="2134805869"/>
        </pc:sldMkLst>
      </pc:sldChg>
      <pc:sldChg chg="del">
        <pc:chgData name="Charles Jester" userId="S::charles.jester@revature.com::f75cea3c-e151-4c95-9152-34449bede018" providerId="AD" clId="Web-{EE24AAC1-2F10-1577-49F4-0FEC305FBAFD}" dt="2024-01-19T18:31:35.651" v="5"/>
        <pc:sldMkLst>
          <pc:docMk/>
          <pc:sldMk cId="3642711974" sldId="2134805870"/>
        </pc:sldMkLst>
      </pc:sldChg>
      <pc:sldChg chg="del">
        <pc:chgData name="Charles Jester" userId="S::charles.jester@revature.com::f75cea3c-e151-4c95-9152-34449bede018" providerId="AD" clId="Web-{EE24AAC1-2F10-1577-49F4-0FEC305FBAFD}" dt="2024-01-19T18:31:45.980" v="10"/>
        <pc:sldMkLst>
          <pc:docMk/>
          <pc:sldMk cId="3638003459" sldId="2134805873"/>
        </pc:sldMkLst>
      </pc:sldChg>
      <pc:sldChg chg="del">
        <pc:chgData name="Charles Jester" userId="S::charles.jester@revature.com::f75cea3c-e151-4c95-9152-34449bede018" providerId="AD" clId="Web-{EE24AAC1-2F10-1577-49F4-0FEC305FBAFD}" dt="2024-01-19T18:31:43.542" v="9"/>
        <pc:sldMkLst>
          <pc:docMk/>
          <pc:sldMk cId="2338120084" sldId="2134805874"/>
        </pc:sldMkLst>
      </pc:sldChg>
      <pc:sldChg chg="modSp add">
        <pc:chgData name="Charles Jester" userId="S::charles.jester@revature.com::f75cea3c-e151-4c95-9152-34449bede018" providerId="AD" clId="Web-{EE24AAC1-2F10-1577-49F4-0FEC305FBAFD}" dt="2024-01-19T18:33:06.951" v="32" actId="20577"/>
        <pc:sldMkLst>
          <pc:docMk/>
          <pc:sldMk cId="3108723973" sldId="2134805876"/>
        </pc:sldMkLst>
        <pc:spChg chg="mod">
          <ac:chgData name="Charles Jester" userId="S::charles.jester@revature.com::f75cea3c-e151-4c95-9152-34449bede018" providerId="AD" clId="Web-{EE24AAC1-2F10-1577-49F4-0FEC305FBAFD}" dt="2024-01-19T18:33:02.966" v="31" actId="20577"/>
          <ac:spMkLst>
            <pc:docMk/>
            <pc:sldMk cId="3108723973" sldId="2134805876"/>
            <ac:spMk id="4" creationId="{4BB607B0-53E1-577B-D266-9487E991F55E}"/>
          </ac:spMkLst>
        </pc:spChg>
        <pc:spChg chg="mod">
          <ac:chgData name="Charles Jester" userId="S::charles.jester@revature.com::f75cea3c-e151-4c95-9152-34449bede018" providerId="AD" clId="Web-{EE24AAC1-2F10-1577-49F4-0FEC305FBAFD}" dt="2024-01-19T18:33:06.951" v="32" actId="20577"/>
          <ac:spMkLst>
            <pc:docMk/>
            <pc:sldMk cId="3108723973" sldId="2134805876"/>
            <ac:spMk id="16" creationId="{3B1CBBC1-9AE3-4CEA-20C3-E733CFADBEF8}"/>
          </ac:spMkLst>
        </pc:spChg>
        <pc:spChg chg="mod">
          <ac:chgData name="Charles Jester" userId="S::charles.jester@revature.com::f75cea3c-e151-4c95-9152-34449bede018" providerId="AD" clId="Web-{EE24AAC1-2F10-1577-49F4-0FEC305FBAFD}" dt="2024-01-19T18:32:53.138" v="26" actId="20577"/>
          <ac:spMkLst>
            <pc:docMk/>
            <pc:sldMk cId="3108723973" sldId="2134805876"/>
            <ac:spMk id="23" creationId="{62E9B6E1-7420-4F5C-A89A-7C6EAEF8CB63}"/>
          </ac:spMkLst>
        </pc:spChg>
        <pc:spChg chg="mod">
          <ac:chgData name="Charles Jester" userId="S::charles.jester@revature.com::f75cea3c-e151-4c95-9152-34449bede018" providerId="AD" clId="Web-{EE24AAC1-2F10-1577-49F4-0FEC305FBAFD}" dt="2024-01-19T18:32:56.232" v="27" actId="20577"/>
          <ac:spMkLst>
            <pc:docMk/>
            <pc:sldMk cId="3108723973" sldId="2134805876"/>
            <ac:spMk id="40" creationId="{8F0E10C9-E34C-418A-9D97-348164150FB1}"/>
          </ac:spMkLst>
        </pc:spChg>
        <pc:spChg chg="mod">
          <ac:chgData name="Charles Jester" userId="S::charles.jester@revature.com::f75cea3c-e151-4c95-9152-34449bede018" providerId="AD" clId="Web-{EE24AAC1-2F10-1577-49F4-0FEC305FBAFD}" dt="2024-01-19T18:33:00.654" v="28" actId="20577"/>
          <ac:spMkLst>
            <pc:docMk/>
            <pc:sldMk cId="3108723973" sldId="2134805876"/>
            <ac:spMk id="45" creationId="{ED202FBA-1855-4291-8F3D-D382BE959925}"/>
          </ac:spMkLst>
        </pc:spChg>
      </pc:sldChg>
      <pc:sldChg chg="add del replId">
        <pc:chgData name="Charles Jester" userId="S::charles.jester@revature.com::f75cea3c-e151-4c95-9152-34449bede018" providerId="AD" clId="Web-{EE24AAC1-2F10-1577-49F4-0FEC305FBAFD}" dt="2024-01-19T18:31:41.823" v="8"/>
        <pc:sldMkLst>
          <pc:docMk/>
          <pc:sldMk cId="3146412194" sldId="2134805877"/>
        </pc:sldMkLst>
      </pc:sldChg>
    </pc:docChg>
  </pc:docChgLst>
  <pc:docChgLst>
    <pc:chgData name="Charles Jester" userId="f75cea3c-e151-4c95-9152-34449bede018" providerId="ADAL" clId="{2C002633-AB6B-4FD2-B2F4-876971C26CE7}"/>
    <pc:docChg chg="custSel addSld delSld modSld sldOrd">
      <pc:chgData name="Charles Jester" userId="f75cea3c-e151-4c95-9152-34449bede018" providerId="ADAL" clId="{2C002633-AB6B-4FD2-B2F4-876971C26CE7}" dt="2024-03-19T15:07:48.779" v="393" actId="20577"/>
      <pc:docMkLst>
        <pc:docMk/>
      </pc:docMkLst>
      <pc:sldChg chg="modSp mod">
        <pc:chgData name="Charles Jester" userId="f75cea3c-e151-4c95-9152-34449bede018" providerId="ADAL" clId="{2C002633-AB6B-4FD2-B2F4-876971C26CE7}" dt="2024-03-19T15:01:01.018" v="269" actId="1076"/>
        <pc:sldMkLst>
          <pc:docMk/>
          <pc:sldMk cId="2464003690" sldId="2134805920"/>
        </pc:sldMkLst>
        <pc:picChg chg="mod">
          <ac:chgData name="Charles Jester" userId="f75cea3c-e151-4c95-9152-34449bede018" providerId="ADAL" clId="{2C002633-AB6B-4FD2-B2F4-876971C26CE7}" dt="2024-03-19T15:01:01.018" v="269" actId="1076"/>
          <ac:picMkLst>
            <pc:docMk/>
            <pc:sldMk cId="2464003690" sldId="2134805920"/>
            <ac:picMk id="3" creationId="{05355144-DEB7-9F40-811B-307E8F83B933}"/>
          </ac:picMkLst>
        </pc:picChg>
      </pc:sldChg>
      <pc:sldChg chg="modSp add mod ord modAnim modNotesTx">
        <pc:chgData name="Charles Jester" userId="f75cea3c-e151-4c95-9152-34449bede018" providerId="ADAL" clId="{2C002633-AB6B-4FD2-B2F4-876971C26CE7}" dt="2024-03-19T15:07:48.779" v="393" actId="20577"/>
        <pc:sldMkLst>
          <pc:docMk/>
          <pc:sldMk cId="972576356" sldId="2134805930"/>
        </pc:sldMkLst>
        <pc:spChg chg="mod">
          <ac:chgData name="Charles Jester" userId="f75cea3c-e151-4c95-9152-34449bede018" providerId="ADAL" clId="{2C002633-AB6B-4FD2-B2F4-876971C26CE7}" dt="2024-03-18T21:52:50.334" v="20" actId="20577"/>
          <ac:spMkLst>
            <pc:docMk/>
            <pc:sldMk cId="972576356" sldId="2134805930"/>
            <ac:spMk id="2" creationId="{45A1F15E-A89D-FB2A-8678-48E813D9747E}"/>
          </ac:spMkLst>
        </pc:spChg>
        <pc:spChg chg="mod">
          <ac:chgData name="Charles Jester" userId="f75cea3c-e151-4c95-9152-34449bede018" providerId="ADAL" clId="{2C002633-AB6B-4FD2-B2F4-876971C26CE7}" dt="2024-03-19T15:07:14.054" v="304" actId="20577"/>
          <ac:spMkLst>
            <pc:docMk/>
            <pc:sldMk cId="972576356" sldId="2134805930"/>
            <ac:spMk id="3" creationId="{C22BCF9D-0B7B-9AB3-1EFC-ABE372BE04F9}"/>
          </ac:spMkLst>
        </pc:spChg>
        <pc:spChg chg="mod">
          <ac:chgData name="Charles Jester" userId="f75cea3c-e151-4c95-9152-34449bede018" providerId="ADAL" clId="{2C002633-AB6B-4FD2-B2F4-876971C26CE7}" dt="2024-03-18T21:54:40.747" v="224" actId="20577"/>
          <ac:spMkLst>
            <pc:docMk/>
            <pc:sldMk cId="972576356" sldId="2134805930"/>
            <ac:spMk id="5" creationId="{76A782CC-E0DF-D0C2-9F24-3A97C643B07E}"/>
          </ac:spMkLst>
        </pc:spChg>
      </pc:sldChg>
      <pc:sldChg chg="add del">
        <pc:chgData name="Charles Jester" userId="f75cea3c-e151-4c95-9152-34449bede018" providerId="ADAL" clId="{2C002633-AB6B-4FD2-B2F4-876971C26CE7}" dt="2024-03-18T21:55:10.360" v="254"/>
        <pc:sldMkLst>
          <pc:docMk/>
          <pc:sldMk cId="3368795689" sldId="2134805931"/>
        </pc:sldMkLst>
      </pc:sldChg>
    </pc:docChg>
  </pc:docChgLst>
  <pc:docChgLst>
    <pc:chgData name="Pablo De La Cruz" userId="S::pablo.delacruz@revature.com::8115c544-8bba-46ae-9cbb-b9bee7731623" providerId="AD" clId="Web-{AA377D24-1314-A832-A762-63627A327000}"/>
    <pc:docChg chg="modSld">
      <pc:chgData name="Pablo De La Cruz" userId="S::pablo.delacruz@revature.com::8115c544-8bba-46ae-9cbb-b9bee7731623" providerId="AD" clId="Web-{AA377D24-1314-A832-A762-63627A327000}" dt="2024-05-09T01:34:18.855" v="75"/>
      <pc:docMkLst>
        <pc:docMk/>
      </pc:docMkLst>
      <pc:sldChg chg="modNotes">
        <pc:chgData name="Pablo De La Cruz" userId="S::pablo.delacruz@revature.com::8115c544-8bba-46ae-9cbb-b9bee7731623" providerId="AD" clId="Web-{AA377D24-1314-A832-A762-63627A327000}" dt="2024-05-09T01:34:18.855" v="75"/>
        <pc:sldMkLst>
          <pc:docMk/>
          <pc:sldMk cId="3791348049" sldId="2134805932"/>
        </pc:sldMkLst>
      </pc:sldChg>
    </pc:docChg>
  </pc:docChgLst>
  <pc:docChgLst>
    <pc:chgData name="Adrienne Bouleris" userId="S::adrienne.bouleris@revature.com::5c8107e0-9311-4330-8a7b-c2cad68c970c" providerId="AD" clId="Web-{813956E6-574E-43CF-916B-CEFB22CB5FB8}"/>
    <pc:docChg chg="modSld">
      <pc:chgData name="Adrienne Bouleris" userId="S::adrienne.bouleris@revature.com::5c8107e0-9311-4330-8a7b-c2cad68c970c" providerId="AD" clId="Web-{813956E6-574E-43CF-916B-CEFB22CB5FB8}" dt="2022-11-07T17:17:45.057" v="53" actId="20577"/>
      <pc:docMkLst>
        <pc:docMk/>
      </pc:docMkLst>
      <pc:sldChg chg="modSp">
        <pc:chgData name="Adrienne Bouleris" userId="S::adrienne.bouleris@revature.com::5c8107e0-9311-4330-8a7b-c2cad68c970c" providerId="AD" clId="Web-{813956E6-574E-43CF-916B-CEFB22CB5FB8}" dt="2022-11-07T17:17:45.057" v="53" actId="20577"/>
        <pc:sldMkLst>
          <pc:docMk/>
          <pc:sldMk cId="1817623260" sldId="315"/>
        </pc:sldMkLst>
        <pc:spChg chg="mod">
          <ac:chgData name="Adrienne Bouleris" userId="S::adrienne.bouleris@revature.com::5c8107e0-9311-4330-8a7b-c2cad68c970c" providerId="AD" clId="Web-{813956E6-574E-43CF-916B-CEFB22CB5FB8}" dt="2022-11-07T17:17:10.415" v="35" actId="1076"/>
          <ac:spMkLst>
            <pc:docMk/>
            <pc:sldMk cId="1817623260" sldId="315"/>
            <ac:spMk id="49" creationId="{00000000-0000-0000-0000-000000000000}"/>
          </ac:spMkLst>
        </pc:spChg>
        <pc:spChg chg="mod">
          <ac:chgData name="Adrienne Bouleris" userId="S::adrienne.bouleris@revature.com::5c8107e0-9311-4330-8a7b-c2cad68c970c" providerId="AD" clId="Web-{813956E6-574E-43CF-916B-CEFB22CB5FB8}" dt="2022-11-07T17:17:02.337" v="33" actId="14100"/>
          <ac:spMkLst>
            <pc:docMk/>
            <pc:sldMk cId="1817623260" sldId="315"/>
            <ac:spMk id="53" creationId="{00000000-0000-0000-0000-000000000000}"/>
          </ac:spMkLst>
        </pc:spChg>
        <pc:spChg chg="mod">
          <ac:chgData name="Adrienne Bouleris" userId="S::adrienne.bouleris@revature.com::5c8107e0-9311-4330-8a7b-c2cad68c970c" providerId="AD" clId="Web-{813956E6-574E-43CF-916B-CEFB22CB5FB8}" dt="2022-11-07T17:17:13.650" v="36" actId="1076"/>
          <ac:spMkLst>
            <pc:docMk/>
            <pc:sldMk cId="1817623260" sldId="315"/>
            <ac:spMk id="68" creationId="{00000000-0000-0000-0000-000000000000}"/>
          </ac:spMkLst>
        </pc:spChg>
        <pc:spChg chg="mod">
          <ac:chgData name="Adrienne Bouleris" userId="S::adrienne.bouleris@revature.com::5c8107e0-9311-4330-8a7b-c2cad68c970c" providerId="AD" clId="Web-{813956E6-574E-43CF-916B-CEFB22CB5FB8}" dt="2022-11-07T17:17:45.057" v="53" actId="20577"/>
          <ac:spMkLst>
            <pc:docMk/>
            <pc:sldMk cId="1817623260" sldId="315"/>
            <ac:spMk id="75" creationId="{00000000-0000-0000-0000-000000000000}"/>
          </ac:spMkLst>
        </pc:spChg>
        <pc:spChg chg="mod">
          <ac:chgData name="Adrienne Bouleris" userId="S::adrienne.bouleris@revature.com::5c8107e0-9311-4330-8a7b-c2cad68c970c" providerId="AD" clId="Web-{813956E6-574E-43CF-916B-CEFB22CB5FB8}" dt="2022-11-07T17:17:41.619" v="47" actId="20577"/>
          <ac:spMkLst>
            <pc:docMk/>
            <pc:sldMk cId="1817623260" sldId="315"/>
            <ac:spMk id="76" creationId="{00000000-0000-0000-0000-000000000000}"/>
          </ac:spMkLst>
        </pc:spChg>
        <pc:grpChg chg="mod">
          <ac:chgData name="Adrienne Bouleris" userId="S::adrienne.bouleris@revature.com::5c8107e0-9311-4330-8a7b-c2cad68c970c" providerId="AD" clId="Web-{813956E6-574E-43CF-916B-CEFB22CB5FB8}" dt="2022-11-07T17:17:28.916" v="40" actId="14100"/>
          <ac:grpSpMkLst>
            <pc:docMk/>
            <pc:sldMk cId="1817623260" sldId="315"/>
            <ac:grpSpMk id="10" creationId="{00000000-0000-0000-0000-000000000000}"/>
          </ac:grpSpMkLst>
        </pc:grpChg>
        <pc:grpChg chg="mod">
          <ac:chgData name="Adrienne Bouleris" userId="S::adrienne.bouleris@revature.com::5c8107e0-9311-4330-8a7b-c2cad68c970c" providerId="AD" clId="Web-{813956E6-574E-43CF-916B-CEFB22CB5FB8}" dt="2022-11-07T17:17:06.915" v="34" actId="14100"/>
          <ac:grpSpMkLst>
            <pc:docMk/>
            <pc:sldMk cId="1817623260" sldId="315"/>
            <ac:grpSpMk id="11" creationId="{00000000-0000-0000-0000-000000000000}"/>
          </ac:grpSpMkLst>
        </pc:grpChg>
        <pc:grpChg chg="mod">
          <ac:chgData name="Adrienne Bouleris" userId="S::adrienne.bouleris@revature.com::5c8107e0-9311-4330-8a7b-c2cad68c970c" providerId="AD" clId="Web-{813956E6-574E-43CF-916B-CEFB22CB5FB8}" dt="2022-11-07T17:17:25.525" v="39" actId="1076"/>
          <ac:grpSpMkLst>
            <pc:docMk/>
            <pc:sldMk cId="1817623260" sldId="315"/>
            <ac:grpSpMk id="34" creationId="{00000000-0000-0000-0000-000000000000}"/>
          </ac:grpSpMkLst>
        </pc:grpChg>
        <pc:grpChg chg="mod">
          <ac:chgData name="Adrienne Bouleris" userId="S::adrienne.bouleris@revature.com::5c8107e0-9311-4330-8a7b-c2cad68c970c" providerId="AD" clId="Web-{813956E6-574E-43CF-916B-CEFB22CB5FB8}" dt="2022-11-07T17:16:18.789" v="24" actId="1076"/>
          <ac:grpSpMkLst>
            <pc:docMk/>
            <pc:sldMk cId="1817623260" sldId="315"/>
            <ac:grpSpMk id="44" creationId="{00000000-0000-0000-0000-000000000000}"/>
          </ac:grpSpMkLst>
        </pc:grpChg>
      </pc:sldChg>
      <pc:sldChg chg="modSp">
        <pc:chgData name="Adrienne Bouleris" userId="S::adrienne.bouleris@revature.com::5c8107e0-9311-4330-8a7b-c2cad68c970c" providerId="AD" clId="Web-{813956E6-574E-43CF-916B-CEFB22CB5FB8}" dt="2022-11-07T17:16:49.384" v="32" actId="20577"/>
        <pc:sldMkLst>
          <pc:docMk/>
          <pc:sldMk cId="59848245" sldId="357"/>
        </pc:sldMkLst>
        <pc:spChg chg="mod">
          <ac:chgData name="Adrienne Bouleris" userId="S::adrienne.bouleris@revature.com::5c8107e0-9311-4330-8a7b-c2cad68c970c" providerId="AD" clId="Web-{813956E6-574E-43CF-916B-CEFB22CB5FB8}" dt="2022-11-07T17:16:49.384" v="32" actId="20577"/>
          <ac:spMkLst>
            <pc:docMk/>
            <pc:sldMk cId="59848245" sldId="357"/>
            <ac:spMk id="86" creationId="{00000000-0000-0000-0000-000000000000}"/>
          </ac:spMkLst>
        </pc:spChg>
        <pc:cxnChg chg="mod">
          <ac:chgData name="Adrienne Bouleris" userId="S::adrienne.bouleris@revature.com::5c8107e0-9311-4330-8a7b-c2cad68c970c" providerId="AD" clId="Web-{813956E6-574E-43CF-916B-CEFB22CB5FB8}" dt="2022-11-07T17:16:47.712" v="29" actId="1076"/>
          <ac:cxnSpMkLst>
            <pc:docMk/>
            <pc:sldMk cId="59848245" sldId="357"/>
            <ac:cxnSpMk id="83" creationId="{00000000-0000-0000-0000-000000000000}"/>
          </ac:cxnSpMkLst>
        </pc:cxnChg>
      </pc:sldChg>
    </pc:docChg>
  </pc:docChgLst>
  <pc:docChgLst>
    <pc:chgData name="Christian Campagnuolo" userId="1abf8b24-e226-4350-ae1d-a11891f5e9e2" providerId="ADAL" clId="{20F465BC-7683-874C-BAC6-2009AF2CF82B}"/>
    <pc:docChg chg="undo custSel addSld delSld modSld modMainMaster">
      <pc:chgData name="Christian Campagnuolo" userId="1abf8b24-e226-4350-ae1d-a11891f5e9e2" providerId="ADAL" clId="{20F465BC-7683-874C-BAC6-2009AF2CF82B}" dt="2022-10-03T15:15:54.799" v="21"/>
      <pc:docMkLst>
        <pc:docMk/>
      </pc:docMkLst>
      <pc:sldChg chg="modSp add del mod">
        <pc:chgData name="Christian Campagnuolo" userId="1abf8b24-e226-4350-ae1d-a11891f5e9e2" providerId="ADAL" clId="{20F465BC-7683-874C-BAC6-2009AF2CF82B}" dt="2022-10-03T15:15:54.799" v="21"/>
        <pc:sldMkLst>
          <pc:docMk/>
          <pc:sldMk cId="123499506" sldId="258"/>
        </pc:sldMkLst>
        <pc:spChg chg="mod">
          <ac:chgData name="Christian Campagnuolo" userId="1abf8b24-e226-4350-ae1d-a11891f5e9e2" providerId="ADAL" clId="{20F465BC-7683-874C-BAC6-2009AF2CF82B}" dt="2022-10-03T15:15:53.256" v="18" actId="20577"/>
          <ac:spMkLst>
            <pc:docMk/>
            <pc:sldMk cId="123499506" sldId="258"/>
            <ac:spMk id="2" creationId="{00000000-0000-0000-0000-000000000000}"/>
          </ac:spMkLst>
        </pc:spChg>
      </pc:sldChg>
      <pc:sldChg chg="modSp add del mod">
        <pc:chgData name="Christian Campagnuolo" userId="1abf8b24-e226-4350-ae1d-a11891f5e9e2" providerId="ADAL" clId="{20F465BC-7683-874C-BAC6-2009AF2CF82B}" dt="2022-10-03T15:15:54.799" v="21"/>
        <pc:sldMkLst>
          <pc:docMk/>
          <pc:sldMk cId="1048858869" sldId="259"/>
        </pc:sldMkLst>
        <pc:spChg chg="mod">
          <ac:chgData name="Christian Campagnuolo" userId="1abf8b24-e226-4350-ae1d-a11891f5e9e2" providerId="ADAL" clId="{20F465BC-7683-874C-BAC6-2009AF2CF82B}" dt="2022-10-03T15:15:53.677" v="19" actId="20577"/>
          <ac:spMkLst>
            <pc:docMk/>
            <pc:sldMk cId="1048858869" sldId="259"/>
            <ac:spMk id="2" creationId="{00000000-0000-0000-0000-000000000000}"/>
          </ac:spMkLst>
        </pc:spChg>
      </pc:sldChg>
      <pc:sldChg chg="add del">
        <pc:chgData name="Christian Campagnuolo" userId="1abf8b24-e226-4350-ae1d-a11891f5e9e2" providerId="ADAL" clId="{20F465BC-7683-874C-BAC6-2009AF2CF82B}" dt="2022-10-03T15:15:54.799" v="21"/>
        <pc:sldMkLst>
          <pc:docMk/>
          <pc:sldMk cId="282850634" sldId="407"/>
        </pc:sldMkLst>
      </pc:sldChg>
      <pc:sldChg chg="modSp add del mod">
        <pc:chgData name="Christian Campagnuolo" userId="1abf8b24-e226-4350-ae1d-a11891f5e9e2" providerId="ADAL" clId="{20F465BC-7683-874C-BAC6-2009AF2CF82B}" dt="2022-10-03T15:15:54.799" v="21"/>
        <pc:sldMkLst>
          <pc:docMk/>
          <pc:sldMk cId="945036212" sldId="408"/>
        </pc:sldMkLst>
        <pc:spChg chg="mod">
          <ac:chgData name="Christian Campagnuolo" userId="1abf8b24-e226-4350-ae1d-a11891f5e9e2" providerId="ADAL" clId="{20F465BC-7683-874C-BAC6-2009AF2CF82B}" dt="2022-10-03T15:15:53.754" v="20" actId="20577"/>
          <ac:spMkLst>
            <pc:docMk/>
            <pc:sldMk cId="945036212" sldId="408"/>
            <ac:spMk id="2" creationId="{00000000-0000-0000-0000-000000000000}"/>
          </ac:spMkLst>
        </pc:spChg>
      </pc:sldChg>
      <pc:sldMasterChg chg="modSldLayout">
        <pc:chgData name="Christian Campagnuolo" userId="1abf8b24-e226-4350-ae1d-a11891f5e9e2" providerId="ADAL" clId="{20F465BC-7683-874C-BAC6-2009AF2CF82B}" dt="2022-10-03T15:15:53.060" v="17" actId="1076"/>
        <pc:sldMasterMkLst>
          <pc:docMk/>
          <pc:sldMasterMk cId="3019440809" sldId="2147483816"/>
        </pc:sldMasterMkLst>
        <pc:sldLayoutChg chg="modSp mod">
          <pc:chgData name="Christian Campagnuolo" userId="1abf8b24-e226-4350-ae1d-a11891f5e9e2" providerId="ADAL" clId="{20F465BC-7683-874C-BAC6-2009AF2CF82B}" dt="2022-10-03T15:15:53.060" v="17" actId="1076"/>
          <pc:sldLayoutMkLst>
            <pc:docMk/>
            <pc:sldMasterMk cId="3019440809" sldId="2147483816"/>
            <pc:sldLayoutMk cId="702768188" sldId="2147483829"/>
          </pc:sldLayoutMkLst>
          <pc:spChg chg="mod">
            <ac:chgData name="Christian Campagnuolo" userId="1abf8b24-e226-4350-ae1d-a11891f5e9e2" providerId="ADAL" clId="{20F465BC-7683-874C-BAC6-2009AF2CF82B}" dt="2022-10-03T15:15:53.060" v="17" actId="1076"/>
            <ac:spMkLst>
              <pc:docMk/>
              <pc:sldMasterMk cId="3019440809" sldId="2147483816"/>
              <pc:sldLayoutMk cId="702768188" sldId="2147483829"/>
              <ac:spMk id="3" creationId="{00000000-0000-0000-0000-000000000000}"/>
            </ac:spMkLst>
          </pc:spChg>
        </pc:sldLayoutChg>
        <pc:sldLayoutChg chg="modSp mod">
          <pc:chgData name="Christian Campagnuolo" userId="1abf8b24-e226-4350-ae1d-a11891f5e9e2" providerId="ADAL" clId="{20F465BC-7683-874C-BAC6-2009AF2CF82B}" dt="2022-10-03T15:15:52.719" v="16" actId="20577"/>
          <pc:sldLayoutMkLst>
            <pc:docMk/>
            <pc:sldMasterMk cId="3019440809" sldId="2147483816"/>
            <pc:sldLayoutMk cId="4234311635" sldId="2147483831"/>
          </pc:sldLayoutMkLst>
          <pc:spChg chg="mod">
            <ac:chgData name="Christian Campagnuolo" userId="1abf8b24-e226-4350-ae1d-a11891f5e9e2" providerId="ADAL" clId="{20F465BC-7683-874C-BAC6-2009AF2CF82B}" dt="2022-10-03T15:15:52.719" v="16" actId="20577"/>
            <ac:spMkLst>
              <pc:docMk/>
              <pc:sldMasterMk cId="3019440809" sldId="2147483816"/>
              <pc:sldLayoutMk cId="4234311635" sldId="2147483831"/>
              <ac:spMk id="3" creationId="{00000000-0000-0000-0000-000000000000}"/>
            </ac:spMkLst>
          </pc:spChg>
        </pc:sldLayoutChg>
        <pc:sldLayoutChg chg="addSp delSp modSp mod">
          <pc:chgData name="Christian Campagnuolo" userId="1abf8b24-e226-4350-ae1d-a11891f5e9e2" providerId="ADAL" clId="{20F465BC-7683-874C-BAC6-2009AF2CF82B}" dt="2022-10-03T15:15:52.312" v="15" actId="478"/>
          <pc:sldLayoutMkLst>
            <pc:docMk/>
            <pc:sldMasterMk cId="3019440809" sldId="2147483816"/>
            <pc:sldLayoutMk cId="3896901932" sldId="2147483833"/>
          </pc:sldLayoutMkLst>
          <pc:spChg chg="mod">
            <ac:chgData name="Christian Campagnuolo" userId="1abf8b24-e226-4350-ae1d-a11891f5e9e2" providerId="ADAL" clId="{20F465BC-7683-874C-BAC6-2009AF2CF82B}" dt="2022-10-03T15:15:51.900" v="14" actId="20577"/>
            <ac:spMkLst>
              <pc:docMk/>
              <pc:sldMasterMk cId="3019440809" sldId="2147483816"/>
              <pc:sldLayoutMk cId="3896901932" sldId="2147483833"/>
              <ac:spMk id="4" creationId="{00000000-0000-0000-0000-000000000000}"/>
            </ac:spMkLst>
          </pc:spChg>
          <pc:spChg chg="add del">
            <ac:chgData name="Christian Campagnuolo" userId="1abf8b24-e226-4350-ae1d-a11891f5e9e2" providerId="ADAL" clId="{20F465BC-7683-874C-BAC6-2009AF2CF82B}" dt="2022-10-03T15:15:52.312" v="15" actId="478"/>
            <ac:spMkLst>
              <pc:docMk/>
              <pc:sldMasterMk cId="3019440809" sldId="2147483816"/>
              <pc:sldLayoutMk cId="3896901932" sldId="2147483833"/>
              <ac:spMk id="5" creationId="{00000000-0000-0000-0000-000000000000}"/>
            </ac:spMkLst>
          </pc:spChg>
        </pc:sldLayoutChg>
        <pc:sldLayoutChg chg="addSp delSp modSp mod">
          <pc:chgData name="Christian Campagnuolo" userId="1abf8b24-e226-4350-ae1d-a11891f5e9e2" providerId="ADAL" clId="{20F465BC-7683-874C-BAC6-2009AF2CF82B}" dt="2022-10-03T15:15:51.501" v="13" actId="1076"/>
          <pc:sldLayoutMkLst>
            <pc:docMk/>
            <pc:sldMasterMk cId="3019440809" sldId="2147483816"/>
            <pc:sldLayoutMk cId="3477166673" sldId="2147483834"/>
          </pc:sldLayoutMkLst>
          <pc:spChg chg="add del mod">
            <ac:chgData name="Christian Campagnuolo" userId="1abf8b24-e226-4350-ae1d-a11891f5e9e2" providerId="ADAL" clId="{20F465BC-7683-874C-BAC6-2009AF2CF82B}" dt="2022-10-03T15:15:51.501" v="13" actId="1076"/>
            <ac:spMkLst>
              <pc:docMk/>
              <pc:sldMasterMk cId="3019440809" sldId="2147483816"/>
              <pc:sldLayoutMk cId="3477166673" sldId="2147483834"/>
              <ac:spMk id="12" creationId="{00000000-0000-0000-0000-000000000000}"/>
            </ac:spMkLst>
          </pc:spChg>
        </pc:sldLayoutChg>
        <pc:sldLayoutChg chg="modSp mod">
          <pc:chgData name="Christian Campagnuolo" userId="1abf8b24-e226-4350-ae1d-a11891f5e9e2" providerId="ADAL" clId="{20F465BC-7683-874C-BAC6-2009AF2CF82B}" dt="2022-10-03T15:15:47.557" v="11" actId="20577"/>
          <pc:sldLayoutMkLst>
            <pc:docMk/>
            <pc:sldMasterMk cId="3019440809" sldId="2147483816"/>
            <pc:sldLayoutMk cId="3141501025" sldId="2147483836"/>
          </pc:sldLayoutMkLst>
          <pc:spChg chg="mod">
            <ac:chgData name="Christian Campagnuolo" userId="1abf8b24-e226-4350-ae1d-a11891f5e9e2" providerId="ADAL" clId="{20F465BC-7683-874C-BAC6-2009AF2CF82B}" dt="2022-10-03T15:15:47.557" v="11" actId="20577"/>
            <ac:spMkLst>
              <pc:docMk/>
              <pc:sldMasterMk cId="3019440809" sldId="2147483816"/>
              <pc:sldLayoutMk cId="3141501025" sldId="2147483836"/>
              <ac:spMk id="6" creationId="{00000000-0000-0000-0000-000000000000}"/>
            </ac:spMkLst>
          </pc:spChg>
        </pc:sldLayoutChg>
      </pc:sldMasterChg>
    </pc:docChg>
  </pc:docChgLst>
  <pc:docChgLst>
    <pc:chgData name="Gabriel Klein" userId="0420ac37-224d-49c2-aca8-129e8204fff3" providerId="ADAL" clId="{2CFC28F2-8782-44AF-A945-9F99C87249D1}"/>
    <pc:docChg chg="undo custSel addSld delSld modSld sldOrd">
      <pc:chgData name="Gabriel Klein" userId="0420ac37-224d-49c2-aca8-129e8204fff3" providerId="ADAL" clId="{2CFC28F2-8782-44AF-A945-9F99C87249D1}" dt="2024-01-26T19:32:24.202" v="2295" actId="2696"/>
      <pc:docMkLst>
        <pc:docMk/>
      </pc:docMkLst>
      <pc:sldChg chg="modSp del mod">
        <pc:chgData name="Gabriel Klein" userId="0420ac37-224d-49c2-aca8-129e8204fff3" providerId="ADAL" clId="{2CFC28F2-8782-44AF-A945-9F99C87249D1}" dt="2024-01-26T19:30:50.755" v="2255" actId="2696"/>
        <pc:sldMkLst>
          <pc:docMk/>
          <pc:sldMk cId="3533786481" sldId="266"/>
        </pc:sldMkLst>
        <pc:spChg chg="mod">
          <ac:chgData name="Gabriel Klein" userId="0420ac37-224d-49c2-aca8-129e8204fff3" providerId="ADAL" clId="{2CFC28F2-8782-44AF-A945-9F99C87249D1}" dt="2024-01-26T15:09:40.432" v="237" actId="14100"/>
          <ac:spMkLst>
            <pc:docMk/>
            <pc:sldMk cId="3533786481" sldId="266"/>
            <ac:spMk id="2" creationId="{7D9E0F4D-47BB-584F-8148-CEEF4AE6DDFE}"/>
          </ac:spMkLst>
        </pc:spChg>
      </pc:sldChg>
      <pc:sldChg chg="modSp del mod">
        <pc:chgData name="Gabriel Klein" userId="0420ac37-224d-49c2-aca8-129e8204fff3" providerId="ADAL" clId="{2CFC28F2-8782-44AF-A945-9F99C87249D1}" dt="2024-01-26T19:30:46.570" v="2254" actId="2696"/>
        <pc:sldMkLst>
          <pc:docMk/>
          <pc:sldMk cId="2679005221" sldId="406"/>
        </pc:sldMkLst>
        <pc:spChg chg="mod">
          <ac:chgData name="Gabriel Klein" userId="0420ac37-224d-49c2-aca8-129e8204fff3" providerId="ADAL" clId="{2CFC28F2-8782-44AF-A945-9F99C87249D1}" dt="2024-01-26T15:06:32.325" v="15" actId="20577"/>
          <ac:spMkLst>
            <pc:docMk/>
            <pc:sldMk cId="2679005221" sldId="406"/>
            <ac:spMk id="2" creationId="{49061427-3FEB-B646-AA5F-55ABE602A8CD}"/>
          </ac:spMkLst>
        </pc:spChg>
      </pc:sldChg>
      <pc:sldChg chg="del">
        <pc:chgData name="Gabriel Klein" userId="0420ac37-224d-49c2-aca8-129e8204fff3" providerId="ADAL" clId="{2CFC28F2-8782-44AF-A945-9F99C87249D1}" dt="2024-01-26T19:31:40.864" v="2275" actId="2696"/>
        <pc:sldMkLst>
          <pc:docMk/>
          <pc:sldMk cId="1824503672" sldId="2134805875"/>
        </pc:sldMkLst>
      </pc:sldChg>
      <pc:sldChg chg="delSp modSp del mod">
        <pc:chgData name="Gabriel Klein" userId="0420ac37-224d-49c2-aca8-129e8204fff3" providerId="ADAL" clId="{2CFC28F2-8782-44AF-A945-9F99C87249D1}" dt="2024-01-26T19:30:40.176" v="2253" actId="2696"/>
        <pc:sldMkLst>
          <pc:docMk/>
          <pc:sldMk cId="3108723973" sldId="2134805876"/>
        </pc:sldMkLst>
        <pc:spChg chg="mod">
          <ac:chgData name="Gabriel Klein" userId="0420ac37-224d-49c2-aca8-129e8204fff3" providerId="ADAL" clId="{2CFC28F2-8782-44AF-A945-9F99C87249D1}" dt="2024-01-26T15:08:04.715" v="165" actId="20577"/>
          <ac:spMkLst>
            <pc:docMk/>
            <pc:sldMk cId="3108723973" sldId="2134805876"/>
            <ac:spMk id="4" creationId="{4BB607B0-53E1-577B-D266-9487E991F55E}"/>
          </ac:spMkLst>
        </pc:spChg>
        <pc:spChg chg="del mod">
          <ac:chgData name="Gabriel Klein" userId="0420ac37-224d-49c2-aca8-129e8204fff3" providerId="ADAL" clId="{2CFC28F2-8782-44AF-A945-9F99C87249D1}" dt="2024-01-26T15:08:24.117" v="201" actId="478"/>
          <ac:spMkLst>
            <pc:docMk/>
            <pc:sldMk cId="3108723973" sldId="2134805876"/>
            <ac:spMk id="16" creationId="{3B1CBBC1-9AE3-4CEA-20C3-E733CFADBEF8}"/>
          </ac:spMkLst>
        </pc:spChg>
        <pc:spChg chg="mod">
          <ac:chgData name="Gabriel Klein" userId="0420ac37-224d-49c2-aca8-129e8204fff3" providerId="ADAL" clId="{2CFC28F2-8782-44AF-A945-9F99C87249D1}" dt="2024-01-26T15:07:07.682" v="50" actId="20577"/>
          <ac:spMkLst>
            <pc:docMk/>
            <pc:sldMk cId="3108723973" sldId="2134805876"/>
            <ac:spMk id="23" creationId="{62E9B6E1-7420-4F5C-A89A-7C6EAEF8CB63}"/>
          </ac:spMkLst>
        </pc:spChg>
        <pc:spChg chg="mod">
          <ac:chgData name="Gabriel Klein" userId="0420ac37-224d-49c2-aca8-129e8204fff3" providerId="ADAL" clId="{2CFC28F2-8782-44AF-A945-9F99C87249D1}" dt="2024-01-26T15:08:50.053" v="204" actId="1076"/>
          <ac:spMkLst>
            <pc:docMk/>
            <pc:sldMk cId="3108723973" sldId="2134805876"/>
            <ac:spMk id="31" creationId="{E73CFDD6-631E-6ED2-D9AB-8F7B14EBBCAD}"/>
          </ac:spMkLst>
        </pc:spChg>
        <pc:spChg chg="del">
          <ac:chgData name="Gabriel Klein" userId="0420ac37-224d-49c2-aca8-129e8204fff3" providerId="ADAL" clId="{2CFC28F2-8782-44AF-A945-9F99C87249D1}" dt="2024-01-26T15:08:23.070" v="200" actId="478"/>
          <ac:spMkLst>
            <pc:docMk/>
            <pc:sldMk cId="3108723973" sldId="2134805876"/>
            <ac:spMk id="32" creationId="{502DD0D8-6E96-D6DE-2C4F-6D0145792103}"/>
          </ac:spMkLst>
        </pc:spChg>
        <pc:spChg chg="del">
          <ac:chgData name="Gabriel Klein" userId="0420ac37-224d-49c2-aca8-129e8204fff3" providerId="ADAL" clId="{2CFC28F2-8782-44AF-A945-9F99C87249D1}" dt="2024-01-26T15:08:22.130" v="199" actId="478"/>
          <ac:spMkLst>
            <pc:docMk/>
            <pc:sldMk cId="3108723973" sldId="2134805876"/>
            <ac:spMk id="34" creationId="{BB416016-1952-39E8-12F7-B3F319D1FA5C}"/>
          </ac:spMkLst>
        </pc:spChg>
        <pc:spChg chg="mod">
          <ac:chgData name="Gabriel Klein" userId="0420ac37-224d-49c2-aca8-129e8204fff3" providerId="ADAL" clId="{2CFC28F2-8782-44AF-A945-9F99C87249D1}" dt="2024-01-26T15:07:39.891" v="117" actId="14100"/>
          <ac:spMkLst>
            <pc:docMk/>
            <pc:sldMk cId="3108723973" sldId="2134805876"/>
            <ac:spMk id="40" creationId="{8F0E10C9-E34C-418A-9D97-348164150FB1}"/>
          </ac:spMkLst>
        </pc:spChg>
        <pc:spChg chg="mod">
          <ac:chgData name="Gabriel Klein" userId="0420ac37-224d-49c2-aca8-129e8204fff3" providerId="ADAL" clId="{2CFC28F2-8782-44AF-A945-9F99C87249D1}" dt="2024-01-26T15:07:54.551" v="133" actId="20577"/>
          <ac:spMkLst>
            <pc:docMk/>
            <pc:sldMk cId="3108723973" sldId="2134805876"/>
            <ac:spMk id="45" creationId="{ED202FBA-1855-4291-8F3D-D382BE959925}"/>
          </ac:spMkLst>
        </pc:spChg>
        <pc:grpChg chg="mod">
          <ac:chgData name="Gabriel Klein" userId="0420ac37-224d-49c2-aca8-129e8204fff3" providerId="ADAL" clId="{2CFC28F2-8782-44AF-A945-9F99C87249D1}" dt="2024-01-26T15:08:50.053" v="204" actId="1076"/>
          <ac:grpSpMkLst>
            <pc:docMk/>
            <pc:sldMk cId="3108723973" sldId="2134805876"/>
            <ac:grpSpMk id="2" creationId="{FFC5F9AD-0605-F528-46F5-7445EF2AD707}"/>
          </ac:grpSpMkLst>
        </pc:grpChg>
        <pc:grpChg chg="mod">
          <ac:chgData name="Gabriel Klein" userId="0420ac37-224d-49c2-aca8-129e8204fff3" providerId="ADAL" clId="{2CFC28F2-8782-44AF-A945-9F99C87249D1}" dt="2024-01-26T15:08:50.053" v="204" actId="1076"/>
          <ac:grpSpMkLst>
            <pc:docMk/>
            <pc:sldMk cId="3108723973" sldId="2134805876"/>
            <ac:grpSpMk id="20" creationId="{230B757E-9EC2-4B7F-967F-1F074D131CE3}"/>
          </ac:grpSpMkLst>
        </pc:grpChg>
        <pc:grpChg chg="mod">
          <ac:chgData name="Gabriel Klein" userId="0420ac37-224d-49c2-aca8-129e8204fff3" providerId="ADAL" clId="{2CFC28F2-8782-44AF-A945-9F99C87249D1}" dt="2024-01-26T15:08:50.053" v="204" actId="1076"/>
          <ac:grpSpMkLst>
            <pc:docMk/>
            <pc:sldMk cId="3108723973" sldId="2134805876"/>
            <ac:grpSpMk id="26" creationId="{1862D3A7-7D5C-4CB5-850E-7CDA713837C0}"/>
          </ac:grpSpMkLst>
        </pc:grpChg>
        <pc:grpChg chg="mod">
          <ac:chgData name="Gabriel Klein" userId="0420ac37-224d-49c2-aca8-129e8204fff3" providerId="ADAL" clId="{2CFC28F2-8782-44AF-A945-9F99C87249D1}" dt="2024-01-26T15:08:50.053" v="204" actId="1076"/>
          <ac:grpSpMkLst>
            <pc:docMk/>
            <pc:sldMk cId="3108723973" sldId="2134805876"/>
            <ac:grpSpMk id="43" creationId="{FD69BFD3-72F5-4696-A4B5-D10D702C9EB9}"/>
          </ac:grpSpMkLst>
        </pc:grpChg>
      </pc:sldChg>
      <pc:sldChg chg="modSp add del mod">
        <pc:chgData name="Gabriel Klein" userId="0420ac37-224d-49c2-aca8-129e8204fff3" providerId="ADAL" clId="{2CFC28F2-8782-44AF-A945-9F99C87249D1}" dt="2024-01-26T19:31:13.605" v="2266" actId="2696"/>
        <pc:sldMkLst>
          <pc:docMk/>
          <pc:sldMk cId="3214958244" sldId="2134805877"/>
        </pc:sldMkLst>
        <pc:spChg chg="mod">
          <ac:chgData name="Gabriel Klein" userId="0420ac37-224d-49c2-aca8-129e8204fff3" providerId="ADAL" clId="{2CFC28F2-8782-44AF-A945-9F99C87249D1}" dt="2024-01-26T15:23:21.992" v="287" actId="20577"/>
          <ac:spMkLst>
            <pc:docMk/>
            <pc:sldMk cId="3214958244" sldId="2134805877"/>
            <ac:spMk id="2" creationId="{7D9E0F4D-47BB-584F-8148-CEEF4AE6DDFE}"/>
          </ac:spMkLst>
        </pc:spChg>
      </pc:sldChg>
      <pc:sldChg chg="modSp add del mod">
        <pc:chgData name="Gabriel Klein" userId="0420ac37-224d-49c2-aca8-129e8204fff3" providerId="ADAL" clId="{2CFC28F2-8782-44AF-A945-9F99C87249D1}" dt="2024-01-26T19:32:19.519" v="2292" actId="2696"/>
        <pc:sldMkLst>
          <pc:docMk/>
          <pc:sldMk cId="3887359823" sldId="2134805878"/>
        </pc:sldMkLst>
        <pc:spChg chg="mod">
          <ac:chgData name="Gabriel Klein" userId="0420ac37-224d-49c2-aca8-129e8204fff3" providerId="ADAL" clId="{2CFC28F2-8782-44AF-A945-9F99C87249D1}" dt="2024-01-26T15:23:39.072" v="309" actId="20577"/>
          <ac:spMkLst>
            <pc:docMk/>
            <pc:sldMk cId="3887359823" sldId="2134805878"/>
            <ac:spMk id="2" creationId="{7D9E0F4D-47BB-584F-8148-CEEF4AE6DDFE}"/>
          </ac:spMkLst>
        </pc:spChg>
      </pc:sldChg>
      <pc:sldChg chg="modSp add del mod">
        <pc:chgData name="Gabriel Klein" userId="0420ac37-224d-49c2-aca8-129e8204fff3" providerId="ADAL" clId="{2CFC28F2-8782-44AF-A945-9F99C87249D1}" dt="2024-01-26T19:32:06.940" v="2285" actId="2696"/>
        <pc:sldMkLst>
          <pc:docMk/>
          <pc:sldMk cId="3145476816" sldId="2134805879"/>
        </pc:sldMkLst>
        <pc:spChg chg="mod">
          <ac:chgData name="Gabriel Klein" userId="0420ac37-224d-49c2-aca8-129e8204fff3" providerId="ADAL" clId="{2CFC28F2-8782-44AF-A945-9F99C87249D1}" dt="2024-01-26T15:23:50.725" v="332" actId="20577"/>
          <ac:spMkLst>
            <pc:docMk/>
            <pc:sldMk cId="3145476816" sldId="2134805879"/>
            <ac:spMk id="2" creationId="{7D9E0F4D-47BB-584F-8148-CEEF4AE6DDFE}"/>
          </ac:spMkLst>
        </pc:spChg>
      </pc:sldChg>
      <pc:sldChg chg="new del">
        <pc:chgData name="Gabriel Klein" userId="0420ac37-224d-49c2-aca8-129e8204fff3" providerId="ADAL" clId="{2CFC28F2-8782-44AF-A945-9F99C87249D1}" dt="2024-01-26T16:01:33.885" v="337" actId="47"/>
        <pc:sldMkLst>
          <pc:docMk/>
          <pc:sldMk cId="2596407739" sldId="2134805880"/>
        </pc:sldMkLst>
      </pc:sldChg>
      <pc:sldChg chg="addSp delSp modSp add del mod ord modClrScheme chgLayout">
        <pc:chgData name="Gabriel Klein" userId="0420ac37-224d-49c2-aca8-129e8204fff3" providerId="ADAL" clId="{2CFC28F2-8782-44AF-A945-9F99C87249D1}" dt="2024-01-26T19:30:52.531" v="2256" actId="2696"/>
        <pc:sldMkLst>
          <pc:docMk/>
          <pc:sldMk cId="757488794" sldId="2134805881"/>
        </pc:sldMkLst>
        <pc:spChg chg="add del mod">
          <ac:chgData name="Gabriel Klein" userId="0420ac37-224d-49c2-aca8-129e8204fff3" providerId="ADAL" clId="{2CFC28F2-8782-44AF-A945-9F99C87249D1}" dt="2024-01-26T16:05:24.358" v="700" actId="26606"/>
          <ac:spMkLst>
            <pc:docMk/>
            <pc:sldMk cId="757488794" sldId="2134805881"/>
            <ac:spMk id="3" creationId="{E417B8CC-ED75-54E7-75BA-8261CC6138B5}"/>
          </ac:spMkLst>
        </pc:spChg>
        <pc:spChg chg="mod">
          <ac:chgData name="Gabriel Klein" userId="0420ac37-224d-49c2-aca8-129e8204fff3" providerId="ADAL" clId="{2CFC28F2-8782-44AF-A945-9F99C87249D1}" dt="2024-01-26T16:07:21.964" v="713" actId="26606"/>
          <ac:spMkLst>
            <pc:docMk/>
            <pc:sldMk cId="757488794" sldId="2134805881"/>
            <ac:spMk id="5" creationId="{00000000-0000-0000-0000-000000000000}"/>
          </ac:spMkLst>
        </pc:spChg>
        <pc:spChg chg="del">
          <ac:chgData name="Gabriel Klein" userId="0420ac37-224d-49c2-aca8-129e8204fff3" providerId="ADAL" clId="{2CFC28F2-8782-44AF-A945-9F99C87249D1}" dt="2024-01-26T16:02:32.222" v="344" actId="21"/>
          <ac:spMkLst>
            <pc:docMk/>
            <pc:sldMk cId="757488794" sldId="2134805881"/>
            <ac:spMk id="7" creationId="{00000000-0000-0000-0000-000000000000}"/>
          </ac:spMkLst>
        </pc:spChg>
        <pc:spChg chg="add del mod">
          <ac:chgData name="Gabriel Klein" userId="0420ac37-224d-49c2-aca8-129e8204fff3" providerId="ADAL" clId="{2CFC28F2-8782-44AF-A945-9F99C87249D1}" dt="2024-01-26T16:07:21.964" v="713" actId="26606"/>
          <ac:spMkLst>
            <pc:docMk/>
            <pc:sldMk cId="757488794" sldId="2134805881"/>
            <ac:spMk id="11" creationId="{6E155195-5A2D-1C89-3C99-1F8A318C8C4C}"/>
          </ac:spMkLst>
        </pc:spChg>
        <pc:spChg chg="mod">
          <ac:chgData name="Gabriel Klein" userId="0420ac37-224d-49c2-aca8-129e8204fff3" providerId="ADAL" clId="{2CFC28F2-8782-44AF-A945-9F99C87249D1}" dt="2024-01-26T16:03:17.058" v="398" actId="20577"/>
          <ac:spMkLst>
            <pc:docMk/>
            <pc:sldMk cId="757488794" sldId="2134805881"/>
            <ac:spMk id="23" creationId="{62E9B6E1-7420-4F5C-A89A-7C6EAEF8CB63}"/>
          </ac:spMkLst>
        </pc:spChg>
        <pc:spChg chg="del">
          <ac:chgData name="Gabriel Klein" userId="0420ac37-224d-49c2-aca8-129e8204fff3" providerId="ADAL" clId="{2CFC28F2-8782-44AF-A945-9F99C87249D1}" dt="2024-01-26T16:03:22.807" v="399" actId="478"/>
          <ac:spMkLst>
            <pc:docMk/>
            <pc:sldMk cId="757488794" sldId="2134805881"/>
            <ac:spMk id="31" creationId="{E73CFDD6-631E-6ED2-D9AB-8F7B14EBBCAD}"/>
          </ac:spMkLst>
        </pc:spChg>
        <pc:grpChg chg="del">
          <ac:chgData name="Gabriel Klein" userId="0420ac37-224d-49c2-aca8-129e8204fff3" providerId="ADAL" clId="{2CFC28F2-8782-44AF-A945-9F99C87249D1}" dt="2024-01-26T16:03:22.807" v="399" actId="478"/>
          <ac:grpSpMkLst>
            <pc:docMk/>
            <pc:sldMk cId="757488794" sldId="2134805881"/>
            <ac:grpSpMk id="2" creationId="{FFC5F9AD-0605-F528-46F5-7445EF2AD707}"/>
          </ac:grpSpMkLst>
        </pc:grpChg>
        <pc:grpChg chg="del">
          <ac:chgData name="Gabriel Klein" userId="0420ac37-224d-49c2-aca8-129e8204fff3" providerId="ADAL" clId="{2CFC28F2-8782-44AF-A945-9F99C87249D1}" dt="2024-01-26T16:03:22.807" v="399" actId="478"/>
          <ac:grpSpMkLst>
            <pc:docMk/>
            <pc:sldMk cId="757488794" sldId="2134805881"/>
            <ac:grpSpMk id="20" creationId="{230B757E-9EC2-4B7F-967F-1F074D131CE3}"/>
          </ac:grpSpMkLst>
        </pc:grpChg>
        <pc:grpChg chg="del">
          <ac:chgData name="Gabriel Klein" userId="0420ac37-224d-49c2-aca8-129e8204fff3" providerId="ADAL" clId="{2CFC28F2-8782-44AF-A945-9F99C87249D1}" dt="2024-01-26T16:03:22.807" v="399" actId="478"/>
          <ac:grpSpMkLst>
            <pc:docMk/>
            <pc:sldMk cId="757488794" sldId="2134805881"/>
            <ac:grpSpMk id="26" creationId="{1862D3A7-7D5C-4CB5-850E-7CDA713837C0}"/>
          </ac:grpSpMkLst>
        </pc:grpChg>
        <pc:grpChg chg="del">
          <ac:chgData name="Gabriel Klein" userId="0420ac37-224d-49c2-aca8-129e8204fff3" providerId="ADAL" clId="{2CFC28F2-8782-44AF-A945-9F99C87249D1}" dt="2024-01-26T16:03:22.807" v="399" actId="478"/>
          <ac:grpSpMkLst>
            <pc:docMk/>
            <pc:sldMk cId="757488794" sldId="2134805881"/>
            <ac:grpSpMk id="43" creationId="{FD69BFD3-72F5-4696-A4B5-D10D702C9EB9}"/>
          </ac:grpSpMkLst>
        </pc:grpChg>
        <pc:graphicFrameChg chg="add mod modGraphic">
          <ac:chgData name="Gabriel Klein" userId="0420ac37-224d-49c2-aca8-129e8204fff3" providerId="ADAL" clId="{2CFC28F2-8782-44AF-A945-9F99C87249D1}" dt="2024-01-26T16:07:21.964" v="713" actId="26606"/>
          <ac:graphicFrameMkLst>
            <pc:docMk/>
            <pc:sldMk cId="757488794" sldId="2134805881"/>
            <ac:graphicFrameMk id="9" creationId="{944264EB-325D-DFCE-9F88-CA917B1EC8BB}"/>
          </ac:graphicFrameMkLst>
        </pc:graphicFrameChg>
      </pc:sldChg>
      <pc:sldChg chg="new del">
        <pc:chgData name="Gabriel Klein" userId="0420ac37-224d-49c2-aca8-129e8204fff3" providerId="ADAL" clId="{2CFC28F2-8782-44AF-A945-9F99C87249D1}" dt="2024-01-26T16:07:50.027" v="716" actId="47"/>
        <pc:sldMkLst>
          <pc:docMk/>
          <pc:sldMk cId="4059202419" sldId="2134805882"/>
        </pc:sldMkLst>
      </pc:sldChg>
      <pc:sldChg chg="addSp delSp modSp add del mod modClrScheme chgLayout">
        <pc:chgData name="Gabriel Klein" userId="0420ac37-224d-49c2-aca8-129e8204fff3" providerId="ADAL" clId="{2CFC28F2-8782-44AF-A945-9F99C87249D1}" dt="2024-01-26T19:30:54.493" v="2257" actId="2696"/>
        <pc:sldMkLst>
          <pc:docMk/>
          <pc:sldMk cId="3601605028" sldId="2134805883"/>
        </pc:sldMkLst>
        <pc:spChg chg="add mod">
          <ac:chgData name="Gabriel Klein" userId="0420ac37-224d-49c2-aca8-129e8204fff3" providerId="ADAL" clId="{2CFC28F2-8782-44AF-A945-9F99C87249D1}" dt="2024-01-26T16:09:43.803" v="783"/>
          <ac:spMkLst>
            <pc:docMk/>
            <pc:sldMk cId="3601605028" sldId="2134805883"/>
            <ac:spMk id="2" creationId="{6A88CB31-CFC7-E215-93E4-789C4DC965EE}"/>
          </ac:spMkLst>
        </pc:spChg>
        <pc:spChg chg="mod">
          <ac:chgData name="Gabriel Klein" userId="0420ac37-224d-49c2-aca8-129e8204fff3" providerId="ADAL" clId="{2CFC28F2-8782-44AF-A945-9F99C87249D1}" dt="2024-01-26T16:09:53.262" v="785" actId="26606"/>
          <ac:spMkLst>
            <pc:docMk/>
            <pc:sldMk cId="3601605028" sldId="2134805883"/>
            <ac:spMk id="5" creationId="{00000000-0000-0000-0000-000000000000}"/>
          </ac:spMkLst>
        </pc:spChg>
        <pc:spChg chg="add del mod">
          <ac:chgData name="Gabriel Klein" userId="0420ac37-224d-49c2-aca8-129e8204fff3" providerId="ADAL" clId="{2CFC28F2-8782-44AF-A945-9F99C87249D1}" dt="2024-01-26T16:09:53.262" v="785" actId="26606"/>
          <ac:spMkLst>
            <pc:docMk/>
            <pc:sldMk cId="3601605028" sldId="2134805883"/>
            <ac:spMk id="14" creationId="{9FEEA92B-0C81-7901-52F2-C3796048AC0E}"/>
          </ac:spMkLst>
        </pc:spChg>
        <pc:graphicFrameChg chg="mod modGraphic">
          <ac:chgData name="Gabriel Klein" userId="0420ac37-224d-49c2-aca8-129e8204fff3" providerId="ADAL" clId="{2CFC28F2-8782-44AF-A945-9F99C87249D1}" dt="2024-01-26T16:13:51.600" v="807" actId="26606"/>
          <ac:graphicFrameMkLst>
            <pc:docMk/>
            <pc:sldMk cId="3601605028" sldId="2134805883"/>
            <ac:graphicFrameMk id="9" creationId="{944264EB-325D-DFCE-9F88-CA917B1EC8BB}"/>
          </ac:graphicFrameMkLst>
        </pc:graphicFrameChg>
      </pc:sldChg>
      <pc:sldChg chg="add del">
        <pc:chgData name="Gabriel Klein" userId="0420ac37-224d-49c2-aca8-129e8204fff3" providerId="ADAL" clId="{2CFC28F2-8782-44AF-A945-9F99C87249D1}" dt="2024-01-26T16:14:04.946" v="809" actId="2890"/>
        <pc:sldMkLst>
          <pc:docMk/>
          <pc:sldMk cId="2879222159" sldId="2134805884"/>
        </pc:sldMkLst>
      </pc:sldChg>
      <pc:sldChg chg="addSp delSp modSp add del mod">
        <pc:chgData name="Gabriel Klein" userId="0420ac37-224d-49c2-aca8-129e8204fff3" providerId="ADAL" clId="{2CFC28F2-8782-44AF-A945-9F99C87249D1}" dt="2024-01-26T19:30:56.241" v="2258" actId="2696"/>
        <pc:sldMkLst>
          <pc:docMk/>
          <pc:sldMk cId="3146675425" sldId="2134805884"/>
        </pc:sldMkLst>
        <pc:spChg chg="add del mod">
          <ac:chgData name="Gabriel Klein" userId="0420ac37-224d-49c2-aca8-129e8204fff3" providerId="ADAL" clId="{2CFC28F2-8782-44AF-A945-9F99C87249D1}" dt="2024-01-26T16:15:00.305" v="846" actId="26606"/>
          <ac:spMkLst>
            <pc:docMk/>
            <pc:sldMk cId="3146675425" sldId="2134805884"/>
            <ac:spMk id="2" creationId="{2852687F-C521-9770-54CD-36F54C81AA4C}"/>
          </ac:spMkLst>
        </pc:spChg>
        <pc:spChg chg="mod">
          <ac:chgData name="Gabriel Klein" userId="0420ac37-224d-49c2-aca8-129e8204fff3" providerId="ADAL" clId="{2CFC28F2-8782-44AF-A945-9F99C87249D1}" dt="2024-01-26T16:15:00.305" v="846" actId="26606"/>
          <ac:spMkLst>
            <pc:docMk/>
            <pc:sldMk cId="3146675425" sldId="2134805884"/>
            <ac:spMk id="5" creationId="{00000000-0000-0000-0000-000000000000}"/>
          </ac:spMkLst>
        </pc:spChg>
        <pc:graphicFrameChg chg="add">
          <ac:chgData name="Gabriel Klein" userId="0420ac37-224d-49c2-aca8-129e8204fff3" providerId="ADAL" clId="{2CFC28F2-8782-44AF-A945-9F99C87249D1}" dt="2024-01-26T16:15:00.305" v="846" actId="26606"/>
          <ac:graphicFrameMkLst>
            <pc:docMk/>
            <pc:sldMk cId="3146675425" sldId="2134805884"/>
            <ac:graphicFrameMk id="7" creationId="{AD929B2E-0BE7-2667-345C-B316FFDBD1B4}"/>
          </ac:graphicFrameMkLst>
        </pc:graphicFrameChg>
        <pc:graphicFrameChg chg="del mod">
          <ac:chgData name="Gabriel Klein" userId="0420ac37-224d-49c2-aca8-129e8204fff3" providerId="ADAL" clId="{2CFC28F2-8782-44AF-A945-9F99C87249D1}" dt="2024-01-26T16:14:35.532" v="842" actId="478"/>
          <ac:graphicFrameMkLst>
            <pc:docMk/>
            <pc:sldMk cId="3146675425" sldId="2134805884"/>
            <ac:graphicFrameMk id="9" creationId="{944264EB-325D-DFCE-9F88-CA917B1EC8BB}"/>
          </ac:graphicFrameMkLst>
        </pc:graphicFrameChg>
      </pc:sldChg>
      <pc:sldChg chg="addSp delSp modSp add del mod">
        <pc:chgData name="Gabriel Klein" userId="0420ac37-224d-49c2-aca8-129e8204fff3" providerId="ADAL" clId="{2CFC28F2-8782-44AF-A945-9F99C87249D1}" dt="2024-01-26T19:30:59.291" v="2259" actId="2696"/>
        <pc:sldMkLst>
          <pc:docMk/>
          <pc:sldMk cId="2581130377" sldId="2134805885"/>
        </pc:sldMkLst>
        <pc:spChg chg="add del mod">
          <ac:chgData name="Gabriel Klein" userId="0420ac37-224d-49c2-aca8-129e8204fff3" providerId="ADAL" clId="{2CFC28F2-8782-44AF-A945-9F99C87249D1}" dt="2024-01-26T16:15:58.803" v="880" actId="26606"/>
          <ac:spMkLst>
            <pc:docMk/>
            <pc:sldMk cId="2581130377" sldId="2134805885"/>
            <ac:spMk id="2" creationId="{0D6D3FCE-BE6D-F76D-4EB4-220FC2EF3297}"/>
          </ac:spMkLst>
        </pc:spChg>
        <pc:spChg chg="mod">
          <ac:chgData name="Gabriel Klein" userId="0420ac37-224d-49c2-aca8-129e8204fff3" providerId="ADAL" clId="{2CFC28F2-8782-44AF-A945-9F99C87249D1}" dt="2024-01-26T16:15:38.798" v="876" actId="20577"/>
          <ac:spMkLst>
            <pc:docMk/>
            <pc:sldMk cId="2581130377" sldId="2134805885"/>
            <ac:spMk id="5" creationId="{00000000-0000-0000-0000-000000000000}"/>
          </ac:spMkLst>
        </pc:spChg>
        <pc:graphicFrameChg chg="del">
          <ac:chgData name="Gabriel Klein" userId="0420ac37-224d-49c2-aca8-129e8204fff3" providerId="ADAL" clId="{2CFC28F2-8782-44AF-A945-9F99C87249D1}" dt="2024-01-26T16:15:42.123" v="877" actId="478"/>
          <ac:graphicFrameMkLst>
            <pc:docMk/>
            <pc:sldMk cId="2581130377" sldId="2134805885"/>
            <ac:graphicFrameMk id="7" creationId="{AD929B2E-0BE7-2667-345C-B316FFDBD1B4}"/>
          </ac:graphicFrameMkLst>
        </pc:graphicFrameChg>
        <pc:graphicFrameChg chg="add">
          <ac:chgData name="Gabriel Klein" userId="0420ac37-224d-49c2-aca8-129e8204fff3" providerId="ADAL" clId="{2CFC28F2-8782-44AF-A945-9F99C87249D1}" dt="2024-01-26T16:15:58.803" v="880" actId="26606"/>
          <ac:graphicFrameMkLst>
            <pc:docMk/>
            <pc:sldMk cId="2581130377" sldId="2134805885"/>
            <ac:graphicFrameMk id="8" creationId="{8C9A6C8B-B064-2EE2-1E56-0B424530942B}"/>
          </ac:graphicFrameMkLst>
        </pc:graphicFrameChg>
      </pc:sldChg>
      <pc:sldChg chg="addSp delSp modSp add del mod">
        <pc:chgData name="Gabriel Klein" userId="0420ac37-224d-49c2-aca8-129e8204fff3" providerId="ADAL" clId="{2CFC28F2-8782-44AF-A945-9F99C87249D1}" dt="2024-01-26T19:31:02.489" v="2260" actId="2696"/>
        <pc:sldMkLst>
          <pc:docMk/>
          <pc:sldMk cId="3301400348" sldId="2134805886"/>
        </pc:sldMkLst>
        <pc:spChg chg="add del mod">
          <ac:chgData name="Gabriel Klein" userId="0420ac37-224d-49c2-aca8-129e8204fff3" providerId="ADAL" clId="{2CFC28F2-8782-44AF-A945-9F99C87249D1}" dt="2024-01-26T16:16:34.901" v="911"/>
          <ac:spMkLst>
            <pc:docMk/>
            <pc:sldMk cId="3301400348" sldId="2134805886"/>
            <ac:spMk id="2" creationId="{47537360-13F6-157B-34D6-AEE1B445740E}"/>
          </ac:spMkLst>
        </pc:spChg>
        <pc:spChg chg="add del mod">
          <ac:chgData name="Gabriel Klein" userId="0420ac37-224d-49c2-aca8-129e8204fff3" providerId="ADAL" clId="{2CFC28F2-8782-44AF-A945-9F99C87249D1}" dt="2024-01-26T16:18:57.476" v="1003" actId="26606"/>
          <ac:spMkLst>
            <pc:docMk/>
            <pc:sldMk cId="3301400348" sldId="2134805886"/>
            <ac:spMk id="3" creationId="{0C24F685-75B5-D348-9C87-F8DD8FF9C858}"/>
          </ac:spMkLst>
        </pc:spChg>
        <pc:spChg chg="mod">
          <ac:chgData name="Gabriel Klein" userId="0420ac37-224d-49c2-aca8-129e8204fff3" providerId="ADAL" clId="{2CFC28F2-8782-44AF-A945-9F99C87249D1}" dt="2024-01-26T16:19:52.898" v="1008" actId="20577"/>
          <ac:spMkLst>
            <pc:docMk/>
            <pc:sldMk cId="3301400348" sldId="2134805886"/>
            <ac:spMk id="5" creationId="{00000000-0000-0000-0000-000000000000}"/>
          </ac:spMkLst>
        </pc:spChg>
        <pc:graphicFrameChg chg="add mod modGraphic">
          <ac:chgData name="Gabriel Klein" userId="0420ac37-224d-49c2-aca8-129e8204fff3" providerId="ADAL" clId="{2CFC28F2-8782-44AF-A945-9F99C87249D1}" dt="2024-01-26T16:20:40.506" v="1012"/>
          <ac:graphicFrameMkLst>
            <pc:docMk/>
            <pc:sldMk cId="3301400348" sldId="2134805886"/>
            <ac:graphicFrameMk id="7" creationId="{D1B2EE63-4B61-3455-D6B6-12C9C2E909C6}"/>
          </ac:graphicFrameMkLst>
        </pc:graphicFrameChg>
        <pc:graphicFrameChg chg="del">
          <ac:chgData name="Gabriel Klein" userId="0420ac37-224d-49c2-aca8-129e8204fff3" providerId="ADAL" clId="{2CFC28F2-8782-44AF-A945-9F99C87249D1}" dt="2024-01-26T16:16:27.021" v="908" actId="478"/>
          <ac:graphicFrameMkLst>
            <pc:docMk/>
            <pc:sldMk cId="3301400348" sldId="2134805886"/>
            <ac:graphicFrameMk id="8" creationId="{8C9A6C8B-B064-2EE2-1E56-0B424530942B}"/>
          </ac:graphicFrameMkLst>
        </pc:graphicFrameChg>
      </pc:sldChg>
      <pc:sldChg chg="addSp delSp modSp add del mod">
        <pc:chgData name="Gabriel Klein" userId="0420ac37-224d-49c2-aca8-129e8204fff3" providerId="ADAL" clId="{2CFC28F2-8782-44AF-A945-9F99C87249D1}" dt="2024-01-26T19:31:04.434" v="2261" actId="2696"/>
        <pc:sldMkLst>
          <pc:docMk/>
          <pc:sldMk cId="1007700602" sldId="2134805887"/>
        </pc:sldMkLst>
        <pc:spChg chg="add del">
          <ac:chgData name="Gabriel Klein" userId="0420ac37-224d-49c2-aca8-129e8204fff3" providerId="ADAL" clId="{2CFC28F2-8782-44AF-A945-9F99C87249D1}" dt="2024-01-26T16:21:14.161" v="1014" actId="26606"/>
          <ac:spMkLst>
            <pc:docMk/>
            <pc:sldMk cId="1007700602" sldId="2134805887"/>
            <ac:spMk id="3" creationId="{4315202B-3B23-5893-81F5-15BD4C2395D4}"/>
          </ac:spMkLst>
        </pc:spChg>
        <pc:spChg chg="mod">
          <ac:chgData name="Gabriel Klein" userId="0420ac37-224d-49c2-aca8-129e8204fff3" providerId="ADAL" clId="{2CFC28F2-8782-44AF-A945-9F99C87249D1}" dt="2024-01-26T16:21:33.322" v="1016" actId="26606"/>
          <ac:spMkLst>
            <pc:docMk/>
            <pc:sldMk cId="1007700602" sldId="2134805887"/>
            <ac:spMk id="5" creationId="{00000000-0000-0000-0000-000000000000}"/>
          </ac:spMkLst>
        </pc:spChg>
        <pc:graphicFrameChg chg="add mod modGraphic">
          <ac:chgData name="Gabriel Klein" userId="0420ac37-224d-49c2-aca8-129e8204fff3" providerId="ADAL" clId="{2CFC28F2-8782-44AF-A945-9F99C87249D1}" dt="2024-01-26T16:21:33.322" v="1016" actId="26606"/>
          <ac:graphicFrameMkLst>
            <pc:docMk/>
            <pc:sldMk cId="1007700602" sldId="2134805887"/>
            <ac:graphicFrameMk id="7" creationId="{F79BF0AC-4061-9CDE-4FC8-67522A956907}"/>
          </ac:graphicFrameMkLst>
        </pc:graphicFrameChg>
      </pc:sldChg>
      <pc:sldChg chg="addSp delSp modSp add del mod">
        <pc:chgData name="Gabriel Klein" userId="0420ac37-224d-49c2-aca8-129e8204fff3" providerId="ADAL" clId="{2CFC28F2-8782-44AF-A945-9F99C87249D1}" dt="2024-01-26T19:31:06.266" v="2262" actId="2696"/>
        <pc:sldMkLst>
          <pc:docMk/>
          <pc:sldMk cId="1482948299" sldId="2134805888"/>
        </pc:sldMkLst>
        <pc:spChg chg="add del">
          <ac:chgData name="Gabriel Klein" userId="0420ac37-224d-49c2-aca8-129e8204fff3" providerId="ADAL" clId="{2CFC28F2-8782-44AF-A945-9F99C87249D1}" dt="2024-01-26T16:21:49.685" v="1018" actId="22"/>
          <ac:spMkLst>
            <pc:docMk/>
            <pc:sldMk cId="1482948299" sldId="2134805888"/>
            <ac:spMk id="3" creationId="{AEBC8811-6C68-60A7-73DD-F310753E35D2}"/>
          </ac:spMkLst>
        </pc:spChg>
        <pc:spChg chg="mod">
          <ac:chgData name="Gabriel Klein" userId="0420ac37-224d-49c2-aca8-129e8204fff3" providerId="ADAL" clId="{2CFC28F2-8782-44AF-A945-9F99C87249D1}" dt="2024-01-26T16:22:24.109" v="1022" actId="26606"/>
          <ac:spMkLst>
            <pc:docMk/>
            <pc:sldMk cId="1482948299" sldId="2134805888"/>
            <ac:spMk id="5" creationId="{00000000-0000-0000-0000-000000000000}"/>
          </ac:spMkLst>
        </pc:spChg>
        <pc:spChg chg="add del">
          <ac:chgData name="Gabriel Klein" userId="0420ac37-224d-49c2-aca8-129e8204fff3" providerId="ADAL" clId="{2CFC28F2-8782-44AF-A945-9F99C87249D1}" dt="2024-01-26T16:22:02.083" v="1020" actId="26606"/>
          <ac:spMkLst>
            <pc:docMk/>
            <pc:sldMk cId="1482948299" sldId="2134805888"/>
            <ac:spMk id="6" creationId="{3EE16F13-531B-EC5F-F07A-57F8D7656BED}"/>
          </ac:spMkLst>
        </pc:spChg>
        <pc:graphicFrameChg chg="add mod modGraphic">
          <ac:chgData name="Gabriel Klein" userId="0420ac37-224d-49c2-aca8-129e8204fff3" providerId="ADAL" clId="{2CFC28F2-8782-44AF-A945-9F99C87249D1}" dt="2024-01-26T16:22:24.109" v="1022" actId="26606"/>
          <ac:graphicFrameMkLst>
            <pc:docMk/>
            <pc:sldMk cId="1482948299" sldId="2134805888"/>
            <ac:graphicFrameMk id="8" creationId="{88BBA3E9-2391-593E-2900-BDAC9D92FF1E}"/>
          </ac:graphicFrameMkLst>
        </pc:graphicFrameChg>
      </pc:sldChg>
      <pc:sldChg chg="addSp delSp modSp add del mod modClrScheme chgLayout">
        <pc:chgData name="Gabriel Klein" userId="0420ac37-224d-49c2-aca8-129e8204fff3" providerId="ADAL" clId="{2CFC28F2-8782-44AF-A945-9F99C87249D1}" dt="2024-01-26T19:31:07.867" v="2263" actId="2696"/>
        <pc:sldMkLst>
          <pc:docMk/>
          <pc:sldMk cId="2395334800" sldId="2134805889"/>
        </pc:sldMkLst>
        <pc:spChg chg="add del mod">
          <ac:chgData name="Gabriel Klein" userId="0420ac37-224d-49c2-aca8-129e8204fff3" providerId="ADAL" clId="{2CFC28F2-8782-44AF-A945-9F99C87249D1}" dt="2024-01-26T16:23:10.117" v="1030" actId="26606"/>
          <ac:spMkLst>
            <pc:docMk/>
            <pc:sldMk cId="2395334800" sldId="2134805889"/>
            <ac:spMk id="3" creationId="{E4A7E7ED-399B-6EEC-2B82-028051C1A344}"/>
          </ac:spMkLst>
        </pc:spChg>
        <pc:spChg chg="mod">
          <ac:chgData name="Gabriel Klein" userId="0420ac37-224d-49c2-aca8-129e8204fff3" providerId="ADAL" clId="{2CFC28F2-8782-44AF-A945-9F99C87249D1}" dt="2024-01-26T16:23:59.197" v="1037" actId="26606"/>
          <ac:spMkLst>
            <pc:docMk/>
            <pc:sldMk cId="2395334800" sldId="2134805889"/>
            <ac:spMk id="5" creationId="{00000000-0000-0000-0000-000000000000}"/>
          </ac:spMkLst>
        </pc:spChg>
        <pc:graphicFrameChg chg="add mod modGraphic">
          <ac:chgData name="Gabriel Klein" userId="0420ac37-224d-49c2-aca8-129e8204fff3" providerId="ADAL" clId="{2CFC28F2-8782-44AF-A945-9F99C87249D1}" dt="2024-01-26T16:23:59.197" v="1037" actId="26606"/>
          <ac:graphicFrameMkLst>
            <pc:docMk/>
            <pc:sldMk cId="2395334800" sldId="2134805889"/>
            <ac:graphicFrameMk id="7" creationId="{6A238E85-545E-57A0-EC61-EBFF4931E499}"/>
          </ac:graphicFrameMkLst>
        </pc:graphicFrameChg>
      </pc:sldChg>
      <pc:sldChg chg="addSp modSp add del mod modClrScheme chgLayout">
        <pc:chgData name="Gabriel Klein" userId="0420ac37-224d-49c2-aca8-129e8204fff3" providerId="ADAL" clId="{2CFC28F2-8782-44AF-A945-9F99C87249D1}" dt="2024-01-26T19:31:11.788" v="2265" actId="2696"/>
        <pc:sldMkLst>
          <pc:docMk/>
          <pc:sldMk cId="1319777611" sldId="2134805890"/>
        </pc:sldMkLst>
        <pc:spChg chg="add mod">
          <ac:chgData name="Gabriel Klein" userId="0420ac37-224d-49c2-aca8-129e8204fff3" providerId="ADAL" clId="{2CFC28F2-8782-44AF-A945-9F99C87249D1}" dt="2024-01-26T16:25:56.975" v="1052" actId="403"/>
          <ac:spMkLst>
            <pc:docMk/>
            <pc:sldMk cId="1319777611" sldId="2134805890"/>
            <ac:spMk id="3" creationId="{9A4916A1-70AB-8A0D-79B5-AB6F6435CED1}"/>
          </ac:spMkLst>
        </pc:spChg>
        <pc:spChg chg="add mod">
          <ac:chgData name="Gabriel Klein" userId="0420ac37-224d-49c2-aca8-129e8204fff3" providerId="ADAL" clId="{2CFC28F2-8782-44AF-A945-9F99C87249D1}" dt="2024-01-26T16:26:08.802" v="1053" actId="1076"/>
          <ac:spMkLst>
            <pc:docMk/>
            <pc:sldMk cId="1319777611" sldId="2134805890"/>
            <ac:spMk id="4" creationId="{05F799E9-34E0-79B4-ABD7-7EAB9351007B}"/>
          </ac:spMkLst>
        </pc:spChg>
        <pc:spChg chg="mod ord">
          <ac:chgData name="Gabriel Klein" userId="0420ac37-224d-49c2-aca8-129e8204fff3" providerId="ADAL" clId="{2CFC28F2-8782-44AF-A945-9F99C87249D1}" dt="2024-01-26T16:24:58.500" v="1041" actId="26606"/>
          <ac:spMkLst>
            <pc:docMk/>
            <pc:sldMk cId="1319777611" sldId="2134805890"/>
            <ac:spMk id="5" creationId="{00000000-0000-0000-0000-000000000000}"/>
          </ac:spMkLst>
        </pc:spChg>
      </pc:sldChg>
      <pc:sldChg chg="addSp delSp modSp add del mod">
        <pc:chgData name="Gabriel Klein" userId="0420ac37-224d-49c2-aca8-129e8204fff3" providerId="ADAL" clId="{2CFC28F2-8782-44AF-A945-9F99C87249D1}" dt="2024-01-26T19:31:09.792" v="2264" actId="2696"/>
        <pc:sldMkLst>
          <pc:docMk/>
          <pc:sldMk cId="2803018316" sldId="2134805891"/>
        </pc:sldMkLst>
        <pc:spChg chg="add del">
          <ac:chgData name="Gabriel Klein" userId="0420ac37-224d-49c2-aca8-129e8204fff3" providerId="ADAL" clId="{2CFC28F2-8782-44AF-A945-9F99C87249D1}" dt="2024-01-26T16:24:33.610" v="1039" actId="26606"/>
          <ac:spMkLst>
            <pc:docMk/>
            <pc:sldMk cId="2803018316" sldId="2134805891"/>
            <ac:spMk id="3" creationId="{C52EB203-C80D-A873-A089-C283C20934F7}"/>
          </ac:spMkLst>
        </pc:spChg>
        <pc:spChg chg="mod">
          <ac:chgData name="Gabriel Klein" userId="0420ac37-224d-49c2-aca8-129e8204fff3" providerId="ADAL" clId="{2CFC28F2-8782-44AF-A945-9F99C87249D1}" dt="2024-01-26T16:17:40.167" v="977" actId="20577"/>
          <ac:spMkLst>
            <pc:docMk/>
            <pc:sldMk cId="2803018316" sldId="2134805891"/>
            <ac:spMk id="5" creationId="{00000000-0000-0000-0000-000000000000}"/>
          </ac:spMkLst>
        </pc:spChg>
        <pc:graphicFrameChg chg="add">
          <ac:chgData name="Gabriel Klein" userId="0420ac37-224d-49c2-aca8-129e8204fff3" providerId="ADAL" clId="{2CFC28F2-8782-44AF-A945-9F99C87249D1}" dt="2024-01-26T16:24:33.610" v="1039" actId="26606"/>
          <ac:graphicFrameMkLst>
            <pc:docMk/>
            <pc:sldMk cId="2803018316" sldId="2134805891"/>
            <ac:graphicFrameMk id="7" creationId="{95987292-A290-3B33-58CD-3E0A252EC0F7}"/>
          </ac:graphicFrameMkLst>
        </pc:graphicFrameChg>
      </pc:sldChg>
      <pc:sldChg chg="new del">
        <pc:chgData name="Gabriel Klein" userId="0420ac37-224d-49c2-aca8-129e8204fff3" providerId="ADAL" clId="{2CFC28F2-8782-44AF-A945-9F99C87249D1}" dt="2024-01-26T16:32:34.496" v="1055" actId="680"/>
        <pc:sldMkLst>
          <pc:docMk/>
          <pc:sldMk cId="153810971" sldId="2134805892"/>
        </pc:sldMkLst>
      </pc:sldChg>
      <pc:sldChg chg="addSp delSp modSp add del mod ord modClrScheme chgLayout">
        <pc:chgData name="Gabriel Klein" userId="0420ac37-224d-49c2-aca8-129e8204fff3" providerId="ADAL" clId="{2CFC28F2-8782-44AF-A945-9F99C87249D1}" dt="2024-01-26T19:31:15.644" v="2267" actId="2696"/>
        <pc:sldMkLst>
          <pc:docMk/>
          <pc:sldMk cId="477350876" sldId="2134805892"/>
        </pc:sldMkLst>
        <pc:spChg chg="del">
          <ac:chgData name="Gabriel Klein" userId="0420ac37-224d-49c2-aca8-129e8204fff3" providerId="ADAL" clId="{2CFC28F2-8782-44AF-A945-9F99C87249D1}" dt="2024-01-26T16:32:58.890" v="1080" actId="478"/>
          <ac:spMkLst>
            <pc:docMk/>
            <pc:sldMk cId="477350876" sldId="2134805892"/>
            <ac:spMk id="3" creationId="{9A4916A1-70AB-8A0D-79B5-AB6F6435CED1}"/>
          </ac:spMkLst>
        </pc:spChg>
        <pc:spChg chg="del">
          <ac:chgData name="Gabriel Klein" userId="0420ac37-224d-49c2-aca8-129e8204fff3" providerId="ADAL" clId="{2CFC28F2-8782-44AF-A945-9F99C87249D1}" dt="2024-01-26T16:32:57.188" v="1079" actId="478"/>
          <ac:spMkLst>
            <pc:docMk/>
            <pc:sldMk cId="477350876" sldId="2134805892"/>
            <ac:spMk id="4" creationId="{05F799E9-34E0-79B4-ABD7-7EAB9351007B}"/>
          </ac:spMkLst>
        </pc:spChg>
        <pc:spChg chg="mod">
          <ac:chgData name="Gabriel Klein" userId="0420ac37-224d-49c2-aca8-129e8204fff3" providerId="ADAL" clId="{2CFC28F2-8782-44AF-A945-9F99C87249D1}" dt="2024-01-26T16:38:43.139" v="1100" actId="26606"/>
          <ac:spMkLst>
            <pc:docMk/>
            <pc:sldMk cId="477350876" sldId="2134805892"/>
            <ac:spMk id="5" creationId="{00000000-0000-0000-0000-000000000000}"/>
          </ac:spMkLst>
        </pc:spChg>
        <pc:spChg chg="add del">
          <ac:chgData name="Gabriel Klein" userId="0420ac37-224d-49c2-aca8-129e8204fff3" providerId="ADAL" clId="{2CFC28F2-8782-44AF-A945-9F99C87249D1}" dt="2024-01-26T16:38:43.139" v="1100" actId="26606"/>
          <ac:spMkLst>
            <pc:docMk/>
            <pc:sldMk cId="477350876" sldId="2134805892"/>
            <ac:spMk id="6" creationId="{ADD522A5-B49D-4F1F-011B-5CAEA124AD61}"/>
          </ac:spMkLst>
        </pc:spChg>
        <pc:graphicFrameChg chg="add">
          <ac:chgData name="Gabriel Klein" userId="0420ac37-224d-49c2-aca8-129e8204fff3" providerId="ADAL" clId="{2CFC28F2-8782-44AF-A945-9F99C87249D1}" dt="2024-01-26T16:38:43.139" v="1100" actId="26606"/>
          <ac:graphicFrameMkLst>
            <pc:docMk/>
            <pc:sldMk cId="477350876" sldId="2134805892"/>
            <ac:graphicFrameMk id="8" creationId="{EBC8A825-A684-A147-ECD9-1E24BB20B889}"/>
          </ac:graphicFrameMkLst>
        </pc:graphicFrameChg>
      </pc:sldChg>
      <pc:sldChg chg="addSp delSp modSp add del mod modClrScheme chgLayout">
        <pc:chgData name="Gabriel Klein" userId="0420ac37-224d-49c2-aca8-129e8204fff3" providerId="ADAL" clId="{2CFC28F2-8782-44AF-A945-9F99C87249D1}" dt="2024-01-26T19:32:20.931" v="2293" actId="2696"/>
        <pc:sldMkLst>
          <pc:docMk/>
          <pc:sldMk cId="291144037" sldId="2134805893"/>
        </pc:sldMkLst>
        <pc:spChg chg="add del mod">
          <ac:chgData name="Gabriel Klein" userId="0420ac37-224d-49c2-aca8-129e8204fff3" providerId="ADAL" clId="{2CFC28F2-8782-44AF-A945-9F99C87249D1}" dt="2024-01-26T16:48:16.296" v="1378" actId="478"/>
          <ac:spMkLst>
            <pc:docMk/>
            <pc:sldMk cId="291144037" sldId="2134805893"/>
            <ac:spMk id="3" creationId="{9CF9CA58-0166-F240-A9E8-DB095BA42064}"/>
          </ac:spMkLst>
        </pc:spChg>
        <pc:spChg chg="add del mod">
          <ac:chgData name="Gabriel Klein" userId="0420ac37-224d-49c2-aca8-129e8204fff3" providerId="ADAL" clId="{2CFC28F2-8782-44AF-A945-9F99C87249D1}" dt="2024-01-26T16:47:41.673" v="1373" actId="478"/>
          <ac:spMkLst>
            <pc:docMk/>
            <pc:sldMk cId="291144037" sldId="2134805893"/>
            <ac:spMk id="4" creationId="{76973E36-4EA1-F880-7899-5CD6878A95B2}"/>
          </ac:spMkLst>
        </pc:spChg>
        <pc:spChg chg="mod ord">
          <ac:chgData name="Gabriel Klein" userId="0420ac37-224d-49c2-aca8-129e8204fff3" providerId="ADAL" clId="{2CFC28F2-8782-44AF-A945-9F99C87249D1}" dt="2024-01-26T16:48:34.144" v="1380" actId="26606"/>
          <ac:spMkLst>
            <pc:docMk/>
            <pc:sldMk cId="291144037" sldId="2134805893"/>
            <ac:spMk id="5" creationId="{00000000-0000-0000-0000-000000000000}"/>
          </ac:spMkLst>
        </pc:spChg>
        <pc:spChg chg="add mod">
          <ac:chgData name="Gabriel Klein" userId="0420ac37-224d-49c2-aca8-129e8204fff3" providerId="ADAL" clId="{2CFC28F2-8782-44AF-A945-9F99C87249D1}" dt="2024-01-26T16:48:41.418" v="1382" actId="20577"/>
          <ac:spMkLst>
            <pc:docMk/>
            <pc:sldMk cId="291144037" sldId="2134805893"/>
            <ac:spMk id="8" creationId="{C3B2CE58-D034-4A39-EE8D-181BDE9C5149}"/>
          </ac:spMkLst>
        </pc:spChg>
        <pc:graphicFrameChg chg="add del">
          <ac:chgData name="Gabriel Klein" userId="0420ac37-224d-49c2-aca8-129e8204fff3" providerId="ADAL" clId="{2CFC28F2-8782-44AF-A945-9F99C87249D1}" dt="2024-01-26T16:47:11.861" v="1370" actId="26606"/>
          <ac:graphicFrameMkLst>
            <pc:docMk/>
            <pc:sldMk cId="291144037" sldId="2134805893"/>
            <ac:graphicFrameMk id="7" creationId="{F53F768D-E060-6FB2-8250-A4F57A9E48C5}"/>
          </ac:graphicFrameMkLst>
        </pc:graphicFrameChg>
      </pc:sldChg>
      <pc:sldChg chg="addSp delSp modSp add del mod modClrScheme chgLayout">
        <pc:chgData name="Gabriel Klein" userId="0420ac37-224d-49c2-aca8-129e8204fff3" providerId="ADAL" clId="{2CFC28F2-8782-44AF-A945-9F99C87249D1}" dt="2024-01-26T19:32:22.505" v="2294" actId="2696"/>
        <pc:sldMkLst>
          <pc:docMk/>
          <pc:sldMk cId="1091037918" sldId="2134805894"/>
        </pc:sldMkLst>
        <pc:spChg chg="add del mod">
          <ac:chgData name="Gabriel Klein" userId="0420ac37-224d-49c2-aca8-129e8204fff3" providerId="ADAL" clId="{2CFC28F2-8782-44AF-A945-9F99C87249D1}" dt="2024-01-26T16:45:47.564" v="1341" actId="26606"/>
          <ac:spMkLst>
            <pc:docMk/>
            <pc:sldMk cId="1091037918" sldId="2134805894"/>
            <ac:spMk id="3" creationId="{420F4BB1-F321-C116-B311-46023FF59A71}"/>
          </ac:spMkLst>
        </pc:spChg>
        <pc:spChg chg="mod">
          <ac:chgData name="Gabriel Klein" userId="0420ac37-224d-49c2-aca8-129e8204fff3" providerId="ADAL" clId="{2CFC28F2-8782-44AF-A945-9F99C87249D1}" dt="2024-01-26T16:46:05.398" v="1343" actId="26606"/>
          <ac:spMkLst>
            <pc:docMk/>
            <pc:sldMk cId="1091037918" sldId="2134805894"/>
            <ac:spMk id="5" creationId="{00000000-0000-0000-0000-000000000000}"/>
          </ac:spMkLst>
        </pc:spChg>
        <pc:spChg chg="add del mod">
          <ac:chgData name="Gabriel Klein" userId="0420ac37-224d-49c2-aca8-129e8204fff3" providerId="ADAL" clId="{2CFC28F2-8782-44AF-A945-9F99C87249D1}" dt="2024-01-26T16:46:05.398" v="1343" actId="26606"/>
          <ac:spMkLst>
            <pc:docMk/>
            <pc:sldMk cId="1091037918" sldId="2134805894"/>
            <ac:spMk id="12" creationId="{0C399FBF-26D2-16A6-19E4-4AE5CD5019DF}"/>
          </ac:spMkLst>
        </pc:spChg>
        <pc:graphicFrameChg chg="add mod modGraphic">
          <ac:chgData name="Gabriel Klein" userId="0420ac37-224d-49c2-aca8-129e8204fff3" providerId="ADAL" clId="{2CFC28F2-8782-44AF-A945-9F99C87249D1}" dt="2024-01-26T16:46:05.398" v="1343" actId="26606"/>
          <ac:graphicFrameMkLst>
            <pc:docMk/>
            <pc:sldMk cId="1091037918" sldId="2134805894"/>
            <ac:graphicFrameMk id="7" creationId="{C33CFCAB-0A95-E75E-4675-B0DC712EBE98}"/>
          </ac:graphicFrameMkLst>
        </pc:graphicFrameChg>
      </pc:sldChg>
      <pc:sldChg chg="addSp delSp modSp add del mod modClrScheme chgLayout">
        <pc:chgData name="Gabriel Klein" userId="0420ac37-224d-49c2-aca8-129e8204fff3" providerId="ADAL" clId="{2CFC28F2-8782-44AF-A945-9F99C87249D1}" dt="2024-01-26T19:31:33.387" v="2274" actId="2696"/>
        <pc:sldMkLst>
          <pc:docMk/>
          <pc:sldMk cId="1743734430" sldId="2134805895"/>
        </pc:sldMkLst>
        <pc:spChg chg="add del">
          <ac:chgData name="Gabriel Klein" userId="0420ac37-224d-49c2-aca8-129e8204fff3" providerId="ADAL" clId="{2CFC28F2-8782-44AF-A945-9F99C87249D1}" dt="2024-01-26T16:44:48.651" v="1313" actId="26606"/>
          <ac:spMkLst>
            <pc:docMk/>
            <pc:sldMk cId="1743734430" sldId="2134805895"/>
            <ac:spMk id="3" creationId="{440078DA-40D4-886C-645C-814F656022AB}"/>
          </ac:spMkLst>
        </pc:spChg>
        <pc:spChg chg="mod">
          <ac:chgData name="Gabriel Klein" userId="0420ac37-224d-49c2-aca8-129e8204fff3" providerId="ADAL" clId="{2CFC28F2-8782-44AF-A945-9F99C87249D1}" dt="2024-01-26T16:44:48.651" v="1313" actId="26606"/>
          <ac:spMkLst>
            <pc:docMk/>
            <pc:sldMk cId="1743734430" sldId="2134805895"/>
            <ac:spMk id="5" creationId="{00000000-0000-0000-0000-000000000000}"/>
          </ac:spMkLst>
        </pc:spChg>
        <pc:graphicFrameChg chg="add">
          <ac:chgData name="Gabriel Klein" userId="0420ac37-224d-49c2-aca8-129e8204fff3" providerId="ADAL" clId="{2CFC28F2-8782-44AF-A945-9F99C87249D1}" dt="2024-01-26T16:44:48.651" v="1313" actId="26606"/>
          <ac:graphicFrameMkLst>
            <pc:docMk/>
            <pc:sldMk cId="1743734430" sldId="2134805895"/>
            <ac:graphicFrameMk id="7" creationId="{FE8ABA0B-E9D4-167A-8904-3ACA3D89F050}"/>
          </ac:graphicFrameMkLst>
        </pc:graphicFrameChg>
      </pc:sldChg>
      <pc:sldChg chg="addSp delSp modSp add del mod modClrScheme chgLayout">
        <pc:chgData name="Gabriel Klein" userId="0420ac37-224d-49c2-aca8-129e8204fff3" providerId="ADAL" clId="{2CFC28F2-8782-44AF-A945-9F99C87249D1}" dt="2024-01-26T19:31:30.157" v="2273" actId="2696"/>
        <pc:sldMkLst>
          <pc:docMk/>
          <pc:sldMk cId="2225132988" sldId="2134805896"/>
        </pc:sldMkLst>
        <pc:spChg chg="add del">
          <ac:chgData name="Gabriel Klein" userId="0420ac37-224d-49c2-aca8-129e8204fff3" providerId="ADAL" clId="{2CFC28F2-8782-44AF-A945-9F99C87249D1}" dt="2024-01-26T16:44:14.133" v="1299" actId="26606"/>
          <ac:spMkLst>
            <pc:docMk/>
            <pc:sldMk cId="2225132988" sldId="2134805896"/>
            <ac:spMk id="3" creationId="{D05E9F56-BD0D-2EA2-E272-B0CC53D49FA9}"/>
          </ac:spMkLst>
        </pc:spChg>
        <pc:spChg chg="mod">
          <ac:chgData name="Gabriel Klein" userId="0420ac37-224d-49c2-aca8-129e8204fff3" providerId="ADAL" clId="{2CFC28F2-8782-44AF-A945-9F99C87249D1}" dt="2024-01-26T16:44:14.133" v="1299" actId="26606"/>
          <ac:spMkLst>
            <pc:docMk/>
            <pc:sldMk cId="2225132988" sldId="2134805896"/>
            <ac:spMk id="5" creationId="{00000000-0000-0000-0000-000000000000}"/>
          </ac:spMkLst>
        </pc:spChg>
        <pc:graphicFrameChg chg="add">
          <ac:chgData name="Gabriel Klein" userId="0420ac37-224d-49c2-aca8-129e8204fff3" providerId="ADAL" clId="{2CFC28F2-8782-44AF-A945-9F99C87249D1}" dt="2024-01-26T16:44:14.133" v="1299" actId="26606"/>
          <ac:graphicFrameMkLst>
            <pc:docMk/>
            <pc:sldMk cId="2225132988" sldId="2134805896"/>
            <ac:graphicFrameMk id="7" creationId="{F2958300-3E80-8348-7BAF-60819A209DA2}"/>
          </ac:graphicFrameMkLst>
        </pc:graphicFrameChg>
      </pc:sldChg>
      <pc:sldChg chg="addSp delSp modSp add del mod modClrScheme chgLayout">
        <pc:chgData name="Gabriel Klein" userId="0420ac37-224d-49c2-aca8-129e8204fff3" providerId="ADAL" clId="{2CFC28F2-8782-44AF-A945-9F99C87249D1}" dt="2024-01-26T19:31:27.582" v="2272" actId="2696"/>
        <pc:sldMkLst>
          <pc:docMk/>
          <pc:sldMk cId="3504745060" sldId="2134805897"/>
        </pc:sldMkLst>
        <pc:spChg chg="add del">
          <ac:chgData name="Gabriel Klein" userId="0420ac37-224d-49c2-aca8-129e8204fff3" providerId="ADAL" clId="{2CFC28F2-8782-44AF-A945-9F99C87249D1}" dt="2024-01-26T16:43:43.346" v="1274" actId="26606"/>
          <ac:spMkLst>
            <pc:docMk/>
            <pc:sldMk cId="3504745060" sldId="2134805897"/>
            <ac:spMk id="3" creationId="{47AAB126-1381-E8F0-1EFC-E9EA555B0861}"/>
          </ac:spMkLst>
        </pc:spChg>
        <pc:spChg chg="mod">
          <ac:chgData name="Gabriel Klein" userId="0420ac37-224d-49c2-aca8-129e8204fff3" providerId="ADAL" clId="{2CFC28F2-8782-44AF-A945-9F99C87249D1}" dt="2024-01-26T16:43:43.346" v="1274" actId="26606"/>
          <ac:spMkLst>
            <pc:docMk/>
            <pc:sldMk cId="3504745060" sldId="2134805897"/>
            <ac:spMk id="5" creationId="{00000000-0000-0000-0000-000000000000}"/>
          </ac:spMkLst>
        </pc:spChg>
        <pc:graphicFrameChg chg="add">
          <ac:chgData name="Gabriel Klein" userId="0420ac37-224d-49c2-aca8-129e8204fff3" providerId="ADAL" clId="{2CFC28F2-8782-44AF-A945-9F99C87249D1}" dt="2024-01-26T16:43:43.346" v="1274" actId="26606"/>
          <ac:graphicFrameMkLst>
            <pc:docMk/>
            <pc:sldMk cId="3504745060" sldId="2134805897"/>
            <ac:graphicFrameMk id="7" creationId="{C12C3BF8-78F1-7245-2779-A2699C3FA53B}"/>
          </ac:graphicFrameMkLst>
        </pc:graphicFrameChg>
      </pc:sldChg>
      <pc:sldChg chg="addSp delSp modSp add del mod modClrScheme chgLayout">
        <pc:chgData name="Gabriel Klein" userId="0420ac37-224d-49c2-aca8-129e8204fff3" providerId="ADAL" clId="{2CFC28F2-8782-44AF-A945-9F99C87249D1}" dt="2024-01-26T19:31:24.305" v="2271" actId="2696"/>
        <pc:sldMkLst>
          <pc:docMk/>
          <pc:sldMk cId="3416450556" sldId="2134805898"/>
        </pc:sldMkLst>
        <pc:spChg chg="add del mod">
          <ac:chgData name="Gabriel Klein" userId="0420ac37-224d-49c2-aca8-129e8204fff3" providerId="ADAL" clId="{2CFC28F2-8782-44AF-A945-9F99C87249D1}" dt="2024-01-26T16:42:40.247" v="1237" actId="26606"/>
          <ac:spMkLst>
            <pc:docMk/>
            <pc:sldMk cId="3416450556" sldId="2134805898"/>
            <ac:spMk id="3" creationId="{612062C7-4916-E844-FE42-4A456353495C}"/>
          </ac:spMkLst>
        </pc:spChg>
        <pc:spChg chg="mod">
          <ac:chgData name="Gabriel Klein" userId="0420ac37-224d-49c2-aca8-129e8204fff3" providerId="ADAL" clId="{2CFC28F2-8782-44AF-A945-9F99C87249D1}" dt="2024-01-26T16:42:40.247" v="1237" actId="26606"/>
          <ac:spMkLst>
            <pc:docMk/>
            <pc:sldMk cId="3416450556" sldId="2134805898"/>
            <ac:spMk id="5" creationId="{00000000-0000-0000-0000-000000000000}"/>
          </ac:spMkLst>
        </pc:spChg>
        <pc:graphicFrameChg chg="add">
          <ac:chgData name="Gabriel Klein" userId="0420ac37-224d-49c2-aca8-129e8204fff3" providerId="ADAL" clId="{2CFC28F2-8782-44AF-A945-9F99C87249D1}" dt="2024-01-26T16:42:40.247" v="1237" actId="26606"/>
          <ac:graphicFrameMkLst>
            <pc:docMk/>
            <pc:sldMk cId="3416450556" sldId="2134805898"/>
            <ac:graphicFrameMk id="7" creationId="{173AA3AD-D51F-6BB1-B67F-0E9675E69A28}"/>
          </ac:graphicFrameMkLst>
        </pc:graphicFrameChg>
      </pc:sldChg>
      <pc:sldChg chg="addSp delSp modSp add del mod modClrScheme chgLayout">
        <pc:chgData name="Gabriel Klein" userId="0420ac37-224d-49c2-aca8-129e8204fff3" providerId="ADAL" clId="{2CFC28F2-8782-44AF-A945-9F99C87249D1}" dt="2024-01-26T19:31:21.976" v="2270" actId="2696"/>
        <pc:sldMkLst>
          <pc:docMk/>
          <pc:sldMk cId="3602931922" sldId="2134805899"/>
        </pc:sldMkLst>
        <pc:spChg chg="add del mod">
          <ac:chgData name="Gabriel Klein" userId="0420ac37-224d-49c2-aca8-129e8204fff3" providerId="ADAL" clId="{2CFC28F2-8782-44AF-A945-9F99C87249D1}" dt="2024-01-26T16:40:49.370" v="1195" actId="26606"/>
          <ac:spMkLst>
            <pc:docMk/>
            <pc:sldMk cId="3602931922" sldId="2134805899"/>
            <ac:spMk id="3" creationId="{2A66A5E2-AE15-25F7-DDFB-C783306C362B}"/>
          </ac:spMkLst>
        </pc:spChg>
        <pc:spChg chg="mod">
          <ac:chgData name="Gabriel Klein" userId="0420ac37-224d-49c2-aca8-129e8204fff3" providerId="ADAL" clId="{2CFC28F2-8782-44AF-A945-9F99C87249D1}" dt="2024-01-26T16:41:42.666" v="1203" actId="20577"/>
          <ac:spMkLst>
            <pc:docMk/>
            <pc:sldMk cId="3602931922" sldId="2134805899"/>
            <ac:spMk id="5" creationId="{00000000-0000-0000-0000-000000000000}"/>
          </ac:spMkLst>
        </pc:spChg>
        <pc:spChg chg="add del mod">
          <ac:chgData name="Gabriel Klein" userId="0420ac37-224d-49c2-aca8-129e8204fff3" providerId="ADAL" clId="{2CFC28F2-8782-44AF-A945-9F99C87249D1}" dt="2024-01-26T16:40:53.189" v="1196" actId="478"/>
          <ac:spMkLst>
            <pc:docMk/>
            <pc:sldMk cId="3602931922" sldId="2134805899"/>
            <ac:spMk id="11" creationId="{0B4326E6-8F8D-BEC1-B3B8-89762A4B1077}"/>
          </ac:spMkLst>
        </pc:spChg>
        <pc:spChg chg="add del">
          <ac:chgData name="Gabriel Klein" userId="0420ac37-224d-49c2-aca8-129e8204fff3" providerId="ADAL" clId="{2CFC28F2-8782-44AF-A945-9F99C87249D1}" dt="2024-01-26T16:41:12.820" v="1200" actId="478"/>
          <ac:spMkLst>
            <pc:docMk/>
            <pc:sldMk cId="3602931922" sldId="2134805899"/>
            <ac:spMk id="12" creationId="{38963203-CCD0-9305-7CF4-8C5E32BF0E32}"/>
          </ac:spMkLst>
        </pc:spChg>
        <pc:graphicFrameChg chg="add mod modGraphic">
          <ac:chgData name="Gabriel Klein" userId="0420ac37-224d-49c2-aca8-129e8204fff3" providerId="ADAL" clId="{2CFC28F2-8782-44AF-A945-9F99C87249D1}" dt="2024-01-26T16:41:49.113" v="1204" actId="20577"/>
          <ac:graphicFrameMkLst>
            <pc:docMk/>
            <pc:sldMk cId="3602931922" sldId="2134805899"/>
            <ac:graphicFrameMk id="7" creationId="{806CB601-B024-4375-7DEB-B528A7A6CDE3}"/>
          </ac:graphicFrameMkLst>
        </pc:graphicFrameChg>
      </pc:sldChg>
      <pc:sldChg chg="addSp delSp modSp add del mod modClrScheme chgLayout">
        <pc:chgData name="Gabriel Klein" userId="0420ac37-224d-49c2-aca8-129e8204fff3" providerId="ADAL" clId="{2CFC28F2-8782-44AF-A945-9F99C87249D1}" dt="2024-01-26T19:31:19.564" v="2269" actId="2696"/>
        <pc:sldMkLst>
          <pc:docMk/>
          <pc:sldMk cId="3902129651" sldId="2134805900"/>
        </pc:sldMkLst>
        <pc:spChg chg="add del">
          <ac:chgData name="Gabriel Klein" userId="0420ac37-224d-49c2-aca8-129e8204fff3" providerId="ADAL" clId="{2CFC28F2-8782-44AF-A945-9F99C87249D1}" dt="2024-01-26T16:39:52.652" v="1172" actId="26606"/>
          <ac:spMkLst>
            <pc:docMk/>
            <pc:sldMk cId="3902129651" sldId="2134805900"/>
            <ac:spMk id="3" creationId="{A177E8FF-13A9-B2FC-9BE8-9695EBC2555C}"/>
          </ac:spMkLst>
        </pc:spChg>
        <pc:spChg chg="mod">
          <ac:chgData name="Gabriel Klein" userId="0420ac37-224d-49c2-aca8-129e8204fff3" providerId="ADAL" clId="{2CFC28F2-8782-44AF-A945-9F99C87249D1}" dt="2024-01-26T16:39:52.652" v="1172" actId="26606"/>
          <ac:spMkLst>
            <pc:docMk/>
            <pc:sldMk cId="3902129651" sldId="2134805900"/>
            <ac:spMk id="5" creationId="{00000000-0000-0000-0000-000000000000}"/>
          </ac:spMkLst>
        </pc:spChg>
        <pc:graphicFrameChg chg="add">
          <ac:chgData name="Gabriel Klein" userId="0420ac37-224d-49c2-aca8-129e8204fff3" providerId="ADAL" clId="{2CFC28F2-8782-44AF-A945-9F99C87249D1}" dt="2024-01-26T16:39:52.652" v="1172" actId="26606"/>
          <ac:graphicFrameMkLst>
            <pc:docMk/>
            <pc:sldMk cId="3902129651" sldId="2134805900"/>
            <ac:graphicFrameMk id="7" creationId="{72245BD3-A475-84AD-3EFF-A29E0D9F3BB8}"/>
          </ac:graphicFrameMkLst>
        </pc:graphicFrameChg>
      </pc:sldChg>
      <pc:sldChg chg="addSp delSp modSp add del mod modClrScheme chgLayout">
        <pc:chgData name="Gabriel Klein" userId="0420ac37-224d-49c2-aca8-129e8204fff3" providerId="ADAL" clId="{2CFC28F2-8782-44AF-A945-9F99C87249D1}" dt="2024-01-26T19:31:17.675" v="2268" actId="2696"/>
        <pc:sldMkLst>
          <pc:docMk/>
          <pc:sldMk cId="640568493" sldId="2134805901"/>
        </pc:sldMkLst>
        <pc:spChg chg="add del">
          <ac:chgData name="Gabriel Klein" userId="0420ac37-224d-49c2-aca8-129e8204fff3" providerId="ADAL" clId="{2CFC28F2-8782-44AF-A945-9F99C87249D1}" dt="2024-01-26T16:39:23.942" v="1137" actId="26606"/>
          <ac:spMkLst>
            <pc:docMk/>
            <pc:sldMk cId="640568493" sldId="2134805901"/>
            <ac:spMk id="3" creationId="{3C4E35A4-4B6D-D815-2DA2-B4C4601D1F75}"/>
          </ac:spMkLst>
        </pc:spChg>
        <pc:spChg chg="mod">
          <ac:chgData name="Gabriel Klein" userId="0420ac37-224d-49c2-aca8-129e8204fff3" providerId="ADAL" clId="{2CFC28F2-8782-44AF-A945-9F99C87249D1}" dt="2024-01-26T16:39:23.942" v="1137" actId="26606"/>
          <ac:spMkLst>
            <pc:docMk/>
            <pc:sldMk cId="640568493" sldId="2134805901"/>
            <ac:spMk id="5" creationId="{00000000-0000-0000-0000-000000000000}"/>
          </ac:spMkLst>
        </pc:spChg>
        <pc:graphicFrameChg chg="add">
          <ac:chgData name="Gabriel Klein" userId="0420ac37-224d-49c2-aca8-129e8204fff3" providerId="ADAL" clId="{2CFC28F2-8782-44AF-A945-9F99C87249D1}" dt="2024-01-26T16:39:23.942" v="1137" actId="26606"/>
          <ac:graphicFrameMkLst>
            <pc:docMk/>
            <pc:sldMk cId="640568493" sldId="2134805901"/>
            <ac:graphicFrameMk id="7" creationId="{10F9BEED-968C-FAA7-34FB-102F655923C2}"/>
          </ac:graphicFrameMkLst>
        </pc:graphicFrameChg>
      </pc:sldChg>
      <pc:sldChg chg="addSp delSp modSp add del mod ord modClrScheme chgLayout">
        <pc:chgData name="Gabriel Klein" userId="0420ac37-224d-49c2-aca8-129e8204fff3" providerId="ADAL" clId="{2CFC28F2-8782-44AF-A945-9F99C87249D1}" dt="2024-01-26T19:32:17.260" v="2291" actId="2696"/>
        <pc:sldMkLst>
          <pc:docMk/>
          <pc:sldMk cId="4177229066" sldId="2134805902"/>
        </pc:sldMkLst>
        <pc:spChg chg="add del">
          <ac:chgData name="Gabriel Klein" userId="0420ac37-224d-49c2-aca8-129e8204fff3" providerId="ADAL" clId="{2CFC28F2-8782-44AF-A945-9F99C87249D1}" dt="2024-01-26T16:50:03.267" v="1405" actId="26606"/>
          <ac:spMkLst>
            <pc:docMk/>
            <pc:sldMk cId="4177229066" sldId="2134805902"/>
            <ac:spMk id="3" creationId="{C3DCFE80-6E7A-82E0-DF83-C4C63A13D089}"/>
          </ac:spMkLst>
        </pc:spChg>
        <pc:spChg chg="mod">
          <ac:chgData name="Gabriel Klein" userId="0420ac37-224d-49c2-aca8-129e8204fff3" providerId="ADAL" clId="{2CFC28F2-8782-44AF-A945-9F99C87249D1}" dt="2024-01-26T16:50:03.267" v="1405" actId="26606"/>
          <ac:spMkLst>
            <pc:docMk/>
            <pc:sldMk cId="4177229066" sldId="2134805902"/>
            <ac:spMk id="5" creationId="{00000000-0000-0000-0000-000000000000}"/>
          </ac:spMkLst>
        </pc:spChg>
        <pc:graphicFrameChg chg="add">
          <ac:chgData name="Gabriel Klein" userId="0420ac37-224d-49c2-aca8-129e8204fff3" providerId="ADAL" clId="{2CFC28F2-8782-44AF-A945-9F99C87249D1}" dt="2024-01-26T16:50:03.267" v="1405" actId="26606"/>
          <ac:graphicFrameMkLst>
            <pc:docMk/>
            <pc:sldMk cId="4177229066" sldId="2134805902"/>
            <ac:graphicFrameMk id="7" creationId="{0462D50F-B2CF-C11A-DCBC-BFFF109FB240}"/>
          </ac:graphicFrameMkLst>
        </pc:graphicFrameChg>
      </pc:sldChg>
      <pc:sldChg chg="addSp delSp modSp add del mod modClrScheme chgLayout">
        <pc:chgData name="Gabriel Klein" userId="0420ac37-224d-49c2-aca8-129e8204fff3" providerId="ADAL" clId="{2CFC28F2-8782-44AF-A945-9F99C87249D1}" dt="2024-01-26T19:32:08.526" v="2286" actId="2696"/>
        <pc:sldMkLst>
          <pc:docMk/>
          <pc:sldMk cId="3496472664" sldId="2134805903"/>
        </pc:sldMkLst>
        <pc:spChg chg="add del">
          <ac:chgData name="Gabriel Klein" userId="0420ac37-224d-49c2-aca8-129e8204fff3" providerId="ADAL" clId="{2CFC28F2-8782-44AF-A945-9F99C87249D1}" dt="2024-01-26T16:52:42.601" v="1560" actId="26606"/>
          <ac:spMkLst>
            <pc:docMk/>
            <pc:sldMk cId="3496472664" sldId="2134805903"/>
            <ac:spMk id="3" creationId="{F3891DAC-662E-BE35-A3BF-46357400A082}"/>
          </ac:spMkLst>
        </pc:spChg>
        <pc:spChg chg="mod">
          <ac:chgData name="Gabriel Klein" userId="0420ac37-224d-49c2-aca8-129e8204fff3" providerId="ADAL" clId="{2CFC28F2-8782-44AF-A945-9F99C87249D1}" dt="2024-01-26T16:52:42.601" v="1560" actId="26606"/>
          <ac:spMkLst>
            <pc:docMk/>
            <pc:sldMk cId="3496472664" sldId="2134805903"/>
            <ac:spMk id="5" creationId="{00000000-0000-0000-0000-000000000000}"/>
          </ac:spMkLst>
        </pc:spChg>
        <pc:graphicFrameChg chg="add">
          <ac:chgData name="Gabriel Klein" userId="0420ac37-224d-49c2-aca8-129e8204fff3" providerId="ADAL" clId="{2CFC28F2-8782-44AF-A945-9F99C87249D1}" dt="2024-01-26T16:52:42.601" v="1560" actId="26606"/>
          <ac:graphicFrameMkLst>
            <pc:docMk/>
            <pc:sldMk cId="3496472664" sldId="2134805903"/>
            <ac:graphicFrameMk id="7" creationId="{2633D300-ADCB-620A-3F9C-EB7B442B3E11}"/>
          </ac:graphicFrameMkLst>
        </pc:graphicFrameChg>
      </pc:sldChg>
      <pc:sldChg chg="addSp delSp modSp add del mod modClrScheme chgLayout">
        <pc:chgData name="Gabriel Klein" userId="0420ac37-224d-49c2-aca8-129e8204fff3" providerId="ADAL" clId="{2CFC28F2-8782-44AF-A945-9F99C87249D1}" dt="2024-01-26T19:32:10.070" v="2287" actId="2696"/>
        <pc:sldMkLst>
          <pc:docMk/>
          <pc:sldMk cId="4103329491" sldId="2134805904"/>
        </pc:sldMkLst>
        <pc:spChg chg="add del">
          <ac:chgData name="Gabriel Klein" userId="0420ac37-224d-49c2-aca8-129e8204fff3" providerId="ADAL" clId="{2CFC28F2-8782-44AF-A945-9F99C87249D1}" dt="2024-01-26T16:52:18.257" v="1540" actId="26606"/>
          <ac:spMkLst>
            <pc:docMk/>
            <pc:sldMk cId="4103329491" sldId="2134805904"/>
            <ac:spMk id="3" creationId="{84CFD014-50A5-206A-A208-55F9830292E1}"/>
          </ac:spMkLst>
        </pc:spChg>
        <pc:spChg chg="mod">
          <ac:chgData name="Gabriel Klein" userId="0420ac37-224d-49c2-aca8-129e8204fff3" providerId="ADAL" clId="{2CFC28F2-8782-44AF-A945-9F99C87249D1}" dt="2024-01-26T16:52:18.257" v="1540" actId="26606"/>
          <ac:spMkLst>
            <pc:docMk/>
            <pc:sldMk cId="4103329491" sldId="2134805904"/>
            <ac:spMk id="5" creationId="{00000000-0000-0000-0000-000000000000}"/>
          </ac:spMkLst>
        </pc:spChg>
        <pc:graphicFrameChg chg="add">
          <ac:chgData name="Gabriel Klein" userId="0420ac37-224d-49c2-aca8-129e8204fff3" providerId="ADAL" clId="{2CFC28F2-8782-44AF-A945-9F99C87249D1}" dt="2024-01-26T16:52:18.257" v="1540" actId="26606"/>
          <ac:graphicFrameMkLst>
            <pc:docMk/>
            <pc:sldMk cId="4103329491" sldId="2134805904"/>
            <ac:graphicFrameMk id="7" creationId="{A666EBBF-43C3-B5DE-0302-93AD7EB4136E}"/>
          </ac:graphicFrameMkLst>
        </pc:graphicFrameChg>
      </pc:sldChg>
      <pc:sldChg chg="addSp delSp modSp add del mod modClrScheme chgLayout">
        <pc:chgData name="Gabriel Klein" userId="0420ac37-224d-49c2-aca8-129e8204fff3" providerId="ADAL" clId="{2CFC28F2-8782-44AF-A945-9F99C87249D1}" dt="2024-01-26T19:32:11.812" v="2288" actId="2696"/>
        <pc:sldMkLst>
          <pc:docMk/>
          <pc:sldMk cId="3179745170" sldId="2134805905"/>
        </pc:sldMkLst>
        <pc:spChg chg="add del">
          <ac:chgData name="Gabriel Klein" userId="0420ac37-224d-49c2-aca8-129e8204fff3" providerId="ADAL" clId="{2CFC28F2-8782-44AF-A945-9F99C87249D1}" dt="2024-01-26T16:51:56.006" v="1514" actId="26606"/>
          <ac:spMkLst>
            <pc:docMk/>
            <pc:sldMk cId="3179745170" sldId="2134805905"/>
            <ac:spMk id="3" creationId="{820678F3-CA76-1AFF-C98E-130D81A1AF96}"/>
          </ac:spMkLst>
        </pc:spChg>
        <pc:spChg chg="mod">
          <ac:chgData name="Gabriel Klein" userId="0420ac37-224d-49c2-aca8-129e8204fff3" providerId="ADAL" clId="{2CFC28F2-8782-44AF-A945-9F99C87249D1}" dt="2024-01-26T16:51:56.006" v="1514" actId="26606"/>
          <ac:spMkLst>
            <pc:docMk/>
            <pc:sldMk cId="3179745170" sldId="2134805905"/>
            <ac:spMk id="5" creationId="{00000000-0000-0000-0000-000000000000}"/>
          </ac:spMkLst>
        </pc:spChg>
        <pc:graphicFrameChg chg="add">
          <ac:chgData name="Gabriel Klein" userId="0420ac37-224d-49c2-aca8-129e8204fff3" providerId="ADAL" clId="{2CFC28F2-8782-44AF-A945-9F99C87249D1}" dt="2024-01-26T16:51:56.006" v="1514" actId="26606"/>
          <ac:graphicFrameMkLst>
            <pc:docMk/>
            <pc:sldMk cId="3179745170" sldId="2134805905"/>
            <ac:graphicFrameMk id="7" creationId="{68BFB6C8-6329-6DA9-E330-903A04BAECE5}"/>
          </ac:graphicFrameMkLst>
        </pc:graphicFrameChg>
      </pc:sldChg>
      <pc:sldChg chg="addSp delSp modSp add del mod modClrScheme chgLayout">
        <pc:chgData name="Gabriel Klein" userId="0420ac37-224d-49c2-aca8-129e8204fff3" providerId="ADAL" clId="{2CFC28F2-8782-44AF-A945-9F99C87249D1}" dt="2024-01-26T19:32:13.571" v="2289" actId="2696"/>
        <pc:sldMkLst>
          <pc:docMk/>
          <pc:sldMk cId="2692006252" sldId="2134805906"/>
        </pc:sldMkLst>
        <pc:spChg chg="add del">
          <ac:chgData name="Gabriel Klein" userId="0420ac37-224d-49c2-aca8-129e8204fff3" providerId="ADAL" clId="{2CFC28F2-8782-44AF-A945-9F99C87249D1}" dt="2024-01-26T16:51:26.286" v="1486" actId="22"/>
          <ac:spMkLst>
            <pc:docMk/>
            <pc:sldMk cId="2692006252" sldId="2134805906"/>
            <ac:spMk id="3" creationId="{EB60A659-65D5-3D9A-832E-A42CD2FF308B}"/>
          </ac:spMkLst>
        </pc:spChg>
        <pc:spChg chg="mod">
          <ac:chgData name="Gabriel Klein" userId="0420ac37-224d-49c2-aca8-129e8204fff3" providerId="ADAL" clId="{2CFC28F2-8782-44AF-A945-9F99C87249D1}" dt="2024-01-26T16:51:31.808" v="1488" actId="26606"/>
          <ac:spMkLst>
            <pc:docMk/>
            <pc:sldMk cId="2692006252" sldId="2134805906"/>
            <ac:spMk id="5" creationId="{00000000-0000-0000-0000-000000000000}"/>
          </ac:spMkLst>
        </pc:spChg>
        <pc:spChg chg="add del">
          <ac:chgData name="Gabriel Klein" userId="0420ac37-224d-49c2-aca8-129e8204fff3" providerId="ADAL" clId="{2CFC28F2-8782-44AF-A945-9F99C87249D1}" dt="2024-01-26T16:51:31.808" v="1488" actId="26606"/>
          <ac:spMkLst>
            <pc:docMk/>
            <pc:sldMk cId="2692006252" sldId="2134805906"/>
            <ac:spMk id="6" creationId="{3B2D4231-7AD6-B147-D15A-16D8C0AE5BC7}"/>
          </ac:spMkLst>
        </pc:spChg>
        <pc:graphicFrameChg chg="add">
          <ac:chgData name="Gabriel Klein" userId="0420ac37-224d-49c2-aca8-129e8204fff3" providerId="ADAL" clId="{2CFC28F2-8782-44AF-A945-9F99C87249D1}" dt="2024-01-26T16:51:31.808" v="1488" actId="26606"/>
          <ac:graphicFrameMkLst>
            <pc:docMk/>
            <pc:sldMk cId="2692006252" sldId="2134805906"/>
            <ac:graphicFrameMk id="8" creationId="{3195726D-8CF1-7A3B-073F-8A266DAC3E35}"/>
          </ac:graphicFrameMkLst>
        </pc:graphicFrameChg>
      </pc:sldChg>
      <pc:sldChg chg="addSp delSp modSp add del mod modClrScheme chgLayout">
        <pc:chgData name="Gabriel Klein" userId="0420ac37-224d-49c2-aca8-129e8204fff3" providerId="ADAL" clId="{2CFC28F2-8782-44AF-A945-9F99C87249D1}" dt="2024-01-26T19:32:24.202" v="2295" actId="2696"/>
        <pc:sldMkLst>
          <pc:docMk/>
          <pc:sldMk cId="1884178959" sldId="2134805907"/>
        </pc:sldMkLst>
        <pc:spChg chg="add del">
          <ac:chgData name="Gabriel Klein" userId="0420ac37-224d-49c2-aca8-129e8204fff3" providerId="ADAL" clId="{2CFC28F2-8782-44AF-A945-9F99C87249D1}" dt="2024-01-26T16:51:04.325" v="1462" actId="26606"/>
          <ac:spMkLst>
            <pc:docMk/>
            <pc:sldMk cId="1884178959" sldId="2134805907"/>
            <ac:spMk id="3" creationId="{4E0A1403-5DE1-00A3-0B5A-A961B3D4A0D1}"/>
          </ac:spMkLst>
        </pc:spChg>
        <pc:spChg chg="mod">
          <ac:chgData name="Gabriel Klein" userId="0420ac37-224d-49c2-aca8-129e8204fff3" providerId="ADAL" clId="{2CFC28F2-8782-44AF-A945-9F99C87249D1}" dt="2024-01-26T16:51:04.325" v="1462" actId="26606"/>
          <ac:spMkLst>
            <pc:docMk/>
            <pc:sldMk cId="1884178959" sldId="2134805907"/>
            <ac:spMk id="5" creationId="{00000000-0000-0000-0000-000000000000}"/>
          </ac:spMkLst>
        </pc:spChg>
        <pc:graphicFrameChg chg="add">
          <ac:chgData name="Gabriel Klein" userId="0420ac37-224d-49c2-aca8-129e8204fff3" providerId="ADAL" clId="{2CFC28F2-8782-44AF-A945-9F99C87249D1}" dt="2024-01-26T16:51:04.325" v="1462" actId="26606"/>
          <ac:graphicFrameMkLst>
            <pc:docMk/>
            <pc:sldMk cId="1884178959" sldId="2134805907"/>
            <ac:graphicFrameMk id="7" creationId="{5F8512B6-89F9-A17A-B904-A57687CEA135}"/>
          </ac:graphicFrameMkLst>
        </pc:graphicFrameChg>
      </pc:sldChg>
      <pc:sldChg chg="addSp delSp modSp add del mod modClrScheme chgLayout">
        <pc:chgData name="Gabriel Klein" userId="0420ac37-224d-49c2-aca8-129e8204fff3" providerId="ADAL" clId="{2CFC28F2-8782-44AF-A945-9F99C87249D1}" dt="2024-01-26T19:32:15.737" v="2290" actId="2696"/>
        <pc:sldMkLst>
          <pc:docMk/>
          <pc:sldMk cId="3683001903" sldId="2134805908"/>
        </pc:sldMkLst>
        <pc:spChg chg="add del">
          <ac:chgData name="Gabriel Klein" userId="0420ac37-224d-49c2-aca8-129e8204fff3" providerId="ADAL" clId="{2CFC28F2-8782-44AF-A945-9F99C87249D1}" dt="2024-01-26T16:50:40.772" v="1428" actId="26606"/>
          <ac:spMkLst>
            <pc:docMk/>
            <pc:sldMk cId="3683001903" sldId="2134805908"/>
            <ac:spMk id="3" creationId="{A2B41BD7-C024-F682-531C-C7CE612D449F}"/>
          </ac:spMkLst>
        </pc:spChg>
        <pc:spChg chg="mod">
          <ac:chgData name="Gabriel Klein" userId="0420ac37-224d-49c2-aca8-129e8204fff3" providerId="ADAL" clId="{2CFC28F2-8782-44AF-A945-9F99C87249D1}" dt="2024-01-26T16:50:40.772" v="1428" actId="26606"/>
          <ac:spMkLst>
            <pc:docMk/>
            <pc:sldMk cId="3683001903" sldId="2134805908"/>
            <ac:spMk id="5" creationId="{00000000-0000-0000-0000-000000000000}"/>
          </ac:spMkLst>
        </pc:spChg>
        <pc:graphicFrameChg chg="add">
          <ac:chgData name="Gabriel Klein" userId="0420ac37-224d-49c2-aca8-129e8204fff3" providerId="ADAL" clId="{2CFC28F2-8782-44AF-A945-9F99C87249D1}" dt="2024-01-26T16:50:40.772" v="1428" actId="26606"/>
          <ac:graphicFrameMkLst>
            <pc:docMk/>
            <pc:sldMk cId="3683001903" sldId="2134805908"/>
            <ac:graphicFrameMk id="7" creationId="{6006ADE8-A852-6D67-B83B-E98DD51A8425}"/>
          </ac:graphicFrameMkLst>
        </pc:graphicFrameChg>
      </pc:sldChg>
      <pc:sldChg chg="addSp delSp modSp add del mod ord modClrScheme chgLayout">
        <pc:chgData name="Gabriel Klein" userId="0420ac37-224d-49c2-aca8-129e8204fff3" providerId="ADAL" clId="{2CFC28F2-8782-44AF-A945-9F99C87249D1}" dt="2024-01-26T19:32:04.793" v="2284" actId="2696"/>
        <pc:sldMkLst>
          <pc:docMk/>
          <pc:sldMk cId="3194568893" sldId="2134805909"/>
        </pc:sldMkLst>
        <pc:spChg chg="add mod">
          <ac:chgData name="Gabriel Klein" userId="0420ac37-224d-49c2-aca8-129e8204fff3" providerId="ADAL" clId="{2CFC28F2-8782-44AF-A945-9F99C87249D1}" dt="2024-01-26T18:33:04.333" v="1597" actId="403"/>
          <ac:spMkLst>
            <pc:docMk/>
            <pc:sldMk cId="3194568893" sldId="2134805909"/>
            <ac:spMk id="3" creationId="{94A8C338-9413-800D-631C-877DCE789190}"/>
          </ac:spMkLst>
        </pc:spChg>
        <pc:spChg chg="mod ord">
          <ac:chgData name="Gabriel Klein" userId="0420ac37-224d-49c2-aca8-129e8204fff3" providerId="ADAL" clId="{2CFC28F2-8782-44AF-A945-9F99C87249D1}" dt="2024-01-26T18:32:54.802" v="1594" actId="26606"/>
          <ac:spMkLst>
            <pc:docMk/>
            <pc:sldMk cId="3194568893" sldId="2134805909"/>
            <ac:spMk id="5" creationId="{00000000-0000-0000-0000-000000000000}"/>
          </ac:spMkLst>
        </pc:spChg>
        <pc:spChg chg="add del mod">
          <ac:chgData name="Gabriel Klein" userId="0420ac37-224d-49c2-aca8-129e8204fff3" providerId="ADAL" clId="{2CFC28F2-8782-44AF-A945-9F99C87249D1}" dt="2024-01-26T18:34:46.725" v="1598" actId="931"/>
          <ac:spMkLst>
            <pc:docMk/>
            <pc:sldMk cId="3194568893" sldId="2134805909"/>
            <ac:spMk id="10" creationId="{439A9059-CE4D-1C54-0489-993762933F22}"/>
          </ac:spMkLst>
        </pc:spChg>
        <pc:graphicFrameChg chg="del">
          <ac:chgData name="Gabriel Klein" userId="0420ac37-224d-49c2-aca8-129e8204fff3" providerId="ADAL" clId="{2CFC28F2-8782-44AF-A945-9F99C87249D1}" dt="2024-01-26T18:32:29.789" v="1592" actId="478"/>
          <ac:graphicFrameMkLst>
            <pc:docMk/>
            <pc:sldMk cId="3194568893" sldId="2134805909"/>
            <ac:graphicFrameMk id="7" creationId="{2633D300-ADCB-620A-3F9C-EB7B442B3E11}"/>
          </ac:graphicFrameMkLst>
        </pc:graphicFrameChg>
        <pc:picChg chg="add mod">
          <ac:chgData name="Gabriel Klein" userId="0420ac37-224d-49c2-aca8-129e8204fff3" providerId="ADAL" clId="{2CFC28F2-8782-44AF-A945-9F99C87249D1}" dt="2024-01-26T18:35:44.162" v="1603" actId="14100"/>
          <ac:picMkLst>
            <pc:docMk/>
            <pc:sldMk cId="3194568893" sldId="2134805909"/>
            <ac:picMk id="6" creationId="{B7669409-1461-18AA-5786-C0E046DF396E}"/>
          </ac:picMkLst>
        </pc:picChg>
        <pc:picChg chg="add del mod">
          <ac:chgData name="Gabriel Klein" userId="0420ac37-224d-49c2-aca8-129e8204fff3" providerId="ADAL" clId="{2CFC28F2-8782-44AF-A945-9F99C87249D1}" dt="2024-01-26T18:35:29.164" v="1600" actId="478"/>
          <ac:picMkLst>
            <pc:docMk/>
            <pc:sldMk cId="3194568893" sldId="2134805909"/>
            <ac:picMk id="9" creationId="{CD32C525-DA1B-A5B1-C265-FCDF53CB3860}"/>
          </ac:picMkLst>
        </pc:picChg>
      </pc:sldChg>
      <pc:sldChg chg="addSp delSp modSp add del mod modClrScheme chgLayout">
        <pc:chgData name="Gabriel Klein" userId="0420ac37-224d-49c2-aca8-129e8204fff3" providerId="ADAL" clId="{2CFC28F2-8782-44AF-A945-9F99C87249D1}" dt="2024-01-26T19:32:02.635" v="2283" actId="2696"/>
        <pc:sldMkLst>
          <pc:docMk/>
          <pc:sldMk cId="1079331473" sldId="2134805910"/>
        </pc:sldMkLst>
        <pc:spChg chg="del">
          <ac:chgData name="Gabriel Klein" userId="0420ac37-224d-49c2-aca8-129e8204fff3" providerId="ADAL" clId="{2CFC28F2-8782-44AF-A945-9F99C87249D1}" dt="2024-01-26T18:36:40.766" v="1650" actId="478"/>
          <ac:spMkLst>
            <pc:docMk/>
            <pc:sldMk cId="1079331473" sldId="2134805910"/>
            <ac:spMk id="3" creationId="{94A8C338-9413-800D-631C-877DCE789190}"/>
          </ac:spMkLst>
        </pc:spChg>
        <pc:spChg chg="add del mod">
          <ac:chgData name="Gabriel Klein" userId="0420ac37-224d-49c2-aca8-129e8204fff3" providerId="ADAL" clId="{2CFC28F2-8782-44AF-A945-9F99C87249D1}" dt="2024-01-26T18:36:42.431" v="1651" actId="478"/>
          <ac:spMkLst>
            <pc:docMk/>
            <pc:sldMk cId="1079331473" sldId="2134805910"/>
            <ac:spMk id="4" creationId="{2218BD81-EE15-0FA9-7F71-5304B971624E}"/>
          </ac:spMkLst>
        </pc:spChg>
        <pc:spChg chg="mod ord">
          <ac:chgData name="Gabriel Klein" userId="0420ac37-224d-49c2-aca8-129e8204fff3" providerId="ADAL" clId="{2CFC28F2-8782-44AF-A945-9F99C87249D1}" dt="2024-01-26T18:37:14.643" v="1653" actId="26606"/>
          <ac:spMkLst>
            <pc:docMk/>
            <pc:sldMk cId="1079331473" sldId="2134805910"/>
            <ac:spMk id="5" creationId="{00000000-0000-0000-0000-000000000000}"/>
          </ac:spMkLst>
        </pc:spChg>
        <pc:spChg chg="add mod">
          <ac:chgData name="Gabriel Klein" userId="0420ac37-224d-49c2-aca8-129e8204fff3" providerId="ADAL" clId="{2CFC28F2-8782-44AF-A945-9F99C87249D1}" dt="2024-01-26T18:37:40.149" v="1663" actId="113"/>
          <ac:spMkLst>
            <pc:docMk/>
            <pc:sldMk cId="1079331473" sldId="2134805910"/>
            <ac:spMk id="8" creationId="{37B43A37-1A44-5B98-FD74-37C79EA36FD6}"/>
          </ac:spMkLst>
        </pc:spChg>
        <pc:picChg chg="del">
          <ac:chgData name="Gabriel Klein" userId="0420ac37-224d-49c2-aca8-129e8204fff3" providerId="ADAL" clId="{2CFC28F2-8782-44AF-A945-9F99C87249D1}" dt="2024-01-26T18:36:38.964" v="1649" actId="478"/>
          <ac:picMkLst>
            <pc:docMk/>
            <pc:sldMk cId="1079331473" sldId="2134805910"/>
            <ac:picMk id="6" creationId="{B7669409-1461-18AA-5786-C0E046DF396E}"/>
          </ac:picMkLst>
        </pc:picChg>
      </pc:sldChg>
      <pc:sldChg chg="addSp delSp modSp add del mod modClrScheme chgLayout">
        <pc:chgData name="Gabriel Klein" userId="0420ac37-224d-49c2-aca8-129e8204fff3" providerId="ADAL" clId="{2CFC28F2-8782-44AF-A945-9F99C87249D1}" dt="2024-01-26T19:32:00.991" v="2282" actId="2696"/>
        <pc:sldMkLst>
          <pc:docMk/>
          <pc:sldMk cId="476568969" sldId="2134805911"/>
        </pc:sldMkLst>
        <pc:spChg chg="add del mod">
          <ac:chgData name="Gabriel Klein" userId="0420ac37-224d-49c2-aca8-129e8204fff3" providerId="ADAL" clId="{2CFC28F2-8782-44AF-A945-9F99C87249D1}" dt="2024-01-26T18:38:59.834" v="1696" actId="26606"/>
          <ac:spMkLst>
            <pc:docMk/>
            <pc:sldMk cId="476568969" sldId="2134805911"/>
            <ac:spMk id="3" creationId="{0B418D06-0A9D-7103-71F7-A728A1AD79B4}"/>
          </ac:spMkLst>
        </pc:spChg>
        <pc:spChg chg="mod">
          <ac:chgData name="Gabriel Klein" userId="0420ac37-224d-49c2-aca8-129e8204fff3" providerId="ADAL" clId="{2CFC28F2-8782-44AF-A945-9F99C87249D1}" dt="2024-01-26T18:48:09.706" v="1821" actId="1076"/>
          <ac:spMkLst>
            <pc:docMk/>
            <pc:sldMk cId="476568969" sldId="2134805911"/>
            <ac:spMk id="5" creationId="{00000000-0000-0000-0000-000000000000}"/>
          </ac:spMkLst>
        </pc:spChg>
        <pc:spChg chg="del">
          <ac:chgData name="Gabriel Klein" userId="0420ac37-224d-49c2-aca8-129e8204fff3" providerId="ADAL" clId="{2CFC28F2-8782-44AF-A945-9F99C87249D1}" dt="2024-01-26T18:38:15.734" v="1683" actId="478"/>
          <ac:spMkLst>
            <pc:docMk/>
            <pc:sldMk cId="476568969" sldId="2134805911"/>
            <ac:spMk id="8" creationId="{37B43A37-1A44-5B98-FD74-37C79EA36FD6}"/>
          </ac:spMkLst>
        </pc:spChg>
        <pc:graphicFrameChg chg="add mod modGraphic">
          <ac:chgData name="Gabriel Klein" userId="0420ac37-224d-49c2-aca8-129e8204fff3" providerId="ADAL" clId="{2CFC28F2-8782-44AF-A945-9F99C87249D1}" dt="2024-01-26T18:47:09.507" v="1803" actId="26606"/>
          <ac:graphicFrameMkLst>
            <pc:docMk/>
            <pc:sldMk cId="476568969" sldId="2134805911"/>
            <ac:graphicFrameMk id="7" creationId="{D93C15D5-0F25-7E1F-2429-FD6BFB7941C6}"/>
          </ac:graphicFrameMkLst>
        </pc:graphicFrameChg>
      </pc:sldChg>
      <pc:sldChg chg="add del">
        <pc:chgData name="Gabriel Klein" userId="0420ac37-224d-49c2-aca8-129e8204fff3" providerId="ADAL" clId="{2CFC28F2-8782-44AF-A945-9F99C87249D1}" dt="2024-01-26T18:41:19.661" v="1706" actId="47"/>
        <pc:sldMkLst>
          <pc:docMk/>
          <pc:sldMk cId="674103845" sldId="2134805912"/>
        </pc:sldMkLst>
      </pc:sldChg>
      <pc:sldChg chg="modSp add del mod ord">
        <pc:chgData name="Gabriel Klein" userId="0420ac37-224d-49c2-aca8-129e8204fff3" providerId="ADAL" clId="{2CFC28F2-8782-44AF-A945-9F99C87249D1}" dt="2024-01-26T19:31:43.977" v="2277" actId="2696"/>
        <pc:sldMkLst>
          <pc:docMk/>
          <pc:sldMk cId="2557108792" sldId="2134805912"/>
        </pc:sldMkLst>
        <pc:spChg chg="mod">
          <ac:chgData name="Gabriel Klein" userId="0420ac37-224d-49c2-aca8-129e8204fff3" providerId="ADAL" clId="{2CFC28F2-8782-44AF-A945-9F99C87249D1}" dt="2024-01-26T18:44:09.566" v="1767" actId="20577"/>
          <ac:spMkLst>
            <pc:docMk/>
            <pc:sldMk cId="2557108792" sldId="2134805912"/>
            <ac:spMk id="5" creationId="{00000000-0000-0000-0000-000000000000}"/>
          </ac:spMkLst>
        </pc:spChg>
        <pc:spChg chg="mod">
          <ac:chgData name="Gabriel Klein" userId="0420ac37-224d-49c2-aca8-129e8204fff3" providerId="ADAL" clId="{2CFC28F2-8782-44AF-A945-9F99C87249D1}" dt="2024-01-26T18:54:57.947" v="2182" actId="113"/>
          <ac:spMkLst>
            <pc:docMk/>
            <pc:sldMk cId="2557108792" sldId="2134805912"/>
            <ac:spMk id="8" creationId="{37B43A37-1A44-5B98-FD74-37C79EA36FD6}"/>
          </ac:spMkLst>
        </pc:spChg>
      </pc:sldChg>
      <pc:sldChg chg="modSp add del mod ord">
        <pc:chgData name="Gabriel Klein" userId="0420ac37-224d-49c2-aca8-129e8204fff3" providerId="ADAL" clId="{2CFC28F2-8782-44AF-A945-9F99C87249D1}" dt="2024-01-26T19:31:59.459" v="2281" actId="2696"/>
        <pc:sldMkLst>
          <pc:docMk/>
          <pc:sldMk cId="4080186861" sldId="2134805913"/>
        </pc:sldMkLst>
        <pc:spChg chg="mod">
          <ac:chgData name="Gabriel Klein" userId="0420ac37-224d-49c2-aca8-129e8204fff3" providerId="ADAL" clId="{2CFC28F2-8782-44AF-A945-9F99C87249D1}" dt="2024-01-26T19:04:31.469" v="2249" actId="404"/>
          <ac:spMkLst>
            <pc:docMk/>
            <pc:sldMk cId="4080186861" sldId="2134805913"/>
            <ac:spMk id="5" creationId="{00000000-0000-0000-0000-000000000000}"/>
          </ac:spMkLst>
        </pc:spChg>
        <pc:spChg chg="mod">
          <ac:chgData name="Gabriel Klein" userId="0420ac37-224d-49c2-aca8-129e8204fff3" providerId="ADAL" clId="{2CFC28F2-8782-44AF-A945-9F99C87249D1}" dt="2024-01-26T19:03:54.477" v="2189" actId="113"/>
          <ac:spMkLst>
            <pc:docMk/>
            <pc:sldMk cId="4080186861" sldId="2134805913"/>
            <ac:spMk id="8" creationId="{37B43A37-1A44-5B98-FD74-37C79EA36FD6}"/>
          </ac:spMkLst>
        </pc:spChg>
      </pc:sldChg>
      <pc:sldChg chg="modSp add del mod ord">
        <pc:chgData name="Gabriel Klein" userId="0420ac37-224d-49c2-aca8-129e8204fff3" providerId="ADAL" clId="{2CFC28F2-8782-44AF-A945-9F99C87249D1}" dt="2024-01-26T19:31:55.169" v="2279" actId="2696"/>
        <pc:sldMkLst>
          <pc:docMk/>
          <pc:sldMk cId="1542130553" sldId="2134805914"/>
        </pc:sldMkLst>
        <pc:spChg chg="mod">
          <ac:chgData name="Gabriel Klein" userId="0420ac37-224d-49c2-aca8-129e8204fff3" providerId="ADAL" clId="{2CFC28F2-8782-44AF-A945-9F99C87249D1}" dt="2024-01-26T19:04:50.082" v="2252"/>
          <ac:spMkLst>
            <pc:docMk/>
            <pc:sldMk cId="1542130553" sldId="2134805914"/>
            <ac:spMk id="5" creationId="{00000000-0000-0000-0000-000000000000}"/>
          </ac:spMkLst>
        </pc:spChg>
        <pc:spChg chg="mod">
          <ac:chgData name="Gabriel Klein" userId="0420ac37-224d-49c2-aca8-129e8204fff3" providerId="ADAL" clId="{2CFC28F2-8782-44AF-A945-9F99C87249D1}" dt="2024-01-26T18:54:23.870" v="2177" actId="113"/>
          <ac:spMkLst>
            <pc:docMk/>
            <pc:sldMk cId="1542130553" sldId="2134805914"/>
            <ac:spMk id="8" creationId="{37B43A37-1A44-5B98-FD74-37C79EA36FD6}"/>
          </ac:spMkLst>
        </pc:spChg>
      </pc:sldChg>
      <pc:sldChg chg="addSp delSp modSp add del mod">
        <pc:chgData name="Gabriel Klein" userId="0420ac37-224d-49c2-aca8-129e8204fff3" providerId="ADAL" clId="{2CFC28F2-8782-44AF-A945-9F99C87249D1}" dt="2024-01-26T19:31:57.326" v="2280" actId="2696"/>
        <pc:sldMkLst>
          <pc:docMk/>
          <pc:sldMk cId="2154242640" sldId="2134805915"/>
        </pc:sldMkLst>
        <pc:spChg chg="add del mod">
          <ac:chgData name="Gabriel Klein" userId="0420ac37-224d-49c2-aca8-129e8204fff3" providerId="ADAL" clId="{2CFC28F2-8782-44AF-A945-9F99C87249D1}" dt="2024-01-26T18:48:02.305" v="1817" actId="478"/>
          <ac:spMkLst>
            <pc:docMk/>
            <pc:sldMk cId="2154242640" sldId="2134805915"/>
            <ac:spMk id="3" creationId="{D29CD0BF-B20A-DD91-3589-AE48A9037EB8}"/>
          </ac:spMkLst>
        </pc:spChg>
        <pc:spChg chg="mod">
          <ac:chgData name="Gabriel Klein" userId="0420ac37-224d-49c2-aca8-129e8204fff3" providerId="ADAL" clId="{2CFC28F2-8782-44AF-A945-9F99C87249D1}" dt="2024-01-26T18:45:51.652" v="1782" actId="20577"/>
          <ac:spMkLst>
            <pc:docMk/>
            <pc:sldMk cId="2154242640" sldId="2134805915"/>
            <ac:spMk id="5" creationId="{00000000-0000-0000-0000-000000000000}"/>
          </ac:spMkLst>
        </pc:spChg>
        <pc:spChg chg="add mod">
          <ac:chgData name="Gabriel Klein" userId="0420ac37-224d-49c2-aca8-129e8204fff3" providerId="ADAL" clId="{2CFC28F2-8782-44AF-A945-9F99C87249D1}" dt="2024-01-26T18:48:06.387" v="1819"/>
          <ac:spMkLst>
            <pc:docMk/>
            <pc:sldMk cId="2154242640" sldId="2134805915"/>
            <ac:spMk id="6" creationId="{0AF1A601-15DA-8CF1-D968-28FEC50C7F06}"/>
          </ac:spMkLst>
        </pc:spChg>
        <pc:spChg chg="add mod">
          <ac:chgData name="Gabriel Klein" userId="0420ac37-224d-49c2-aca8-129e8204fff3" providerId="ADAL" clId="{2CFC28F2-8782-44AF-A945-9F99C87249D1}" dt="2024-01-26T18:48:06.387" v="1819"/>
          <ac:spMkLst>
            <pc:docMk/>
            <pc:sldMk cId="2154242640" sldId="2134805915"/>
            <ac:spMk id="8" creationId="{29C30CC1-1727-2983-E314-CE4C65AC9A24}"/>
          </ac:spMkLst>
        </pc:spChg>
        <pc:grpChg chg="add mod">
          <ac:chgData name="Gabriel Klein" userId="0420ac37-224d-49c2-aca8-129e8204fff3" providerId="ADAL" clId="{2CFC28F2-8782-44AF-A945-9F99C87249D1}" dt="2024-01-26T18:48:06.387" v="1819"/>
          <ac:grpSpMkLst>
            <pc:docMk/>
            <pc:sldMk cId="2154242640" sldId="2134805915"/>
            <ac:grpSpMk id="4" creationId="{27920FE4-436D-7564-11B0-F0C62C326422}"/>
          </ac:grpSpMkLst>
        </pc:grpChg>
        <pc:graphicFrameChg chg="del">
          <ac:chgData name="Gabriel Klein" userId="0420ac37-224d-49c2-aca8-129e8204fff3" providerId="ADAL" clId="{2CFC28F2-8782-44AF-A945-9F99C87249D1}" dt="2024-01-26T18:45:15.828" v="1776" actId="478"/>
          <ac:graphicFrameMkLst>
            <pc:docMk/>
            <pc:sldMk cId="2154242640" sldId="2134805915"/>
            <ac:graphicFrameMk id="7" creationId="{D93C15D5-0F25-7E1F-2429-FD6BFB7941C6}"/>
          </ac:graphicFrameMkLst>
        </pc:graphicFrameChg>
        <pc:graphicFrameChg chg="add mod">
          <ac:chgData name="Gabriel Klein" userId="0420ac37-224d-49c2-aca8-129e8204fff3" providerId="ADAL" clId="{2CFC28F2-8782-44AF-A945-9F99C87249D1}" dt="2024-01-26T18:51:09.001" v="2080" actId="113"/>
          <ac:graphicFrameMkLst>
            <pc:docMk/>
            <pc:sldMk cId="2154242640" sldId="2134805915"/>
            <ac:graphicFrameMk id="9" creationId="{39CEF8C9-62FE-9A29-2445-A418DCFF77A5}"/>
          </ac:graphicFrameMkLst>
        </pc:graphicFrameChg>
      </pc:sldChg>
      <pc:sldChg chg="modSp add del mod">
        <pc:chgData name="Gabriel Klein" userId="0420ac37-224d-49c2-aca8-129e8204fff3" providerId="ADAL" clId="{2CFC28F2-8782-44AF-A945-9F99C87249D1}" dt="2024-01-26T19:31:45.565" v="2278" actId="2696"/>
        <pc:sldMkLst>
          <pc:docMk/>
          <pc:sldMk cId="2674082466" sldId="2134805916"/>
        </pc:sldMkLst>
        <pc:spChg chg="mod">
          <ac:chgData name="Gabriel Klein" userId="0420ac37-224d-49c2-aca8-129e8204fff3" providerId="ADAL" clId="{2CFC28F2-8782-44AF-A945-9F99C87249D1}" dt="2024-01-26T18:49:47.520" v="1963"/>
          <ac:spMkLst>
            <pc:docMk/>
            <pc:sldMk cId="2674082466" sldId="2134805916"/>
            <ac:spMk id="5" creationId="{00000000-0000-0000-0000-000000000000}"/>
          </ac:spMkLst>
        </pc:spChg>
        <pc:graphicFrameChg chg="mod">
          <ac:chgData name="Gabriel Klein" userId="0420ac37-224d-49c2-aca8-129e8204fff3" providerId="ADAL" clId="{2CFC28F2-8782-44AF-A945-9F99C87249D1}" dt="2024-01-26T18:50:56.598" v="2079" actId="478"/>
          <ac:graphicFrameMkLst>
            <pc:docMk/>
            <pc:sldMk cId="2674082466" sldId="2134805916"/>
            <ac:graphicFrameMk id="7" creationId="{D93C15D5-0F25-7E1F-2429-FD6BFB7941C6}"/>
          </ac:graphicFrameMkLst>
        </pc:graphicFrameChg>
      </pc:sldChg>
      <pc:sldChg chg="modSp add del mod">
        <pc:chgData name="Gabriel Klein" userId="0420ac37-224d-49c2-aca8-129e8204fff3" providerId="ADAL" clId="{2CFC28F2-8782-44AF-A945-9F99C87249D1}" dt="2024-01-26T19:31:42.384" v="2276" actId="2696"/>
        <pc:sldMkLst>
          <pc:docMk/>
          <pc:sldMk cId="95599554" sldId="2134805917"/>
        </pc:sldMkLst>
        <pc:spChg chg="mod">
          <ac:chgData name="Gabriel Klein" userId="0420ac37-224d-49c2-aca8-129e8204fff3" providerId="ADAL" clId="{2CFC28F2-8782-44AF-A945-9F99C87249D1}" dt="2024-01-26T18:51:25.187" v="2083" actId="404"/>
          <ac:spMkLst>
            <pc:docMk/>
            <pc:sldMk cId="95599554" sldId="2134805917"/>
            <ac:spMk id="5" creationId="{00000000-0000-0000-0000-000000000000}"/>
          </ac:spMkLst>
        </pc:spChg>
        <pc:graphicFrameChg chg="mod">
          <ac:chgData name="Gabriel Klein" userId="0420ac37-224d-49c2-aca8-129e8204fff3" providerId="ADAL" clId="{2CFC28F2-8782-44AF-A945-9F99C87249D1}" dt="2024-01-26T18:52:23.433" v="2165" actId="478"/>
          <ac:graphicFrameMkLst>
            <pc:docMk/>
            <pc:sldMk cId="95599554" sldId="2134805917"/>
            <ac:graphicFrameMk id="7" creationId="{D93C15D5-0F25-7E1F-2429-FD6BFB7941C6}"/>
          </ac:graphicFrameMkLst>
        </pc:graphicFrameChg>
      </pc:sldChg>
      <pc:sldMasterChg chg="delSldLayout">
        <pc:chgData name="Gabriel Klein" userId="0420ac37-224d-49c2-aca8-129e8204fff3" providerId="ADAL" clId="{2CFC28F2-8782-44AF-A945-9F99C87249D1}" dt="2024-01-26T19:32:24.202" v="2295" actId="2696"/>
        <pc:sldMasterMkLst>
          <pc:docMk/>
          <pc:sldMasterMk cId="3019440809" sldId="2147483816"/>
        </pc:sldMasterMkLst>
        <pc:sldLayoutChg chg="del">
          <pc:chgData name="Gabriel Klein" userId="0420ac37-224d-49c2-aca8-129e8204fff3" providerId="ADAL" clId="{2CFC28F2-8782-44AF-A945-9F99C87249D1}" dt="2024-01-26T19:32:24.202" v="2295" actId="2696"/>
          <pc:sldLayoutMkLst>
            <pc:docMk/>
            <pc:sldMasterMk cId="3019440809" sldId="2147483816"/>
            <pc:sldLayoutMk cId="3141501025" sldId="2147483836"/>
          </pc:sldLayoutMkLst>
        </pc:sldLayoutChg>
        <pc:sldLayoutChg chg="del">
          <pc:chgData name="Gabriel Klein" userId="0420ac37-224d-49c2-aca8-129e8204fff3" providerId="ADAL" clId="{2CFC28F2-8782-44AF-A945-9F99C87249D1}" dt="2024-01-26T19:32:02.635" v="2283" actId="2696"/>
          <pc:sldLayoutMkLst>
            <pc:docMk/>
            <pc:sldMasterMk cId="3019440809" sldId="2147483816"/>
            <pc:sldLayoutMk cId="764045129" sldId="2147483848"/>
          </pc:sldLayoutMkLst>
        </pc:sldLayoutChg>
        <pc:sldLayoutChg chg="del">
          <pc:chgData name="Gabriel Klein" userId="0420ac37-224d-49c2-aca8-129e8204fff3" providerId="ADAL" clId="{2CFC28F2-8782-44AF-A945-9F99C87249D1}" dt="2024-01-26T19:31:07.867" v="2263" actId="2696"/>
          <pc:sldLayoutMkLst>
            <pc:docMk/>
            <pc:sldMasterMk cId="3019440809" sldId="2147483816"/>
            <pc:sldLayoutMk cId="125356816" sldId="2147483849"/>
          </pc:sldLayoutMkLst>
        </pc:sldLayoutChg>
        <pc:sldLayoutChg chg="del">
          <pc:chgData name="Gabriel Klein" userId="0420ac37-224d-49c2-aca8-129e8204fff3" providerId="ADAL" clId="{2CFC28F2-8782-44AF-A945-9F99C87249D1}" dt="2024-01-26T19:32:04.793" v="2284" actId="2696"/>
          <pc:sldLayoutMkLst>
            <pc:docMk/>
            <pc:sldMasterMk cId="3019440809" sldId="2147483816"/>
            <pc:sldLayoutMk cId="3577989633" sldId="2147483854"/>
          </pc:sldLayoutMkLst>
        </pc:sldLayoutChg>
      </pc:sldMasterChg>
    </pc:docChg>
  </pc:docChgLst>
  <pc:docChgLst>
    <pc:chgData name="Rory Eiffe" userId="S::rory.eiffe@revature.com::26a7415f-7908-4f4c-ac4d-b7cb93b5498f" providerId="AD" clId="Web-{C0682557-E537-33CC-0E69-F51DC0DA2434}"/>
    <pc:docChg chg="addSld modSld sldOrd">
      <pc:chgData name="Rory Eiffe" userId="S::rory.eiffe@revature.com::26a7415f-7908-4f4c-ac4d-b7cb93b5498f" providerId="AD" clId="Web-{C0682557-E537-33CC-0E69-F51DC0DA2434}" dt="2024-05-08T21:36:40.557" v="4787"/>
      <pc:docMkLst>
        <pc:docMk/>
      </pc:docMkLst>
      <pc:sldChg chg="modSp">
        <pc:chgData name="Rory Eiffe" userId="S::rory.eiffe@revature.com::26a7415f-7908-4f4c-ac4d-b7cb93b5498f" providerId="AD" clId="Web-{C0682557-E537-33CC-0E69-F51DC0DA2434}" dt="2024-05-07T19:56:29.143" v="14" actId="20577"/>
        <pc:sldMkLst>
          <pc:docMk/>
          <pc:sldMk cId="3920147597" sldId="2134805918"/>
        </pc:sldMkLst>
        <pc:spChg chg="mod">
          <ac:chgData name="Rory Eiffe" userId="S::rory.eiffe@revature.com::26a7415f-7908-4f4c-ac4d-b7cb93b5498f" providerId="AD" clId="Web-{C0682557-E537-33CC-0E69-F51DC0DA2434}" dt="2024-05-07T19:56:29.143" v="14" actId="20577"/>
          <ac:spMkLst>
            <pc:docMk/>
            <pc:sldMk cId="3920147597" sldId="2134805918"/>
            <ac:spMk id="2" creationId="{49061427-3FEB-B646-AA5F-55ABE602A8CD}"/>
          </ac:spMkLst>
        </pc:spChg>
      </pc:sldChg>
      <pc:sldChg chg="delSp modSp">
        <pc:chgData name="Rory Eiffe" userId="S::rory.eiffe@revature.com::26a7415f-7908-4f4c-ac4d-b7cb93b5498f" providerId="AD" clId="Web-{C0682557-E537-33CC-0E69-F51DC0DA2434}" dt="2024-05-08T20:08:57.899" v="2685"/>
        <pc:sldMkLst>
          <pc:docMk/>
          <pc:sldMk cId="2206071569" sldId="2134805919"/>
        </pc:sldMkLst>
        <pc:spChg chg="del">
          <ac:chgData name="Rory Eiffe" userId="S::rory.eiffe@revature.com::26a7415f-7908-4f4c-ac4d-b7cb93b5498f" providerId="AD" clId="Web-{C0682557-E537-33CC-0E69-F51DC0DA2434}" dt="2024-05-08T20:08:57.899" v="2683"/>
          <ac:spMkLst>
            <pc:docMk/>
            <pc:sldMk cId="2206071569" sldId="2134805919"/>
            <ac:spMk id="16" creationId="{3B1CBBC1-9AE3-4CEA-20C3-E733CFADBEF8}"/>
          </ac:spMkLst>
        </pc:spChg>
        <pc:spChg chg="mod">
          <ac:chgData name="Rory Eiffe" userId="S::rory.eiffe@revature.com::26a7415f-7908-4f4c-ac4d-b7cb93b5498f" providerId="AD" clId="Web-{C0682557-E537-33CC-0E69-F51DC0DA2434}" dt="2024-05-07T19:56:47.613" v="26" actId="20577"/>
          <ac:spMkLst>
            <pc:docMk/>
            <pc:sldMk cId="2206071569" sldId="2134805919"/>
            <ac:spMk id="23" creationId="{62E9B6E1-7420-4F5C-A89A-7C6EAEF8CB63}"/>
          </ac:spMkLst>
        </pc:spChg>
        <pc:spChg chg="del">
          <ac:chgData name="Rory Eiffe" userId="S::rory.eiffe@revature.com::26a7415f-7908-4f4c-ac4d-b7cb93b5498f" providerId="AD" clId="Web-{C0682557-E537-33CC-0E69-F51DC0DA2434}" dt="2024-05-08T20:08:57.899" v="2682"/>
          <ac:spMkLst>
            <pc:docMk/>
            <pc:sldMk cId="2206071569" sldId="2134805919"/>
            <ac:spMk id="31" creationId="{E73CFDD6-631E-6ED2-D9AB-8F7B14EBBCAD}"/>
          </ac:spMkLst>
        </pc:spChg>
        <pc:spChg chg="del">
          <ac:chgData name="Rory Eiffe" userId="S::rory.eiffe@revature.com::26a7415f-7908-4f4c-ac4d-b7cb93b5498f" providerId="AD" clId="Web-{C0682557-E537-33CC-0E69-F51DC0DA2434}" dt="2024-05-08T20:08:57.899" v="2681"/>
          <ac:spMkLst>
            <pc:docMk/>
            <pc:sldMk cId="2206071569" sldId="2134805919"/>
            <ac:spMk id="32" creationId="{502DD0D8-6E96-D6DE-2C4F-6D0145792103}"/>
          </ac:spMkLst>
        </pc:spChg>
        <pc:spChg chg="del">
          <ac:chgData name="Rory Eiffe" userId="S::rory.eiffe@revature.com::26a7415f-7908-4f4c-ac4d-b7cb93b5498f" providerId="AD" clId="Web-{C0682557-E537-33CC-0E69-F51DC0DA2434}" dt="2024-05-08T20:08:57.899" v="2680"/>
          <ac:spMkLst>
            <pc:docMk/>
            <pc:sldMk cId="2206071569" sldId="2134805919"/>
            <ac:spMk id="34" creationId="{BB416016-1952-39E8-12F7-B3F319D1FA5C}"/>
          </ac:spMkLst>
        </pc:spChg>
        <pc:spChg chg="mod">
          <ac:chgData name="Rory Eiffe" userId="S::rory.eiffe@revature.com::26a7415f-7908-4f4c-ac4d-b7cb93b5498f" providerId="AD" clId="Web-{C0682557-E537-33CC-0E69-F51DC0DA2434}" dt="2024-05-08T15:56:10.531" v="1227" actId="20577"/>
          <ac:spMkLst>
            <pc:docMk/>
            <pc:sldMk cId="2206071569" sldId="2134805919"/>
            <ac:spMk id="40" creationId="{8F0E10C9-E34C-418A-9D97-348164150FB1}"/>
          </ac:spMkLst>
        </pc:spChg>
        <pc:grpChg chg="del">
          <ac:chgData name="Rory Eiffe" userId="S::rory.eiffe@revature.com::26a7415f-7908-4f4c-ac4d-b7cb93b5498f" providerId="AD" clId="Web-{C0682557-E537-33CC-0E69-F51DC0DA2434}" dt="2024-05-08T20:08:57.899" v="2684"/>
          <ac:grpSpMkLst>
            <pc:docMk/>
            <pc:sldMk cId="2206071569" sldId="2134805919"/>
            <ac:grpSpMk id="2" creationId="{FFC5F9AD-0605-F528-46F5-7445EF2AD707}"/>
          </ac:grpSpMkLst>
        </pc:grpChg>
        <pc:grpChg chg="del">
          <ac:chgData name="Rory Eiffe" userId="S::rory.eiffe@revature.com::26a7415f-7908-4f4c-ac4d-b7cb93b5498f" providerId="AD" clId="Web-{C0682557-E537-33CC-0E69-F51DC0DA2434}" dt="2024-05-08T20:08:57.899" v="2685"/>
          <ac:grpSpMkLst>
            <pc:docMk/>
            <pc:sldMk cId="2206071569" sldId="2134805919"/>
            <ac:grpSpMk id="43" creationId="{FD69BFD3-72F5-4696-A4B5-D10D702C9EB9}"/>
          </ac:grpSpMkLst>
        </pc:grpChg>
      </pc:sldChg>
      <pc:sldChg chg="modSp">
        <pc:chgData name="Rory Eiffe" userId="S::rory.eiffe@revature.com::26a7415f-7908-4f4c-ac4d-b7cb93b5498f" providerId="AD" clId="Web-{C0682557-E537-33CC-0E69-F51DC0DA2434}" dt="2024-05-07T19:57:30.692" v="59" actId="1076"/>
        <pc:sldMkLst>
          <pc:docMk/>
          <pc:sldMk cId="2464003690" sldId="2134805920"/>
        </pc:sldMkLst>
        <pc:spChg chg="mod">
          <ac:chgData name="Rory Eiffe" userId="S::rory.eiffe@revature.com::26a7415f-7908-4f4c-ac4d-b7cb93b5498f" providerId="AD" clId="Web-{C0682557-E537-33CC-0E69-F51DC0DA2434}" dt="2024-05-07T19:57:22.801" v="57" actId="20577"/>
          <ac:spMkLst>
            <pc:docMk/>
            <pc:sldMk cId="2464003690" sldId="2134805920"/>
            <ac:spMk id="2" creationId="{7D9E0F4D-47BB-584F-8148-CEEF4AE6DDFE}"/>
          </ac:spMkLst>
        </pc:spChg>
        <pc:picChg chg="mod">
          <ac:chgData name="Rory Eiffe" userId="S::rory.eiffe@revature.com::26a7415f-7908-4f4c-ac4d-b7cb93b5498f" providerId="AD" clId="Web-{C0682557-E537-33CC-0E69-F51DC0DA2434}" dt="2024-05-07T19:57:30.692" v="59" actId="1076"/>
          <ac:picMkLst>
            <pc:docMk/>
            <pc:sldMk cId="2464003690" sldId="2134805920"/>
            <ac:picMk id="3" creationId="{05355144-DEB7-9F40-811B-307E8F83B933}"/>
          </ac:picMkLst>
        </pc:picChg>
      </pc:sldChg>
      <pc:sldChg chg="modNotes">
        <pc:chgData name="Rory Eiffe" userId="S::rory.eiffe@revature.com::26a7415f-7908-4f4c-ac4d-b7cb93b5498f" providerId="AD" clId="Web-{C0682557-E537-33CC-0E69-F51DC0DA2434}" dt="2024-05-08T21:36:40.557" v="4787"/>
        <pc:sldMkLst>
          <pc:docMk/>
          <pc:sldMk cId="3452003242" sldId="2134805921"/>
        </pc:sldMkLst>
      </pc:sldChg>
      <pc:sldChg chg="addSp delSp modSp modNotes">
        <pc:chgData name="Rory Eiffe" userId="S::rory.eiffe@revature.com::26a7415f-7908-4f4c-ac4d-b7cb93b5498f" providerId="AD" clId="Web-{C0682557-E537-33CC-0E69-F51DC0DA2434}" dt="2024-05-08T20:48:50.049" v="3047" actId="20577"/>
        <pc:sldMkLst>
          <pc:docMk/>
          <pc:sldMk cId="972576356" sldId="2134805930"/>
        </pc:sldMkLst>
        <pc:spChg chg="mod">
          <ac:chgData name="Rory Eiffe" userId="S::rory.eiffe@revature.com::26a7415f-7908-4f4c-ac4d-b7cb93b5498f" providerId="AD" clId="Web-{C0682557-E537-33CC-0E69-F51DC0DA2434}" dt="2024-05-07T21:00:17.919" v="71" actId="20577"/>
          <ac:spMkLst>
            <pc:docMk/>
            <pc:sldMk cId="972576356" sldId="2134805930"/>
            <ac:spMk id="2" creationId="{45A1F15E-A89D-FB2A-8678-48E813D9747E}"/>
          </ac:spMkLst>
        </pc:spChg>
        <pc:spChg chg="mod">
          <ac:chgData name="Rory Eiffe" userId="S::rory.eiffe@revature.com::26a7415f-7908-4f4c-ac4d-b7cb93b5498f" providerId="AD" clId="Web-{C0682557-E537-33CC-0E69-F51DC0DA2434}" dt="2024-05-08T20:48:50.049" v="3047" actId="20577"/>
          <ac:spMkLst>
            <pc:docMk/>
            <pc:sldMk cId="972576356" sldId="2134805930"/>
            <ac:spMk id="3" creationId="{C22BCF9D-0B7B-9AB3-1EFC-ABE372BE04F9}"/>
          </ac:spMkLst>
        </pc:spChg>
        <pc:spChg chg="del mod">
          <ac:chgData name="Rory Eiffe" userId="S::rory.eiffe@revature.com::26a7415f-7908-4f4c-ac4d-b7cb93b5498f" providerId="AD" clId="Web-{C0682557-E537-33CC-0E69-F51DC0DA2434}" dt="2024-05-08T15:37:46.244" v="211"/>
          <ac:spMkLst>
            <pc:docMk/>
            <pc:sldMk cId="972576356" sldId="2134805930"/>
            <ac:spMk id="5" creationId="{76A782CC-E0DF-D0C2-9F24-3A97C643B07E}"/>
          </ac:spMkLst>
        </pc:spChg>
        <pc:spChg chg="mod">
          <ac:chgData name="Rory Eiffe" userId="S::rory.eiffe@revature.com::26a7415f-7908-4f4c-ac4d-b7cb93b5498f" providerId="AD" clId="Web-{C0682557-E537-33CC-0E69-F51DC0DA2434}" dt="2024-05-08T15:48:11.046" v="865" actId="20577"/>
          <ac:spMkLst>
            <pc:docMk/>
            <pc:sldMk cId="972576356" sldId="2134805930"/>
            <ac:spMk id="11" creationId="{ED3DFDF2-EEBE-A206-1D61-60C70C6284DF}"/>
          </ac:spMkLst>
        </pc:spChg>
        <pc:picChg chg="add mod ord">
          <ac:chgData name="Rory Eiffe" userId="S::rory.eiffe@revature.com::26a7415f-7908-4f4c-ac4d-b7cb93b5498f" providerId="AD" clId="Web-{C0682557-E537-33CC-0E69-F51DC0DA2434}" dt="2024-05-08T15:38:07.511" v="218" actId="1076"/>
          <ac:picMkLst>
            <pc:docMk/>
            <pc:sldMk cId="972576356" sldId="2134805930"/>
            <ac:picMk id="4" creationId="{B9CAFFAC-7FA4-D49B-9C33-561E5FE57248}"/>
          </ac:picMkLst>
        </pc:picChg>
      </pc:sldChg>
      <pc:sldChg chg="modSp add ord replId">
        <pc:chgData name="Rory Eiffe" userId="S::rory.eiffe@revature.com::26a7415f-7908-4f4c-ac4d-b7cb93b5498f" providerId="AD" clId="Web-{C0682557-E537-33CC-0E69-F51DC0DA2434}" dt="2024-05-08T15:56:47.157" v="1262" actId="20577"/>
        <pc:sldMkLst>
          <pc:docMk/>
          <pc:sldMk cId="1742927775" sldId="2134805931"/>
        </pc:sldMkLst>
        <pc:spChg chg="mod">
          <ac:chgData name="Rory Eiffe" userId="S::rory.eiffe@revature.com::26a7415f-7908-4f4c-ac4d-b7cb93b5498f" providerId="AD" clId="Web-{C0682557-E537-33CC-0E69-F51DC0DA2434}" dt="2024-05-08T15:56:47.157" v="1262" actId="20577"/>
          <ac:spMkLst>
            <pc:docMk/>
            <pc:sldMk cId="1742927775" sldId="2134805931"/>
            <ac:spMk id="2" creationId="{7D9E0F4D-47BB-584F-8148-CEEF4AE6DDFE}"/>
          </ac:spMkLst>
        </pc:spChg>
        <pc:picChg chg="mod">
          <ac:chgData name="Rory Eiffe" userId="S::rory.eiffe@revature.com::26a7415f-7908-4f4c-ac4d-b7cb93b5498f" providerId="AD" clId="Web-{C0682557-E537-33CC-0E69-F51DC0DA2434}" dt="2024-05-08T15:55:48.170" v="1218" actId="1076"/>
          <ac:picMkLst>
            <pc:docMk/>
            <pc:sldMk cId="1742927775" sldId="2134805931"/>
            <ac:picMk id="3" creationId="{05355144-DEB7-9F40-811B-307E8F83B933}"/>
          </ac:picMkLst>
        </pc:picChg>
      </pc:sldChg>
      <pc:sldChg chg="addSp delSp modSp add ord replId modNotes">
        <pc:chgData name="Rory Eiffe" userId="S::rory.eiffe@revature.com::26a7415f-7908-4f4c-ac4d-b7cb93b5498f" providerId="AD" clId="Web-{C0682557-E537-33CC-0E69-F51DC0DA2434}" dt="2024-05-08T21:32:58.354" v="4746"/>
        <pc:sldMkLst>
          <pc:docMk/>
          <pc:sldMk cId="3791348049" sldId="2134805932"/>
        </pc:sldMkLst>
        <pc:spChg chg="mod">
          <ac:chgData name="Rory Eiffe" userId="S::rory.eiffe@revature.com::26a7415f-7908-4f4c-ac4d-b7cb93b5498f" providerId="AD" clId="Web-{C0682557-E537-33CC-0E69-F51DC0DA2434}" dt="2024-05-08T15:56:19.265" v="1249" actId="20577"/>
          <ac:spMkLst>
            <pc:docMk/>
            <pc:sldMk cId="3791348049" sldId="2134805932"/>
            <ac:spMk id="2" creationId="{45A1F15E-A89D-FB2A-8678-48E813D9747E}"/>
          </ac:spMkLst>
        </pc:spChg>
        <pc:spChg chg="mod">
          <ac:chgData name="Rory Eiffe" userId="S::rory.eiffe@revature.com::26a7415f-7908-4f4c-ac4d-b7cb93b5498f" providerId="AD" clId="Web-{C0682557-E537-33CC-0E69-F51DC0DA2434}" dt="2024-05-08T21:29:52.076" v="4512" actId="20577"/>
          <ac:spMkLst>
            <pc:docMk/>
            <pc:sldMk cId="3791348049" sldId="2134805932"/>
            <ac:spMk id="3" creationId="{C22BCF9D-0B7B-9AB3-1EFC-ABE372BE04F9}"/>
          </ac:spMkLst>
        </pc:spChg>
        <pc:spChg chg="add del mod">
          <ac:chgData name="Rory Eiffe" userId="S::rory.eiffe@revature.com::26a7415f-7908-4f4c-ac4d-b7cb93b5498f" providerId="AD" clId="Web-{C0682557-E537-33CC-0E69-F51DC0DA2434}" dt="2024-05-08T20:07:03.959" v="2636"/>
          <ac:spMkLst>
            <pc:docMk/>
            <pc:sldMk cId="3791348049" sldId="2134805932"/>
            <ac:spMk id="6" creationId="{C865446D-0629-9984-BB13-CADEB5C9289C}"/>
          </ac:spMkLst>
        </pc:spChg>
        <pc:spChg chg="mod">
          <ac:chgData name="Rory Eiffe" userId="S::rory.eiffe@revature.com::26a7415f-7908-4f4c-ac4d-b7cb93b5498f" providerId="AD" clId="Web-{C0682557-E537-33CC-0E69-F51DC0DA2434}" dt="2024-05-08T15:56:38.953" v="1259" actId="20577"/>
          <ac:spMkLst>
            <pc:docMk/>
            <pc:sldMk cId="3791348049" sldId="2134805932"/>
            <ac:spMk id="11" creationId="{ED3DFDF2-EEBE-A206-1D61-60C70C6284DF}"/>
          </ac:spMkLst>
        </pc:spChg>
        <pc:graphicFrameChg chg="add del mod ord modGraphic">
          <ac:chgData name="Rory Eiffe" userId="S::rory.eiffe@revature.com::26a7415f-7908-4f4c-ac4d-b7cb93b5498f" providerId="AD" clId="Web-{C0682557-E537-33CC-0E69-F51DC0DA2434}" dt="2024-05-08T20:07:01.100" v="2635"/>
          <ac:graphicFrameMkLst>
            <pc:docMk/>
            <pc:sldMk cId="3791348049" sldId="2134805932"/>
            <ac:graphicFrameMk id="4" creationId="{2B430D89-F5D7-AD88-2F6C-5A74D5445BC6}"/>
          </ac:graphicFrameMkLst>
        </pc:graphicFrameChg>
        <pc:picChg chg="del">
          <ac:chgData name="Rory Eiffe" userId="S::rory.eiffe@revature.com::26a7415f-7908-4f4c-ac4d-b7cb93b5498f" providerId="AD" clId="Web-{C0682557-E537-33CC-0E69-F51DC0DA2434}" dt="2024-05-08T15:56:39.844" v="1260"/>
          <ac:picMkLst>
            <pc:docMk/>
            <pc:sldMk cId="3791348049" sldId="2134805932"/>
            <ac:picMk id="4" creationId="{B9CAFFAC-7FA4-D49B-9C33-561E5FE57248}"/>
          </ac:picMkLst>
        </pc:picChg>
        <pc:picChg chg="add mod ord">
          <ac:chgData name="Rory Eiffe" userId="S::rory.eiffe@revature.com::26a7415f-7908-4f4c-ac4d-b7cb93b5498f" providerId="AD" clId="Web-{C0682557-E537-33CC-0E69-F51DC0DA2434}" dt="2024-05-08T20:07:07.553" v="2637" actId="1076"/>
          <ac:picMkLst>
            <pc:docMk/>
            <pc:sldMk cId="3791348049" sldId="2134805932"/>
            <ac:picMk id="14" creationId="{CD7FE97B-4DF5-7ED6-ABDA-E088D7A20632}"/>
          </ac:picMkLst>
        </pc:picChg>
      </pc:sldChg>
    </pc:docChg>
  </pc:docChgLst>
  <pc:docChgLst>
    <pc:chgData name="Charles Jester" userId="S::charles.jester@revature.com::f75cea3c-e151-4c95-9152-34449bede018" providerId="AD" clId="Web-{0DBAF2E2-FC27-F6C6-28A9-6561A56B8965}"/>
    <pc:docChg chg="delSld">
      <pc:chgData name="Charles Jester" userId="S::charles.jester@revature.com::f75cea3c-e151-4c95-9152-34449bede018" providerId="AD" clId="Web-{0DBAF2E2-FC27-F6C6-28A9-6561A56B8965}" dt="2023-05-10T06:03:09.167" v="0"/>
      <pc:docMkLst>
        <pc:docMk/>
      </pc:docMkLst>
      <pc:sldChg chg="del">
        <pc:chgData name="Charles Jester" userId="S::charles.jester@revature.com::f75cea3c-e151-4c95-9152-34449bede018" providerId="AD" clId="Web-{0DBAF2E2-FC27-F6C6-28A9-6561A56B8965}" dt="2023-05-10T06:03:09.167" v="0"/>
        <pc:sldMkLst>
          <pc:docMk/>
          <pc:sldMk cId="1757724898" sldId="213480587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1D0313-F1C1-4BE6-A903-24D8C0A87064}" type="datetimeFigureOut">
              <a:rPr lang="en-US" smtClean="0"/>
              <a:t>5/8/2024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E69A0D-136B-4D35-8372-B141A6D4B63A}" type="slidenum">
              <a:rPr lang="en-US" smtClean="0"/>
              <a:t>‹#›</a:t>
            </a:fld>
            <a:endParaRPr lang="en-US"/>
          </a:p>
        </p:txBody>
      </p:sp>
    </p:spTree>
    <p:extLst>
      <p:ext uri="{BB962C8B-B14F-4D97-AF65-F5344CB8AC3E}">
        <p14:creationId xmlns:p14="http://schemas.microsoft.com/office/powerpoint/2010/main" val="3161100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52216B-A306-4191-9607-65EF0B473D4A}" type="datetimeFigureOut">
              <a:rPr lang="en-US" smtClean="0"/>
              <a:t>5/8/2024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F2FE03-0128-49A4-9C8E-FA8E5C6BCA0C}" type="slidenum">
              <a:rPr lang="en-US" smtClean="0"/>
              <a:t>‹#›</a:t>
            </a:fld>
            <a:endParaRPr lang="en-US"/>
          </a:p>
        </p:txBody>
      </p:sp>
    </p:spTree>
    <p:extLst>
      <p:ext uri="{BB962C8B-B14F-4D97-AF65-F5344CB8AC3E}">
        <p14:creationId xmlns:p14="http://schemas.microsoft.com/office/powerpoint/2010/main" val="3348255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aradas.com/adas-sensors-guide/"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commons.wikimedia.org/wiki/File:Car_dvr_%2B_radar_in_my_car.jpg" TargetMode="External"/><Relationship Id="rId4" Type="http://schemas.openxmlformats.org/officeDocument/2006/relationships/hyperlink" Target="https://creativecommons.org/licenses/by-sa/3.0/deed.en"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reativecommons.org/licenses/by-sa/4.0/deed.e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commons.wikimedia.org/wiki/File:Figura-.png"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aradas.com/adas-radar-sensor/"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caradas.com/adas-cameras/" TargetMode="External"/><Relationship Id="rId5" Type="http://schemas.openxmlformats.org/officeDocument/2006/relationships/hyperlink" Target="https://www.ti.com/lit/wp/slyy150b/slyy150b.pdf?ts=1715120188822" TargetMode="External"/><Relationship Id="rId4" Type="http://schemas.openxmlformats.org/officeDocument/2006/relationships/hyperlink" Target="https://caradas.com/understanding-ultrasonic-sensors-in-car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endParaRPr lang="en-US">
              <a:cs typeface="Calibri"/>
            </a:endParaRPr>
          </a:p>
        </p:txBody>
      </p:sp>
      <p:sp>
        <p:nvSpPr>
          <p:cNvPr id="4" name="Slide Number Placeholder 3"/>
          <p:cNvSpPr>
            <a:spLocks noGrp="1"/>
          </p:cNvSpPr>
          <p:nvPr>
            <p:ph type="sldNum" sz="quarter" idx="5"/>
          </p:nvPr>
        </p:nvSpPr>
        <p:spPr/>
        <p:txBody>
          <a:bodyPr/>
          <a:lstStyle/>
          <a:p>
            <a:fld id="{B3F2FE03-0128-49A4-9C8E-FA8E5C6BCA0C}" type="slidenum">
              <a:rPr lang="en-US" smtClean="0"/>
              <a:t>1</a:t>
            </a:fld>
            <a:endParaRPr lang="en-US"/>
          </a:p>
        </p:txBody>
      </p:sp>
    </p:spTree>
    <p:extLst>
      <p:ext uri="{BB962C8B-B14F-4D97-AF65-F5344CB8AC3E}">
        <p14:creationId xmlns:p14="http://schemas.microsoft.com/office/powerpoint/2010/main" val="59728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ea typeface="Calibri"/>
                <a:cs typeface="Calibri"/>
              </a:rPr>
              <a:t>Cameras are mounted to the car in various places to record and process objects in the environment such as traffic signs, pedestrians, other cars, and anything else in the environment that impacts driving.</a:t>
            </a:r>
          </a:p>
          <a:p>
            <a:pPr marL="628650" lvl="1" indent="-171450">
              <a:buFont typeface="Courier New"/>
              <a:buChar char="o"/>
            </a:pPr>
            <a:r>
              <a:rPr lang="en-US">
                <a:ea typeface="Calibri"/>
                <a:cs typeface="Calibri"/>
              </a:rPr>
              <a:t>They can help with ADAS features such as adaptive cruise control, automatic emergency brake, lane assistance, automatic headlight activation</a:t>
            </a:r>
          </a:p>
          <a:p>
            <a:pPr marL="628650" lvl="1" indent="-171450">
              <a:buFont typeface="Courier New"/>
              <a:buChar char="o"/>
            </a:pPr>
            <a:r>
              <a:rPr lang="en-US">
                <a:ea typeface="Calibri"/>
                <a:cs typeface="Calibri"/>
              </a:rPr>
              <a:t>With multiple cameras positioned on front/rear/sides, can achieve a 360 degree view of the world around the car</a:t>
            </a:r>
          </a:p>
          <a:p>
            <a:pPr marL="628650" lvl="1" indent="-171450">
              <a:buFont typeface="Courier New"/>
              <a:buChar char="o"/>
            </a:pPr>
            <a:r>
              <a:rPr lang="en-US">
                <a:ea typeface="Calibri"/>
                <a:cs typeface="Calibri"/>
              </a:rPr>
              <a:t>Cameras used in ADAS are different from simple dash cams in that they process the data coming in rapidly to improve decision-making</a:t>
            </a:r>
          </a:p>
          <a:p>
            <a:pPr marL="171450" indent="-171450">
              <a:buFont typeface="Calibri"/>
              <a:buChar char="-"/>
            </a:pPr>
            <a:r>
              <a:rPr lang="en-US">
                <a:ea typeface="Calibri"/>
                <a:cs typeface="Calibri"/>
              </a:rPr>
              <a:t>Radar is a type of sensor that is used mainly for collision avoidance. It works by sending out radio waves and measuring the time it takes for the waves to return, thus calculating a 3D map of the environment</a:t>
            </a:r>
          </a:p>
          <a:p>
            <a:pPr marL="628650" lvl="1" indent="-171450">
              <a:buFont typeface="Courier New"/>
              <a:buChar char="o"/>
            </a:pPr>
            <a:r>
              <a:rPr lang="en-US">
                <a:ea typeface="Calibri"/>
                <a:cs typeface="Calibri"/>
              </a:rPr>
              <a:t>Radar is used in ADAS features such as adaptive cruise control, blind-spot detection, collision warnings, and pedestrian detection</a:t>
            </a:r>
          </a:p>
          <a:p>
            <a:pPr marL="628650" lvl="1" indent="-171450">
              <a:buFont typeface="Courier New"/>
              <a:buChar char="o"/>
            </a:pPr>
            <a:r>
              <a:rPr lang="en-US">
                <a:ea typeface="Calibri"/>
                <a:cs typeface="Calibri"/>
              </a:rPr>
              <a:t>Also works in poor weather conditions, like rain or fog</a:t>
            </a:r>
          </a:p>
          <a:p>
            <a:pPr marL="171450" indent="-171450">
              <a:buFont typeface="Calibri"/>
              <a:buChar char="-"/>
            </a:pPr>
            <a:r>
              <a:rPr lang="en-US">
                <a:ea typeface="Calibri"/>
                <a:cs typeface="Calibri"/>
              </a:rPr>
              <a:t>LiDAR is an advanced type of sensor that sends out light photons to determine the positioning of objects similar to how radars use radio waves</a:t>
            </a:r>
          </a:p>
          <a:p>
            <a:pPr marL="628650" lvl="1" indent="-171450">
              <a:buFont typeface="Courier New"/>
              <a:buChar char="o"/>
            </a:pPr>
            <a:r>
              <a:rPr lang="en-US">
                <a:ea typeface="Calibri"/>
                <a:cs typeface="Calibri"/>
              </a:rPr>
              <a:t>LiDAR is much more precise than radar, making it useful for identifying people and smaller irregularities in the environment/terrain</a:t>
            </a:r>
          </a:p>
          <a:p>
            <a:pPr marL="628650" lvl="1" indent="-171450">
              <a:buFont typeface="Courier New"/>
              <a:buChar char="o"/>
            </a:pPr>
            <a:r>
              <a:rPr lang="en-US">
                <a:ea typeface="Calibri"/>
                <a:cs typeface="Calibri"/>
              </a:rPr>
              <a:t>LIDAR is more expensive than Radar</a:t>
            </a:r>
          </a:p>
          <a:p>
            <a:pPr indent="-171450">
              <a:buFont typeface="Calibri"/>
              <a:buChar char="-"/>
            </a:pPr>
            <a:r>
              <a:rPr lang="en-US">
                <a:ea typeface="Calibri"/>
                <a:cs typeface="Calibri"/>
              </a:rPr>
              <a:t>Ultrasonic</a:t>
            </a:r>
            <a:r>
              <a:rPr lang="en-US"/>
              <a:t> Sensors: Emit high-frequency sound waves to detect nearby objects, </a:t>
            </a:r>
          </a:p>
          <a:p>
            <a:pPr marL="628650" lvl="1" indent="-171450">
              <a:buFont typeface="Courier New"/>
              <a:buChar char="o"/>
            </a:pPr>
            <a:r>
              <a:rPr lang="en-US"/>
              <a:t>Commonly used in parking assistance systems to prevent collisions with obstacles.</a:t>
            </a:r>
            <a:endParaRPr lang="en-US">
              <a:ea typeface="Calibri"/>
              <a:cs typeface="Calibri"/>
            </a:endParaRPr>
          </a:p>
          <a:p>
            <a:pPr marL="171450" indent="-171450">
              <a:buFont typeface="Calibri"/>
              <a:buChar char="-"/>
            </a:pPr>
            <a:r>
              <a:rPr lang="en-US"/>
              <a:t>Infrared Sensors: Detect infrared radiation emitted by objects to gauge their temperature and proximity</a:t>
            </a:r>
            <a:endParaRPr lang="en-US">
              <a:ea typeface="Calibri"/>
              <a:cs typeface="Calibri"/>
            </a:endParaRPr>
          </a:p>
          <a:p>
            <a:pPr marL="800100" lvl="1" indent="-171450">
              <a:buFont typeface="Courier New"/>
              <a:buChar char="o"/>
            </a:pPr>
            <a:r>
              <a:rPr lang="en-US"/>
              <a:t>Useful for detecting the presence of pedestrians or animals in low-light conditions.</a:t>
            </a:r>
            <a:endParaRPr lang="en-US">
              <a:ea typeface="Calibri"/>
              <a:cs typeface="Calibri"/>
            </a:endParaRPr>
          </a:p>
          <a:p>
            <a:pPr marL="171450" indent="-171450">
              <a:buFont typeface="Calibri"/>
              <a:buChar char="-"/>
            </a:pPr>
            <a:r>
              <a:rPr lang="en-US"/>
              <a:t>Read more at </a:t>
            </a:r>
            <a:r>
              <a:rPr lang="en-US">
                <a:hlinkClick r:id="rId3"/>
              </a:rPr>
              <a:t>https://caradas.com/adas-sensors-guide/</a:t>
            </a:r>
            <a:r>
              <a:rPr lang="en-US"/>
              <a:t> </a:t>
            </a:r>
          </a:p>
          <a:p>
            <a:pPr marL="171450" indent="-171450">
              <a:buFont typeface="Calibri"/>
              <a:buChar char="-"/>
            </a:pPr>
            <a:r>
              <a:rPr lang="en-US">
                <a:ea typeface="Calibri"/>
                <a:cs typeface="Calibri"/>
              </a:rPr>
              <a:t>Image licensed under </a:t>
            </a:r>
            <a:r>
              <a:rPr lang="en-US">
                <a:hlinkClick r:id="rId4"/>
              </a:rPr>
              <a:t>https://creativecommons.org/licenses/by-sa/3.0/deed.en</a:t>
            </a:r>
            <a:r>
              <a:rPr lang="en-US"/>
              <a:t> </a:t>
            </a:r>
          </a:p>
          <a:p>
            <a:pPr marL="628650" lvl="1" indent="-171450">
              <a:buFont typeface="Courier New"/>
              <a:buChar char="o"/>
            </a:pPr>
            <a:r>
              <a:rPr lang="en-US" err="1">
                <a:ea typeface="Calibri"/>
                <a:cs typeface="Calibri"/>
              </a:rPr>
              <a:t>Url</a:t>
            </a:r>
            <a:r>
              <a:rPr lang="en-US">
                <a:ea typeface="Calibri"/>
                <a:cs typeface="Calibri"/>
              </a:rPr>
              <a:t>: </a:t>
            </a:r>
            <a:r>
              <a:rPr lang="en-US">
                <a:hlinkClick r:id="rId5"/>
              </a:rPr>
              <a:t>https://commons.wikimedia.org/wiki/File:Car_dvr_%2B_radar_in_my_car.jpg</a:t>
            </a:r>
            <a:r>
              <a:rPr lang="en-US"/>
              <a:t> </a:t>
            </a:r>
            <a:endParaRPr lang="en-US">
              <a:ea typeface="Calibri"/>
              <a:cs typeface="Calibri"/>
            </a:endParaRPr>
          </a:p>
        </p:txBody>
      </p:sp>
      <p:sp>
        <p:nvSpPr>
          <p:cNvPr id="4" name="Slide Number Placeholder 3"/>
          <p:cNvSpPr>
            <a:spLocks noGrp="1"/>
          </p:cNvSpPr>
          <p:nvPr>
            <p:ph type="sldNum" sz="quarter" idx="5"/>
          </p:nvPr>
        </p:nvSpPr>
        <p:spPr/>
        <p:txBody>
          <a:bodyPr/>
          <a:lstStyle/>
          <a:p>
            <a:fld id="{B3F2FE03-0128-49A4-9C8E-FA8E5C6BCA0C}" type="slidenum">
              <a:rPr lang="en-US" smtClean="0"/>
              <a:t>4</a:t>
            </a:fld>
            <a:endParaRPr lang="en-US"/>
          </a:p>
        </p:txBody>
      </p:sp>
    </p:spTree>
    <p:extLst>
      <p:ext uri="{BB962C8B-B14F-4D97-AF65-F5344CB8AC3E}">
        <p14:creationId xmlns:p14="http://schemas.microsoft.com/office/powerpoint/2010/main" val="2686918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b="1"/>
              <a:t>(ADAS</a:t>
            </a:r>
            <a:r>
              <a:rPr lang="en-US"/>
              <a:t>) heavily relies on a variety of sensors to gather data about the vehicle's surroundings:</a:t>
            </a:r>
            <a:endParaRPr lang="en-US" dirty="0"/>
          </a:p>
          <a:p>
            <a:pPr marL="171450" indent="-171450">
              <a:buFont typeface="Calibri"/>
              <a:buChar char="-"/>
            </a:pPr>
            <a:r>
              <a:rPr lang="en-US" b="1">
                <a:ea typeface="Calibri"/>
                <a:cs typeface="Calibri"/>
              </a:rPr>
              <a:t>Image Processing </a:t>
            </a:r>
            <a:r>
              <a:rPr lang="en-US">
                <a:ea typeface="Calibri"/>
                <a:cs typeface="Calibri"/>
              </a:rPr>
              <a:t>– Advanced cameras</a:t>
            </a:r>
            <a:r>
              <a:rPr lang="en-US" dirty="0"/>
              <a:t> can have high-powered microprocessors and algorithms embedded in them to convert the continuously changing analog image obtained by the camera into digital data to be used for ADAS systems. Analysis of image includes recognition and object detection. The algorithms that make these judgements utilize machine learning to make predictions. They are trained on pre-labelled images and can thus make predictions on new data based on its learnings. For example, an image might be processed and reveal to the ADAS system that there is a person in the oncoming path of the vehicle. </a:t>
            </a:r>
          </a:p>
          <a:p>
            <a:pPr marL="171450" indent="-171450">
              <a:buFont typeface="Calibri"/>
              <a:buChar char="-"/>
            </a:pPr>
            <a:r>
              <a:rPr lang="en-US" b="1" dirty="0">
                <a:ea typeface="Calibri"/>
                <a:cs typeface="Calibri"/>
              </a:rPr>
              <a:t>Time of Flight </a:t>
            </a:r>
            <a:r>
              <a:rPr lang="en-US" dirty="0">
                <a:ea typeface="Calibri"/>
                <a:cs typeface="Calibri"/>
              </a:rPr>
              <a:t>- where radio waves/light are emitted, and the time it takes for these signals to bounce back is used to interpret the distance between the sensor and the object. LiDAR, Radar both utilize time-of-flight calculations. A longer time-of-flight indicates a longer distance from the sensor to the object. This data can be used to create 3D maps, with detail depending on which type of sensor is used. LiDAR is much more accurate than radar due to specific properties of light/radio waves (in particular: wave-length). Since light has a shorter wave-length, LiDAR data is much more precise than radar. </a:t>
            </a:r>
          </a:p>
          <a:p>
            <a:pPr marL="914400" lvl="1" indent="-171450">
              <a:buFont typeface="Courier New"/>
              <a:buChar char="o"/>
            </a:pPr>
            <a:r>
              <a:rPr lang="en-US">
                <a:ea typeface="Calibri"/>
                <a:cs typeface="Calibri"/>
              </a:rPr>
              <a:t>Ultrasonic also employs time-of-flight calculations; ultrasonic sensors emit high frequency sound waves and utilize the reflected waves to determine positioning of other objects</a:t>
            </a:r>
          </a:p>
          <a:p>
            <a:pPr marL="171450" indent="-171450">
              <a:buFont typeface="Calibri"/>
              <a:buChar char="-"/>
            </a:pPr>
            <a:r>
              <a:rPr lang="en-US" b="1" dirty="0">
                <a:ea typeface="Calibri"/>
                <a:cs typeface="Calibri"/>
              </a:rPr>
              <a:t>Thermal Imaging </a:t>
            </a:r>
            <a:r>
              <a:rPr lang="en-US" dirty="0">
                <a:ea typeface="Calibri"/>
                <a:cs typeface="Calibri"/>
              </a:rPr>
              <a:t>- Infrared sensors capture heat signatures from the environment. This thermal data is analyzed to estimate the size, shape, and temperature of the object. Based on these values, the system can make predictions about the object and classify them between pedestrians, vehicles, animals, </a:t>
            </a:r>
            <a:r>
              <a:rPr lang="en-US" dirty="0" err="1">
                <a:ea typeface="Calibri"/>
                <a:cs typeface="Calibri"/>
              </a:rPr>
              <a:t>etc</a:t>
            </a:r>
            <a:r>
              <a:rPr lang="en-US" dirty="0">
                <a:ea typeface="Calibri"/>
                <a:cs typeface="Calibri"/>
              </a:rPr>
              <a:t> (sometimes based on machine learning algorithms, such as those used for image processing). </a:t>
            </a:r>
          </a:p>
          <a:p>
            <a:pPr marL="171450" indent="-171450">
              <a:buFont typeface="Calibri"/>
              <a:buChar char="-"/>
            </a:pPr>
            <a:r>
              <a:rPr lang="en-US" b="1" dirty="0">
                <a:ea typeface="Calibri"/>
                <a:cs typeface="Calibri"/>
              </a:rPr>
              <a:t>Sensor Fusion </a:t>
            </a:r>
            <a:r>
              <a:rPr lang="en-US" dirty="0">
                <a:ea typeface="Calibri"/>
                <a:cs typeface="Calibri"/>
              </a:rPr>
              <a:t>– There are a lot of different drawbacks of the different sensors (see below). Using multiple sensors for a given feature (such as object detection) can provide more comprehensive coverage of the environment. For example, imagine a car driving down a road at night and an animal runs out in front of the car's path. Due to low-light conditions, camera systems might detect an object but not have enough fine detail to identify the image. Though, just knowing that something is there is an important discovery. With time-of-flight calculations from LiDAR and radar, the car could receive a more detailed map of where the object is, regardless of lighting conditions. Thus, more specific actions (breaking, steering adjustments) could be taken to mitigate damage. Thermal data could also be received to corroborate the existence of an obstacle in the path of the car. </a:t>
            </a:r>
          </a:p>
          <a:p>
            <a:pPr marL="171450" indent="-171450">
              <a:buFont typeface="Calibri"/>
              <a:buChar char="-"/>
            </a:pPr>
            <a:r>
              <a:rPr lang="en-US">
                <a:ea typeface="Calibri"/>
                <a:cs typeface="Calibri"/>
              </a:rPr>
              <a:t>Accordingly, this data needs to be processed in real time because in situations where potential accidents can occur, receiving/processing real-time data could be the difference between life and death. </a:t>
            </a:r>
          </a:p>
          <a:p>
            <a:pPr marL="171450" indent="-171450">
              <a:buFont typeface="Calibri"/>
              <a:buChar char="-"/>
            </a:pPr>
            <a:r>
              <a:rPr lang="en-US">
                <a:ea typeface="Calibri"/>
                <a:cs typeface="Calibri"/>
              </a:rPr>
              <a:t>Some examples of limitations/drawbacks:</a:t>
            </a:r>
          </a:p>
          <a:p>
            <a:pPr marL="914400" lvl="1"/>
            <a:r>
              <a:rPr lang="en-US">
                <a:ea typeface="Calibri"/>
                <a:cs typeface="Calibri"/>
              </a:rPr>
              <a:t>LiDAR is expensive</a:t>
            </a:r>
          </a:p>
          <a:p>
            <a:pPr marL="914400" lvl="1"/>
            <a:r>
              <a:rPr lang="en-US">
                <a:ea typeface="Calibri"/>
                <a:cs typeface="Calibri"/>
              </a:rPr>
              <a:t>Cameras can make mistakes in interpreting images. Of course, mistakes can happen with all types of sensors</a:t>
            </a:r>
          </a:p>
          <a:p>
            <a:pPr marL="914400" lvl="1"/>
            <a:r>
              <a:rPr lang="en-US">
                <a:ea typeface="Calibri"/>
                <a:cs typeface="Calibri"/>
              </a:rPr>
              <a:t>Cameras don't work well in low-light conditions</a:t>
            </a:r>
          </a:p>
          <a:p>
            <a:pPr marL="914400" lvl="1"/>
            <a:r>
              <a:rPr lang="en-US">
                <a:ea typeface="Calibri"/>
                <a:cs typeface="Calibri"/>
              </a:rPr>
              <a:t>Infrared can detect all sources of heat, potentially leading to some false positives</a:t>
            </a:r>
          </a:p>
          <a:p>
            <a:pPr marL="914400" lvl="1"/>
            <a:r>
              <a:rPr lang="en-US">
                <a:ea typeface="Calibri"/>
                <a:cs typeface="Calibri"/>
              </a:rPr>
              <a:t>Some sensors are only placed in certain parts of the car, so multiple sensors could allow for 360 degree view</a:t>
            </a:r>
          </a:p>
          <a:p>
            <a:pPr marL="914400" lvl="1"/>
            <a:r>
              <a:rPr lang="en-US">
                <a:ea typeface="Calibri"/>
                <a:cs typeface="Calibri"/>
              </a:rPr>
              <a:t> </a:t>
            </a:r>
          </a:p>
          <a:p>
            <a:pPr marL="914400" lvl="1"/>
            <a:endParaRPr lang="en-US" sz="1050">
              <a:ea typeface="Calibri"/>
              <a:cs typeface="Calibri"/>
            </a:endParaRPr>
          </a:p>
          <a:p>
            <a:pPr marL="171450" indent="-171450">
              <a:buFont typeface="Calibri"/>
              <a:buChar char="-"/>
            </a:pPr>
            <a:r>
              <a:rPr lang="en-US">
                <a:ea typeface="Calibri"/>
                <a:cs typeface="Calibri"/>
              </a:rPr>
              <a:t>Image licensed under </a:t>
            </a:r>
            <a:r>
              <a:rPr lang="en-US">
                <a:hlinkClick r:id="rId3"/>
              </a:rPr>
              <a:t>https://creativecommons.org/licenses/by-sa/4.0/deed.en</a:t>
            </a:r>
            <a:r>
              <a:rPr lang="en-US"/>
              <a:t> </a:t>
            </a:r>
            <a:endParaRPr lang="en-US">
              <a:ea typeface="Calibri"/>
              <a:cs typeface="Calibri"/>
            </a:endParaRPr>
          </a:p>
          <a:p>
            <a:pPr marL="171450" indent="-171450">
              <a:buFont typeface="Calibri"/>
              <a:buChar char="-"/>
            </a:pPr>
            <a:r>
              <a:rPr lang="en-US">
                <a:ea typeface="Calibri"/>
                <a:cs typeface="Calibri"/>
              </a:rPr>
              <a:t>Source: </a:t>
            </a:r>
            <a:r>
              <a:rPr lang="en-US" dirty="0">
                <a:hlinkClick r:id="rId4"/>
              </a:rPr>
              <a:t>https://commons.wikimedia.org/wiki/File:Figura-.png</a:t>
            </a:r>
            <a:r>
              <a:rPr lang="en-US" dirty="0"/>
              <a:t> </a:t>
            </a:r>
          </a:p>
          <a:p>
            <a:pPr marL="171450" indent="-171450">
              <a:buFont typeface="Calibri"/>
              <a:buChar char="-"/>
            </a:pPr>
            <a:endParaRPr lang="en-US" dirty="0">
              <a:ea typeface="Calibri"/>
              <a:cs typeface="Calibri"/>
            </a:endParaRPr>
          </a:p>
          <a:p>
            <a:endParaRPr lang="en-US" dirty="0">
              <a:ea typeface="Calibri"/>
              <a:cs typeface="Calibri"/>
            </a:endParaRPr>
          </a:p>
          <a:p>
            <a:pPr>
              <a:buFont typeface="Arial"/>
              <a:buChar char="•"/>
            </a:pPr>
            <a:r>
              <a:rPr lang="en-US" b="1"/>
              <a:t>Data Processing in ADAS: </a:t>
            </a:r>
            <a:r>
              <a:rPr lang="en-US"/>
              <a:t>The processing of data from these sensors typically involves several layers:</a:t>
            </a:r>
            <a:endParaRPr lang="en-US">
              <a:ea typeface="Calibri"/>
              <a:cs typeface="Calibri"/>
            </a:endParaRPr>
          </a:p>
          <a:p>
            <a:pPr lvl="1">
              <a:buFont typeface="Courier New"/>
              <a:buChar char="o"/>
            </a:pPr>
            <a:r>
              <a:rPr lang="en-US" b="1"/>
              <a:t>Data Acquisition</a:t>
            </a:r>
            <a:r>
              <a:rPr lang="en-US"/>
              <a:t>: Raw data is continuously collected from the various sensors.</a:t>
            </a:r>
            <a:endParaRPr lang="en-US">
              <a:ea typeface="Calibri"/>
              <a:cs typeface="Calibri"/>
            </a:endParaRPr>
          </a:p>
          <a:p>
            <a:pPr lvl="1">
              <a:buFont typeface="Courier New"/>
              <a:buChar char="o"/>
            </a:pPr>
            <a:r>
              <a:rPr lang="en-US" b="1"/>
              <a:t>Signal Processing</a:t>
            </a:r>
            <a:r>
              <a:rPr lang="en-US"/>
              <a:t>: The raw data is filtered and processed to detect noise and correct errors. This step often involves algorithms to interpret the sensor signals in terms of the physical environment.</a:t>
            </a:r>
            <a:endParaRPr lang="en-US">
              <a:ea typeface="Calibri"/>
              <a:cs typeface="Calibri"/>
            </a:endParaRPr>
          </a:p>
          <a:p>
            <a:pPr lvl="1">
              <a:buFont typeface="Courier New"/>
              <a:buChar char="o"/>
            </a:pPr>
            <a:r>
              <a:rPr lang="en-US" b="1"/>
              <a:t>Data Fusion</a:t>
            </a:r>
            <a:r>
              <a:rPr lang="en-US"/>
              <a:t>: Data from multiple sensors is combined to improve the accuracy and reliability of information. This fusion can occur at an early stage (sensor-level fusion) or after initial processing (feature-level or decision-level fusion).</a:t>
            </a:r>
            <a:endParaRPr lang="en-US">
              <a:ea typeface="Calibri"/>
              <a:cs typeface="Calibri"/>
            </a:endParaRPr>
          </a:p>
          <a:p>
            <a:pPr lvl="1">
              <a:buFont typeface="Courier New"/>
              <a:buChar char="o"/>
            </a:pPr>
            <a:r>
              <a:rPr lang="en-US" b="1"/>
              <a:t>Object Detection and Classification</a:t>
            </a:r>
            <a:r>
              <a:rPr lang="en-US"/>
              <a:t>: This stage involves identifying objects like vehicles, pedestrians, and road signs, and classifying them based on their type and behavior.</a:t>
            </a:r>
            <a:endParaRPr lang="en-US">
              <a:ea typeface="Calibri"/>
              <a:cs typeface="Calibri"/>
            </a:endParaRPr>
          </a:p>
          <a:p>
            <a:pPr lvl="1">
              <a:buFont typeface="Courier New"/>
              <a:buChar char="o"/>
            </a:pPr>
            <a:r>
              <a:rPr lang="en-US" b="1"/>
              <a:t>Situation Assessment</a:t>
            </a:r>
            <a:r>
              <a:rPr lang="en-US"/>
              <a:t>: The system assesses the current traffic situation, predicting potential hazards and the movement of other road users.</a:t>
            </a:r>
            <a:endParaRPr lang="en-US">
              <a:ea typeface="Calibri"/>
              <a:cs typeface="Calibri"/>
            </a:endParaRPr>
          </a:p>
          <a:p>
            <a:pPr lvl="1">
              <a:buFont typeface="Courier New"/>
              <a:buChar char="o"/>
            </a:pPr>
            <a:r>
              <a:rPr lang="en-US" b="1"/>
              <a:t>Decision and Control</a:t>
            </a:r>
            <a:r>
              <a:rPr lang="en-US"/>
              <a:t>: Finally, the system makes decisions and takes actions, such as alerting the driver, adjusting the speed, or autonomously steering the vehicle to avoid collisions or maintain lane integrity.</a:t>
            </a:r>
            <a:endParaRPr lang="en-US">
              <a:ea typeface="Calibri"/>
              <a:cs typeface="Calibri"/>
            </a:endParaRPr>
          </a:p>
          <a:p>
            <a:pPr>
              <a:buFont typeface="Arial"/>
              <a:buChar char="•"/>
            </a:pPr>
            <a:r>
              <a:rPr lang="en-US" b="1" dirty="0"/>
              <a:t>Integration with Android Automotive: </a:t>
            </a:r>
            <a:r>
              <a:rPr lang="en-US"/>
              <a:t>In vehicles equipped with Android Automotive OS, the processing and utilization of ADAS data can be integrated into the Android ecosystem in these ways:</a:t>
            </a:r>
            <a:endParaRPr lang="en-US">
              <a:ea typeface="Calibri"/>
              <a:cs typeface="Calibri"/>
            </a:endParaRPr>
          </a:p>
          <a:p>
            <a:pPr lvl="1">
              <a:buFont typeface="Courier New"/>
              <a:buChar char="o"/>
            </a:pPr>
            <a:r>
              <a:rPr lang="en-US" b="1"/>
              <a:t>APIs and Middleware</a:t>
            </a:r>
            <a:r>
              <a:rPr lang="en-US"/>
              <a:t>: Android Automotive provides APIs that allow ADAS applications to interact with both the vehicle's hardware and Android's application layer. This middleware can manage the flow of sensor data and facilitate the integration of ADAS features with other applications, such as navigation and vehicle diagnostics.</a:t>
            </a:r>
            <a:endParaRPr lang="en-US">
              <a:ea typeface="Calibri"/>
              <a:cs typeface="Calibri"/>
            </a:endParaRPr>
          </a:p>
          <a:p>
            <a:pPr lvl="1">
              <a:buFont typeface="Courier New"/>
              <a:buChar char="o"/>
            </a:pPr>
            <a:r>
              <a:rPr lang="en-US" b="1"/>
              <a:t>User Interface</a:t>
            </a:r>
            <a:r>
              <a:rPr lang="en-US"/>
              <a:t>: Android Automotive enables the development of user-friendly interfaces that can display ADAS warnings and information directly on the vehicle's infotainment screen. This helps in providing real-time feedback to the driver, enhancing both safety and user experience.</a:t>
            </a:r>
            <a:endParaRPr lang="en-US">
              <a:ea typeface="Calibri"/>
              <a:cs typeface="Calibri"/>
            </a:endParaRPr>
          </a:p>
          <a:p>
            <a:pPr lvl="1">
              <a:buFont typeface="Courier New"/>
              <a:buChar char="o"/>
            </a:pPr>
            <a:r>
              <a:rPr lang="en-US" b="1"/>
              <a:t>App Development</a:t>
            </a:r>
            <a:r>
              <a:rPr lang="en-US"/>
              <a:t>: Developers can create or adapt apps specifically for automotive use, utilizing ADAS data to provide enhanced features like predictive navigation, which adjusts routes based on traffic conditions and driving behavior.</a:t>
            </a:r>
            <a:endParaRPr lang="en-US">
              <a:ea typeface="Calibri"/>
              <a:cs typeface="Calibri"/>
            </a:endParaRPr>
          </a:p>
          <a:p>
            <a:pPr marL="628650" lvl="1" indent="-171450">
              <a:buFont typeface="Courier New"/>
              <a:buChar char="o"/>
            </a:pPr>
            <a:endParaRPr lang="en-US" dirty="0">
              <a:ea typeface="Calibri"/>
              <a:cs typeface="Calibri"/>
            </a:endParaRPr>
          </a:p>
        </p:txBody>
      </p:sp>
      <p:sp>
        <p:nvSpPr>
          <p:cNvPr id="4" name="Slide Number Placeholder 3"/>
          <p:cNvSpPr>
            <a:spLocks noGrp="1"/>
          </p:cNvSpPr>
          <p:nvPr>
            <p:ph type="sldNum" sz="quarter" idx="5"/>
          </p:nvPr>
        </p:nvSpPr>
        <p:spPr/>
        <p:txBody>
          <a:bodyPr/>
          <a:lstStyle/>
          <a:p>
            <a:fld id="{B3F2FE03-0128-49A4-9C8E-FA8E5C6BCA0C}" type="slidenum">
              <a:rPr lang="en-US" smtClean="0"/>
              <a:t>6</a:t>
            </a:fld>
            <a:endParaRPr lang="en-US"/>
          </a:p>
        </p:txBody>
      </p:sp>
    </p:spTree>
    <p:extLst>
      <p:ext uri="{BB962C8B-B14F-4D97-AF65-F5344CB8AC3E}">
        <p14:creationId xmlns:p14="http://schemas.microsoft.com/office/powerpoint/2010/main" val="1112931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In-depth articles for further research:</a:t>
            </a:r>
          </a:p>
          <a:p>
            <a:pPr marL="171450" indent="-171450">
              <a:buFont typeface="Calibri"/>
              <a:buChar char="-"/>
            </a:pPr>
            <a:r>
              <a:rPr lang="en-US">
                <a:hlinkClick r:id="rId3"/>
              </a:rPr>
              <a:t>https://caradas.com/adas-radar-sensor/</a:t>
            </a:r>
            <a:r>
              <a:rPr lang="en-US"/>
              <a:t> </a:t>
            </a:r>
          </a:p>
          <a:p>
            <a:pPr marL="171450" indent="-171450">
              <a:buFont typeface="Calibri"/>
              <a:buChar char="-"/>
            </a:pPr>
            <a:r>
              <a:rPr lang="en-US">
                <a:hlinkClick r:id="rId4"/>
              </a:rPr>
              <a:t>https://caradas.com/understanding-ultrasonic-sensors-in-cars/</a:t>
            </a:r>
            <a:r>
              <a:rPr lang="en-US"/>
              <a:t> </a:t>
            </a:r>
          </a:p>
          <a:p>
            <a:pPr marL="171450" indent="-171450">
              <a:buFont typeface="Calibri"/>
              <a:buChar char="-"/>
            </a:pPr>
            <a:r>
              <a:rPr lang="en-US">
                <a:hlinkClick r:id="rId5"/>
              </a:rPr>
              <a:t>https://www.ti.com/lit/wp/slyy150b/slyy150b.pdf?ts=1715120188822</a:t>
            </a:r>
            <a:r>
              <a:rPr lang="en-US"/>
              <a:t> </a:t>
            </a:r>
          </a:p>
          <a:p>
            <a:pPr marL="171450" indent="-171450">
              <a:buFont typeface="Calibri"/>
              <a:buChar char="-"/>
            </a:pPr>
            <a:r>
              <a:rPr lang="en-US">
                <a:hlinkClick r:id="rId6"/>
              </a:rPr>
              <a:t>https://caradas.com/adas-cameras/</a:t>
            </a:r>
            <a:r>
              <a:rPr lang="en-US"/>
              <a:t> </a:t>
            </a:r>
          </a:p>
        </p:txBody>
      </p:sp>
      <p:sp>
        <p:nvSpPr>
          <p:cNvPr id="4" name="Slide Number Placeholder 3"/>
          <p:cNvSpPr>
            <a:spLocks noGrp="1"/>
          </p:cNvSpPr>
          <p:nvPr>
            <p:ph type="sldNum" sz="quarter" idx="5"/>
          </p:nvPr>
        </p:nvSpPr>
        <p:spPr/>
        <p:txBody>
          <a:bodyPr/>
          <a:lstStyle/>
          <a:p>
            <a:fld id="{B3F2FE03-0128-49A4-9C8E-FA8E5C6BCA0C}" type="slidenum">
              <a:rPr lang="en-US" smtClean="0"/>
              <a:t>7</a:t>
            </a:fld>
            <a:endParaRPr lang="en-US"/>
          </a:p>
        </p:txBody>
      </p:sp>
    </p:spTree>
    <p:extLst>
      <p:ext uri="{BB962C8B-B14F-4D97-AF65-F5344CB8AC3E}">
        <p14:creationId xmlns:p14="http://schemas.microsoft.com/office/powerpoint/2010/main" val="1028351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Main Title Slide -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userDrawn="1"/>
        </p:nvSpPr>
        <p:spPr>
          <a:xfrm>
            <a:off x="0" y="0"/>
            <a:ext cx="9144000" cy="5143500"/>
          </a:xfrm>
          <a:prstGeom prst="rect">
            <a:avLst/>
          </a:prstGeom>
          <a:solidFill>
            <a:srgbClr val="FEC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Shape 18">
            <a:extLst>
              <a:ext uri="{FF2B5EF4-FFF2-40B4-BE49-F238E27FC236}">
                <a16:creationId xmlns:a16="http://schemas.microsoft.com/office/drawing/2014/main" id="{C371E384-81EA-46CC-A6C2-1607448943B0}"/>
              </a:ext>
            </a:extLst>
          </p:cNvPr>
          <p:cNvSpPr/>
          <p:nvPr userDrawn="1"/>
        </p:nvSpPr>
        <p:spPr>
          <a:xfrm>
            <a:off x="0" y="561975"/>
            <a:ext cx="8477250" cy="4581525"/>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solidFill>
            <a:srgbClr val="FF701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462735" y="911452"/>
            <a:ext cx="1402397" cy="503553"/>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526235" y="1842326"/>
            <a:ext cx="6039046" cy="1820850"/>
          </a:xfrm>
        </p:spPr>
        <p:txBody>
          <a:bodyPr>
            <a:normAutofit/>
          </a:bodyPr>
          <a:lstStyle>
            <a:lvl1pPr>
              <a:defRPr sz="5400">
                <a:solidFill>
                  <a:schemeClr val="bg1"/>
                </a:solidFill>
                <a:latin typeface="Futura PT Bold" panose="020B090202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AEDC6D98-2DA6-EA4A-8524-20083A7509C9}"/>
              </a:ext>
            </a:extLst>
          </p:cNvPr>
          <p:cNvSpPr>
            <a:spLocks noGrp="1"/>
          </p:cNvSpPr>
          <p:nvPr>
            <p:ph type="body" sz="quarter" idx="10" hasCustomPrompt="1"/>
          </p:nvPr>
        </p:nvSpPr>
        <p:spPr>
          <a:xfrm>
            <a:off x="526257" y="3971302"/>
            <a:ext cx="2794397" cy="260747"/>
          </a:xfrm>
        </p:spPr>
        <p:txBody>
          <a:bodyPr>
            <a:normAutofit/>
          </a:bodyPr>
          <a:lstStyle>
            <a:lvl1pPr>
              <a:defRPr sz="1800">
                <a:ln>
                  <a:noFill/>
                </a:ln>
                <a:solidFill>
                  <a:schemeClr val="bg1"/>
                </a:solidFill>
                <a:latin typeface="Futura PT Medium" panose="020B0602020204020303" pitchFamily="34" charset="0"/>
              </a:defRPr>
            </a:lvl1pPr>
          </a:lstStyle>
          <a:p>
            <a:pPr lvl="0"/>
            <a:r>
              <a:rPr lang="en-US"/>
              <a:t>Subtitle</a:t>
            </a:r>
          </a:p>
        </p:txBody>
      </p:sp>
      <p:sp>
        <p:nvSpPr>
          <p:cNvPr id="10" name="Text Placeholder 2">
            <a:extLst>
              <a:ext uri="{FF2B5EF4-FFF2-40B4-BE49-F238E27FC236}">
                <a16:creationId xmlns:a16="http://schemas.microsoft.com/office/drawing/2014/main" id="{A74EC739-DB15-2D4B-BBAC-E13421A3EBF9}"/>
              </a:ext>
            </a:extLst>
          </p:cNvPr>
          <p:cNvSpPr>
            <a:spLocks noGrp="1"/>
          </p:cNvSpPr>
          <p:nvPr>
            <p:ph type="body" sz="quarter" idx="11" hasCustomPrompt="1"/>
          </p:nvPr>
        </p:nvSpPr>
        <p:spPr>
          <a:xfrm>
            <a:off x="526257" y="4305178"/>
            <a:ext cx="2794397" cy="260747"/>
          </a:xfrm>
        </p:spPr>
        <p:txBody>
          <a:bodyPr>
            <a:normAutofit/>
          </a:bodyPr>
          <a:lstStyle>
            <a:lvl1pPr>
              <a:defRPr sz="1800">
                <a:ln>
                  <a:noFill/>
                </a:ln>
                <a:solidFill>
                  <a:schemeClr val="bg1"/>
                </a:solidFill>
                <a:latin typeface="Futura PT Medium" panose="020B0602020204020303" pitchFamily="34" charset="0"/>
              </a:defRPr>
            </a:lvl1pPr>
          </a:lstStyle>
          <a:p>
            <a:pPr lvl="0"/>
            <a:r>
              <a:rPr lang="en-US"/>
              <a:t>Date</a:t>
            </a:r>
          </a:p>
          <a:p>
            <a:pPr lvl="0"/>
            <a:endParaRPr lang="en-US"/>
          </a:p>
        </p:txBody>
      </p:sp>
    </p:spTree>
    <p:extLst>
      <p:ext uri="{BB962C8B-B14F-4D97-AF65-F5344CB8AC3E}">
        <p14:creationId xmlns:p14="http://schemas.microsoft.com/office/powerpoint/2010/main" val="303636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266461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196542" y="2224060"/>
            <a:ext cx="2360921" cy="347690"/>
          </a:xfrm>
        </p:spPr>
        <p:txBody>
          <a:bodyPr wrap="square" anchor="ctr">
            <a:noAutofit/>
          </a:bodyPr>
          <a:lstStyle>
            <a:lvl1pPr algn="l">
              <a:defRPr sz="3300" b="1">
                <a:solidFill>
                  <a:schemeClr val="bg1"/>
                </a:solidFill>
                <a:latin typeface="FUTURA MEDIUM" panose="020B0602020204020303" pitchFamily="34" charset="-79"/>
                <a:cs typeface="FUTURA MEDIUM" panose="020B0602020204020303" pitchFamily="34" charset="-79"/>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biLevel thresh="25000"/>
          </a:blip>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646214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_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2664619" cy="5143500"/>
          </a:xfrm>
          <a:prstGeom prst="rect">
            <a:avLst/>
          </a:prstGeom>
          <a:solidFill>
            <a:srgbClr val="001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196542" y="2224060"/>
            <a:ext cx="2360921" cy="347690"/>
          </a:xfrm>
        </p:spPr>
        <p:txBody>
          <a:bodyPr wrap="square" anchor="ctr">
            <a:noAutofit/>
          </a:bodyPr>
          <a:lstStyle>
            <a:lvl1pPr algn="l">
              <a:defRPr sz="3300" b="1">
                <a:solidFill>
                  <a:schemeClr val="bg1"/>
                </a:solidFill>
                <a:latin typeface="FUTURA MEDIUM" panose="020B0602020204020303" pitchFamily="34" charset="-79"/>
                <a:cs typeface="FUTURA MEDIUM" panose="020B0602020204020303" pitchFamily="34" charset="-79"/>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biLevel thresh="25000"/>
          </a:blip>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577482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endParaRPr lang="en-US"/>
          </a:p>
        </p:txBody>
      </p:sp>
      <p:sp>
        <p:nvSpPr>
          <p:cNvPr id="3" name="Title 2"/>
          <p:cNvSpPr>
            <a:spLocks noGrp="1"/>
          </p:cNvSpPr>
          <p:nvPr>
            <p:ph type="title"/>
          </p:nvPr>
        </p:nvSpPr>
        <p:spPr/>
        <p:txBody>
          <a:bodyPr/>
          <a:lstStyle/>
          <a:p>
            <a:r>
              <a:rPr lang="en-US"/>
              <a:t>Click to edit Master title style</a:t>
            </a:r>
          </a:p>
        </p:txBody>
      </p:sp>
      <p:pic>
        <p:nvPicPr>
          <p:cNvPr id="6" name="Picture 5">
            <a:extLst>
              <a:ext uri="{FF2B5EF4-FFF2-40B4-BE49-F238E27FC236}">
                <a16:creationId xmlns:a16="http://schemas.microsoft.com/office/drawing/2014/main" id="{7D5DD806-9FE4-AC4E-B9D4-8913BF0B5902}"/>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7" name="Rectangle 6">
            <a:extLst>
              <a:ext uri="{FF2B5EF4-FFF2-40B4-BE49-F238E27FC236}">
                <a16:creationId xmlns:a16="http://schemas.microsoft.com/office/drawing/2014/main" id="{21302BA2-6531-7445-A1E5-60ED01D06EAD}"/>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lide Number Placeholder 6">
            <a:extLst>
              <a:ext uri="{FF2B5EF4-FFF2-40B4-BE49-F238E27FC236}">
                <a16:creationId xmlns:a16="http://schemas.microsoft.com/office/drawing/2014/main" id="{81D86ED2-CB0F-0444-B76E-1ADE4FEE8A48}"/>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702768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Right Image with Title">
    <p:spTree>
      <p:nvGrpSpPr>
        <p:cNvPr id="1" name=""/>
        <p:cNvGrpSpPr/>
        <p:nvPr/>
      </p:nvGrpSpPr>
      <p:grpSpPr>
        <a:xfrm>
          <a:off x="0" y="0"/>
          <a:ext cx="0" cy="0"/>
          <a:chOff x="0" y="0"/>
          <a:chExt cx="0" cy="0"/>
        </a:xfrm>
      </p:grpSpPr>
      <p:sp>
        <p:nvSpPr>
          <p:cNvPr id="2" name="Title 1"/>
          <p:cNvSpPr>
            <a:spLocks noGrp="1"/>
          </p:cNvSpPr>
          <p:nvPr>
            <p:ph type="title"/>
          </p:nvPr>
        </p:nvSpPr>
        <p:spPr>
          <a:xfrm>
            <a:off x="228601" y="227012"/>
            <a:ext cx="4118020" cy="738463"/>
          </a:xfrm>
        </p:spPr>
        <p:txBody>
          <a:bodyPr vert="horz" lIns="0" tIns="0" rIns="0" bIns="0" rtlCol="0" anchor="t">
            <a:noAutofit/>
          </a:bodyPr>
          <a:lstStyle>
            <a:lvl1pPr>
              <a:defRPr lang="en-US" dirty="0"/>
            </a:lvl1pPr>
          </a:lstStyle>
          <a:p>
            <a:pPr lvl="0"/>
            <a:r>
              <a:rPr lang="en-US"/>
              <a:t>Click to edit Master title style</a:t>
            </a:r>
          </a:p>
        </p:txBody>
      </p:sp>
      <p:sp>
        <p:nvSpPr>
          <p:cNvPr id="7" name="Picture Placeholder 2"/>
          <p:cNvSpPr>
            <a:spLocks noGrp="1"/>
          </p:cNvSpPr>
          <p:nvPr>
            <p:ph type="pic" sz="quarter" idx="14" hasCustomPrompt="1"/>
          </p:nvPr>
        </p:nvSpPr>
        <p:spPr>
          <a:xfrm>
            <a:off x="4572000" y="-1"/>
            <a:ext cx="4572000"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 name="Slide Number Placeholder 2"/>
          <p:cNvSpPr>
            <a:spLocks noGrp="1"/>
          </p:cNvSpPr>
          <p:nvPr>
            <p:ph type="sldNum" sz="quarter" idx="15"/>
          </p:nvPr>
        </p:nvSpPr>
        <p:spPr/>
        <p:txBody>
          <a:bodyPr/>
          <a:lstStyle/>
          <a:p>
            <a:fld id="{5A70D442-B9FB-491C-A565-5BE8A85F6285}" type="slidenum">
              <a:rPr lang="en-US" smtClean="0"/>
              <a:pPr/>
              <a:t>‹#›</a:t>
            </a:fld>
            <a:endParaRPr lang="en-US"/>
          </a:p>
        </p:txBody>
      </p:sp>
      <p:pic>
        <p:nvPicPr>
          <p:cNvPr id="5" name="Picture 4">
            <a:extLst>
              <a:ext uri="{FF2B5EF4-FFF2-40B4-BE49-F238E27FC236}">
                <a16:creationId xmlns:a16="http://schemas.microsoft.com/office/drawing/2014/main" id="{D9334249-5A4B-0546-B37E-8B0AF0A47570}"/>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6" name="Rectangle 5">
            <a:extLst>
              <a:ext uri="{FF2B5EF4-FFF2-40B4-BE49-F238E27FC236}">
                <a16:creationId xmlns:a16="http://schemas.microsoft.com/office/drawing/2014/main" id="{E9C20657-34A2-4F43-AA67-C8AC1346F67D}"/>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lide Number Placeholder 6">
            <a:extLst>
              <a:ext uri="{FF2B5EF4-FFF2-40B4-BE49-F238E27FC236}">
                <a16:creationId xmlns:a16="http://schemas.microsoft.com/office/drawing/2014/main" id="{6BD810FA-186B-6F47-B26B-38202C803911}"/>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423431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4CD5-E279-E243-BE05-2675F8E10961}"/>
              </a:ext>
            </a:extLst>
          </p:cNvPr>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5CFF883-5C2C-F940-92D6-9F2722AF85EE}"/>
              </a:ext>
            </a:extLst>
          </p:cNvPr>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26114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5" name="Picture Placeholder 2"/>
          <p:cNvSpPr>
            <a:spLocks noGrp="1"/>
          </p:cNvSpPr>
          <p:nvPr>
            <p:ph type="pic" sz="quarter" idx="18" hasCustomPrompt="1"/>
          </p:nvPr>
        </p:nvSpPr>
        <p:spPr>
          <a:xfrm>
            <a:off x="0" y="-1"/>
            <a:ext cx="9144000"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7" name="Picture 6">
            <a:extLst>
              <a:ext uri="{FF2B5EF4-FFF2-40B4-BE49-F238E27FC236}">
                <a16:creationId xmlns:a16="http://schemas.microsoft.com/office/drawing/2014/main" id="{EE7DBB88-E4E1-B844-8BEA-9289135A25F7}"/>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8" name="Rectangle 7">
            <a:extLst>
              <a:ext uri="{FF2B5EF4-FFF2-40B4-BE49-F238E27FC236}">
                <a16:creationId xmlns:a16="http://schemas.microsoft.com/office/drawing/2014/main" id="{53FB9951-1191-CD46-A32C-2BE699512EC3}"/>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Slide Number Placeholder 6">
            <a:extLst>
              <a:ext uri="{FF2B5EF4-FFF2-40B4-BE49-F238E27FC236}">
                <a16:creationId xmlns:a16="http://schemas.microsoft.com/office/drawing/2014/main" id="{2D824B13-173A-BE42-9D27-600A2B4EC4D2}"/>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896901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Image with Title ">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9" name="Picture Placeholder 2"/>
          <p:cNvSpPr>
            <a:spLocks noGrp="1"/>
          </p:cNvSpPr>
          <p:nvPr>
            <p:ph type="pic" sz="quarter" idx="21" hasCustomPrompt="1"/>
          </p:nvPr>
        </p:nvSpPr>
        <p:spPr>
          <a:xfrm>
            <a:off x="0" y="2293937"/>
            <a:ext cx="4572000" cy="2293938"/>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0" name="Picture Placeholder 2"/>
          <p:cNvSpPr>
            <a:spLocks noGrp="1"/>
          </p:cNvSpPr>
          <p:nvPr>
            <p:ph type="pic" sz="quarter" idx="22" hasCustomPrompt="1"/>
          </p:nvPr>
        </p:nvSpPr>
        <p:spPr>
          <a:xfrm>
            <a:off x="4572000" y="-1"/>
            <a:ext cx="4572000" cy="229393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1" name="Picture Placeholder 2"/>
          <p:cNvSpPr>
            <a:spLocks noGrp="1"/>
          </p:cNvSpPr>
          <p:nvPr>
            <p:ph type="pic" sz="quarter" idx="23" hasCustomPrompt="1"/>
          </p:nvPr>
        </p:nvSpPr>
        <p:spPr>
          <a:xfrm>
            <a:off x="4572000" y="2293937"/>
            <a:ext cx="4572000" cy="2293938"/>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2" name="Picture Placeholder 2"/>
          <p:cNvSpPr>
            <a:spLocks noGrp="1"/>
          </p:cNvSpPr>
          <p:nvPr>
            <p:ph type="pic" sz="quarter" idx="24" hasCustomPrompt="1"/>
          </p:nvPr>
        </p:nvSpPr>
        <p:spPr>
          <a:xfrm>
            <a:off x="0" y="0"/>
            <a:ext cx="4572000" cy="2293938"/>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8" name="Picture 7">
            <a:extLst>
              <a:ext uri="{FF2B5EF4-FFF2-40B4-BE49-F238E27FC236}">
                <a16:creationId xmlns:a16="http://schemas.microsoft.com/office/drawing/2014/main" id="{C72E11C0-58CD-6744-BDBC-058702283FBB}"/>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3" name="Rectangle 12">
            <a:extLst>
              <a:ext uri="{FF2B5EF4-FFF2-40B4-BE49-F238E27FC236}">
                <a16:creationId xmlns:a16="http://schemas.microsoft.com/office/drawing/2014/main" id="{555C0707-D2D4-D74A-BBD8-A3F7243CFBE3}"/>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Slide Number Placeholder 6">
            <a:extLst>
              <a:ext uri="{FF2B5EF4-FFF2-40B4-BE49-F238E27FC236}">
                <a16:creationId xmlns:a16="http://schemas.microsoft.com/office/drawing/2014/main" id="{A4D421CA-83F7-A345-808E-33157A5B68B6}"/>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477166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 Images with Captions ">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3" name="Picture Placeholder 2"/>
          <p:cNvSpPr>
            <a:spLocks noGrp="1"/>
          </p:cNvSpPr>
          <p:nvPr>
            <p:ph type="pic" sz="quarter" idx="13" hasCustomPrompt="1"/>
          </p:nvPr>
        </p:nvSpPr>
        <p:spPr>
          <a:xfrm>
            <a:off x="0" y="-1"/>
            <a:ext cx="3048000" cy="4587876"/>
          </a:xfrm>
        </p:spPr>
        <p:txBody>
          <a:bodyPr vert="horz" lIns="0" tIns="1371600" rIns="0" bIns="1371600" rtlCol="0" anchor="t">
            <a:normAutofit/>
          </a:bodyPr>
          <a:lstStyle>
            <a:lvl1pPr marL="287338" indent="-287338" algn="ctr">
              <a:buClr>
                <a:schemeClr val="bg1"/>
              </a:buClr>
              <a:buFont typeface="Century Gothic" panose="020B0502020202020204" pitchFamily="34" charset="0"/>
              <a:buChar char=" "/>
              <a:defRPr lang="en-US" dirty="0"/>
            </a:lvl1pPr>
          </a:lstStyle>
          <a:p>
            <a:pPr marL="0" lvl="0" indent="0" algn="ctr">
              <a:buNone/>
            </a:pPr>
            <a:r>
              <a:rPr lang="en-US"/>
              <a:t> </a:t>
            </a:r>
          </a:p>
        </p:txBody>
      </p:sp>
      <p:sp>
        <p:nvSpPr>
          <p:cNvPr id="11" name="Picture Placeholder 2"/>
          <p:cNvSpPr>
            <a:spLocks noGrp="1"/>
          </p:cNvSpPr>
          <p:nvPr>
            <p:ph type="pic" sz="quarter" idx="14" hasCustomPrompt="1"/>
          </p:nvPr>
        </p:nvSpPr>
        <p:spPr>
          <a:xfrm>
            <a:off x="3048000" y="-1"/>
            <a:ext cx="3048000" cy="4587876"/>
          </a:xfrm>
        </p:spPr>
        <p:txBody>
          <a:bodyPr vert="horz" lIns="0" tIns="1371600" rIns="0" bIns="1371600" rtlCol="0">
            <a:normAutofit/>
          </a:bodyPr>
          <a:lstStyle>
            <a:lvl1pPr marL="287338" indent="-287338" algn="ctr">
              <a:buClr>
                <a:schemeClr val="bg1"/>
              </a:buClr>
              <a:buFont typeface="Century Gothic" panose="020B0502020202020204" pitchFamily="34" charset="0"/>
              <a:buChar char=" "/>
              <a:defRPr lang="en-US" dirty="0"/>
            </a:lvl1pPr>
          </a:lstStyle>
          <a:p>
            <a:pPr marL="0" lvl="0" indent="0" algn="ctr">
              <a:buNone/>
            </a:pPr>
            <a:r>
              <a:rPr lang="en-US"/>
              <a:t> </a:t>
            </a:r>
          </a:p>
        </p:txBody>
      </p:sp>
      <p:sp>
        <p:nvSpPr>
          <p:cNvPr id="12" name="Picture Placeholder 2"/>
          <p:cNvSpPr>
            <a:spLocks noGrp="1"/>
          </p:cNvSpPr>
          <p:nvPr>
            <p:ph type="pic" sz="quarter" idx="15" hasCustomPrompt="1"/>
          </p:nvPr>
        </p:nvSpPr>
        <p:spPr>
          <a:xfrm>
            <a:off x="6096000" y="-1"/>
            <a:ext cx="3048000" cy="4587876"/>
          </a:xfrm>
        </p:spPr>
        <p:txBody>
          <a:bodyPr vert="horz" lIns="0" tIns="1371600" rIns="0" bIns="1371600" rtlCol="0">
            <a:normAutofit/>
          </a:bodyPr>
          <a:lstStyle>
            <a:lvl1pPr marL="287338" indent="-287338" algn="ctr">
              <a:buClr>
                <a:schemeClr val="bg1"/>
              </a:buClr>
              <a:buFont typeface="Century Gothic" panose="020B0502020202020204" pitchFamily="34" charset="0"/>
              <a:buChar char=" "/>
              <a:defRPr lang="en-US" dirty="0"/>
            </a:lvl1pPr>
          </a:lstStyle>
          <a:p>
            <a:pPr marL="0" lvl="0" indent="0" algn="ctr">
              <a:buNone/>
            </a:pPr>
            <a:r>
              <a:rPr lang="en-US"/>
              <a:t> </a:t>
            </a:r>
          </a:p>
        </p:txBody>
      </p:sp>
      <p:pic>
        <p:nvPicPr>
          <p:cNvPr id="8" name="Picture 7">
            <a:extLst>
              <a:ext uri="{FF2B5EF4-FFF2-40B4-BE49-F238E27FC236}">
                <a16:creationId xmlns:a16="http://schemas.microsoft.com/office/drawing/2014/main" id="{65A47B36-4F3B-8941-B986-04E4191A7349}"/>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EF4736B2-ACE2-0D4A-AC31-39B9943C55EB}"/>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6">
            <a:extLst>
              <a:ext uri="{FF2B5EF4-FFF2-40B4-BE49-F238E27FC236}">
                <a16:creationId xmlns:a16="http://schemas.microsoft.com/office/drawing/2014/main" id="{F05FFF5A-B44B-534A-A827-3E6E6F047075}"/>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643761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 Content Boxe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00149"/>
            <a:ext cx="4210050" cy="315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A70D442-B9FB-491C-A565-5BE8A85F6285}" type="slidenum">
              <a:rPr lang="en-US" smtClean="0"/>
              <a:t>‹#›</a:t>
            </a:fld>
            <a:endParaRPr lang="en-US"/>
          </a:p>
        </p:txBody>
      </p:sp>
      <p:sp>
        <p:nvSpPr>
          <p:cNvPr id="5" name="Content Placeholder 2"/>
          <p:cNvSpPr>
            <a:spLocks noGrp="1"/>
          </p:cNvSpPr>
          <p:nvPr>
            <p:ph idx="13"/>
          </p:nvPr>
        </p:nvSpPr>
        <p:spPr>
          <a:xfrm>
            <a:off x="4705350" y="1200149"/>
            <a:ext cx="4210050" cy="315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pic>
        <p:nvPicPr>
          <p:cNvPr id="7" name="Picture 6">
            <a:extLst>
              <a:ext uri="{FF2B5EF4-FFF2-40B4-BE49-F238E27FC236}">
                <a16:creationId xmlns:a16="http://schemas.microsoft.com/office/drawing/2014/main" id="{87151349-52E3-0948-BA53-1DB65816B994}"/>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8" name="Rectangle 7">
            <a:extLst>
              <a:ext uri="{FF2B5EF4-FFF2-40B4-BE49-F238E27FC236}">
                <a16:creationId xmlns:a16="http://schemas.microsoft.com/office/drawing/2014/main" id="{EB904614-6E23-F647-A38B-3B697A471D4F}"/>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Slide Number Placeholder 6">
            <a:extLst>
              <a:ext uri="{FF2B5EF4-FFF2-40B4-BE49-F238E27FC236}">
                <a16:creationId xmlns:a16="http://schemas.microsoft.com/office/drawing/2014/main" id="{78899E9D-4501-6D46-A934-5262FEC99586}"/>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8833694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with Right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00149"/>
            <a:ext cx="4826000" cy="315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A70D442-B9FB-491C-A565-5BE8A85F6285}" type="slidenum">
              <a:rPr lang="en-US" smtClean="0"/>
              <a:t>‹#›</a:t>
            </a:fld>
            <a:endParaRPr lang="en-US"/>
          </a:p>
        </p:txBody>
      </p:sp>
      <p:sp>
        <p:nvSpPr>
          <p:cNvPr id="7" name="Picture Placeholder 2"/>
          <p:cNvSpPr>
            <a:spLocks noGrp="1"/>
          </p:cNvSpPr>
          <p:nvPr>
            <p:ph type="pic" sz="quarter" idx="14" hasCustomPrompt="1"/>
          </p:nvPr>
        </p:nvSpPr>
        <p:spPr>
          <a:xfrm>
            <a:off x="5419724" y="-1"/>
            <a:ext cx="3724275"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4" name="Title 3"/>
          <p:cNvSpPr>
            <a:spLocks noGrp="1"/>
          </p:cNvSpPr>
          <p:nvPr>
            <p:ph type="title"/>
          </p:nvPr>
        </p:nvSpPr>
        <p:spPr>
          <a:xfrm>
            <a:off x="228600" y="233363"/>
            <a:ext cx="4840357" cy="732112"/>
          </a:xfrm>
        </p:spPr>
        <p:txBody>
          <a:bodyPr/>
          <a:lstStyle/>
          <a:p>
            <a:r>
              <a:rPr lang="en-US"/>
              <a:t>Click to edit Master title style</a:t>
            </a:r>
          </a:p>
        </p:txBody>
      </p:sp>
      <p:pic>
        <p:nvPicPr>
          <p:cNvPr id="8" name="Picture 7">
            <a:extLst>
              <a:ext uri="{FF2B5EF4-FFF2-40B4-BE49-F238E27FC236}">
                <a16:creationId xmlns:a16="http://schemas.microsoft.com/office/drawing/2014/main" id="{7D50B5C3-5D1E-394F-8A27-BC4812E46F62}"/>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E9B1BC26-BA6E-5349-84EC-71E7F4BBFDFE}"/>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6">
            <a:extLst>
              <a:ext uri="{FF2B5EF4-FFF2-40B4-BE49-F238E27FC236}">
                <a16:creationId xmlns:a16="http://schemas.microsoft.com/office/drawing/2014/main" id="{B51FE9A9-8329-B74D-879B-901673E487C2}"/>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365141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Slide -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userDrawn="1"/>
        </p:nvSpPr>
        <p:spPr>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Shape 18">
            <a:extLst>
              <a:ext uri="{FF2B5EF4-FFF2-40B4-BE49-F238E27FC236}">
                <a16:creationId xmlns:a16="http://schemas.microsoft.com/office/drawing/2014/main" id="{C371E384-81EA-46CC-A6C2-1607448943B0}"/>
              </a:ext>
            </a:extLst>
          </p:cNvPr>
          <p:cNvSpPr/>
          <p:nvPr userDrawn="1"/>
        </p:nvSpPr>
        <p:spPr>
          <a:xfrm>
            <a:off x="0" y="561975"/>
            <a:ext cx="8477250" cy="4581525"/>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462735" y="911452"/>
            <a:ext cx="1402397" cy="503553"/>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526235" y="1842326"/>
            <a:ext cx="6039046" cy="1820850"/>
          </a:xfrm>
        </p:spPr>
        <p:txBody>
          <a:bodyPr>
            <a:normAutofit/>
          </a:bodyPr>
          <a:lstStyle>
            <a:lvl1pPr>
              <a:defRPr sz="5400">
                <a:solidFill>
                  <a:schemeClr val="bg1"/>
                </a:solidFill>
                <a:latin typeface="Futura PT Bold" panose="020B090202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AEDC6D98-2DA6-EA4A-8524-20083A7509C9}"/>
              </a:ext>
            </a:extLst>
          </p:cNvPr>
          <p:cNvSpPr>
            <a:spLocks noGrp="1"/>
          </p:cNvSpPr>
          <p:nvPr>
            <p:ph type="body" sz="quarter" idx="10" hasCustomPrompt="1"/>
          </p:nvPr>
        </p:nvSpPr>
        <p:spPr>
          <a:xfrm>
            <a:off x="526257" y="3971302"/>
            <a:ext cx="2794397" cy="260747"/>
          </a:xfrm>
        </p:spPr>
        <p:txBody>
          <a:bodyPr>
            <a:normAutofit/>
          </a:bodyPr>
          <a:lstStyle>
            <a:lvl1pPr>
              <a:defRPr sz="1800">
                <a:ln>
                  <a:noFill/>
                </a:ln>
                <a:solidFill>
                  <a:schemeClr val="bg1"/>
                </a:solidFill>
                <a:latin typeface="Futura PT Medium" panose="020B0602020204020303" pitchFamily="34" charset="0"/>
              </a:defRPr>
            </a:lvl1pPr>
          </a:lstStyle>
          <a:p>
            <a:pPr lvl="0"/>
            <a:r>
              <a:rPr lang="en-US"/>
              <a:t>Subtitle</a:t>
            </a:r>
          </a:p>
        </p:txBody>
      </p:sp>
      <p:sp>
        <p:nvSpPr>
          <p:cNvPr id="10" name="Text Placeholder 2">
            <a:extLst>
              <a:ext uri="{FF2B5EF4-FFF2-40B4-BE49-F238E27FC236}">
                <a16:creationId xmlns:a16="http://schemas.microsoft.com/office/drawing/2014/main" id="{A74EC739-DB15-2D4B-BBAC-E13421A3EBF9}"/>
              </a:ext>
            </a:extLst>
          </p:cNvPr>
          <p:cNvSpPr>
            <a:spLocks noGrp="1"/>
          </p:cNvSpPr>
          <p:nvPr>
            <p:ph type="body" sz="quarter" idx="11" hasCustomPrompt="1"/>
          </p:nvPr>
        </p:nvSpPr>
        <p:spPr>
          <a:xfrm>
            <a:off x="526257" y="4305178"/>
            <a:ext cx="2794397" cy="260747"/>
          </a:xfrm>
        </p:spPr>
        <p:txBody>
          <a:bodyPr>
            <a:normAutofit/>
          </a:bodyPr>
          <a:lstStyle>
            <a:lvl1pPr>
              <a:defRPr sz="1800">
                <a:ln>
                  <a:noFill/>
                </a:ln>
                <a:solidFill>
                  <a:schemeClr val="bg1"/>
                </a:solidFill>
                <a:latin typeface="Futura PT Medium" panose="020B0602020204020303" pitchFamily="34" charset="0"/>
              </a:defRPr>
            </a:lvl1pPr>
          </a:lstStyle>
          <a:p>
            <a:pPr lvl="0"/>
            <a:r>
              <a:rPr lang="en-US"/>
              <a:t>Date</a:t>
            </a:r>
          </a:p>
          <a:p>
            <a:pPr lvl="0"/>
            <a:endParaRPr lang="en-US"/>
          </a:p>
        </p:txBody>
      </p:sp>
    </p:spTree>
    <p:extLst>
      <p:ext uri="{BB962C8B-B14F-4D97-AF65-F5344CB8AC3E}">
        <p14:creationId xmlns:p14="http://schemas.microsoft.com/office/powerpoint/2010/main" val="30508734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with Left Image">
    <p:spTree>
      <p:nvGrpSpPr>
        <p:cNvPr id="1" name=""/>
        <p:cNvGrpSpPr/>
        <p:nvPr/>
      </p:nvGrpSpPr>
      <p:grpSpPr>
        <a:xfrm>
          <a:off x="0" y="0"/>
          <a:ext cx="0" cy="0"/>
          <a:chOff x="0" y="0"/>
          <a:chExt cx="0" cy="0"/>
        </a:xfrm>
      </p:grpSpPr>
      <p:sp>
        <p:nvSpPr>
          <p:cNvPr id="2" name="Title 1"/>
          <p:cNvSpPr>
            <a:spLocks noGrp="1"/>
          </p:cNvSpPr>
          <p:nvPr>
            <p:ph type="title"/>
          </p:nvPr>
        </p:nvSpPr>
        <p:spPr>
          <a:xfrm>
            <a:off x="4089400" y="227012"/>
            <a:ext cx="4826000" cy="738463"/>
          </a:xfrm>
        </p:spPr>
        <p:txBody>
          <a:bodyPr/>
          <a:lstStyle/>
          <a:p>
            <a:r>
              <a:rPr lang="en-US"/>
              <a:t>Click to edit Master title style</a:t>
            </a:r>
          </a:p>
        </p:txBody>
      </p:sp>
      <p:sp>
        <p:nvSpPr>
          <p:cNvPr id="3" name="Content Placeholder 2"/>
          <p:cNvSpPr>
            <a:spLocks noGrp="1"/>
          </p:cNvSpPr>
          <p:nvPr>
            <p:ph idx="1"/>
          </p:nvPr>
        </p:nvSpPr>
        <p:spPr>
          <a:xfrm>
            <a:off x="4089400" y="1200150"/>
            <a:ext cx="4826000" cy="3151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A70D442-B9FB-491C-A565-5BE8A85F6285}" type="slidenum">
              <a:rPr lang="en-US" smtClean="0"/>
              <a:t>‹#›</a:t>
            </a:fld>
            <a:endParaRPr lang="en-US"/>
          </a:p>
        </p:txBody>
      </p:sp>
      <p:sp>
        <p:nvSpPr>
          <p:cNvPr id="7" name="Picture Placeholder 2"/>
          <p:cNvSpPr>
            <a:spLocks noGrp="1"/>
          </p:cNvSpPr>
          <p:nvPr>
            <p:ph type="pic" sz="quarter" idx="14" hasCustomPrompt="1"/>
          </p:nvPr>
        </p:nvSpPr>
        <p:spPr>
          <a:xfrm>
            <a:off x="0" y="-1"/>
            <a:ext cx="3724275"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8" name="Picture 7">
            <a:extLst>
              <a:ext uri="{FF2B5EF4-FFF2-40B4-BE49-F238E27FC236}">
                <a16:creationId xmlns:a16="http://schemas.microsoft.com/office/drawing/2014/main" id="{931F3D1C-CBFB-9043-BD79-228B1CAD289A}"/>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DD39B163-C57E-1C42-9B78-19D6E74BE4DA}"/>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6">
            <a:extLst>
              <a:ext uri="{FF2B5EF4-FFF2-40B4-BE49-F238E27FC236}">
                <a16:creationId xmlns:a16="http://schemas.microsoft.com/office/drawing/2014/main" id="{78DD5B52-C222-134B-B6F0-80142C770536}"/>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337624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with Bottom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00151"/>
            <a:ext cx="8686800" cy="146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A70D442-B9FB-491C-A565-5BE8A85F6285}" type="slidenum">
              <a:rPr lang="en-US" smtClean="0"/>
              <a:t>‹#›</a:t>
            </a:fld>
            <a:endParaRPr lang="en-US"/>
          </a:p>
        </p:txBody>
      </p:sp>
      <p:sp>
        <p:nvSpPr>
          <p:cNvPr id="8" name="Picture Placeholder 2"/>
          <p:cNvSpPr>
            <a:spLocks noGrp="1"/>
          </p:cNvSpPr>
          <p:nvPr>
            <p:ph type="pic" sz="quarter" idx="14" hasCustomPrompt="1"/>
          </p:nvPr>
        </p:nvSpPr>
        <p:spPr>
          <a:xfrm>
            <a:off x="0" y="2857499"/>
            <a:ext cx="9144000" cy="17303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4" name="Title 3"/>
          <p:cNvSpPr>
            <a:spLocks noGrp="1"/>
          </p:cNvSpPr>
          <p:nvPr>
            <p:ph type="title"/>
          </p:nvPr>
        </p:nvSpPr>
        <p:spPr/>
        <p:txBody>
          <a:bodyPr/>
          <a:lstStyle/>
          <a:p>
            <a:r>
              <a:rPr lang="en-US"/>
              <a:t>Click to edit Master title style</a:t>
            </a:r>
          </a:p>
        </p:txBody>
      </p:sp>
      <p:pic>
        <p:nvPicPr>
          <p:cNvPr id="7" name="Picture 6">
            <a:extLst>
              <a:ext uri="{FF2B5EF4-FFF2-40B4-BE49-F238E27FC236}">
                <a16:creationId xmlns:a16="http://schemas.microsoft.com/office/drawing/2014/main" id="{C8A1AE82-83F7-284C-8C14-FC5A13624080}"/>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92D385E7-349D-6A45-BC38-9968F2E996DE}"/>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6">
            <a:extLst>
              <a:ext uri="{FF2B5EF4-FFF2-40B4-BE49-F238E27FC236}">
                <a16:creationId xmlns:a16="http://schemas.microsoft.com/office/drawing/2014/main" id="{2DE45B4F-1170-174A-8803-4EECDF4748CA}"/>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0985795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6_Blank">
    <p:spTree>
      <p:nvGrpSpPr>
        <p:cNvPr id="1" name=""/>
        <p:cNvGrpSpPr/>
        <p:nvPr/>
      </p:nvGrpSpPr>
      <p:grpSpPr>
        <a:xfrm>
          <a:off x="0" y="0"/>
          <a:ext cx="0" cy="0"/>
          <a:chOff x="0" y="0"/>
          <a:chExt cx="0" cy="0"/>
        </a:xfrm>
      </p:grpSpPr>
      <p:sp>
        <p:nvSpPr>
          <p:cNvPr id="3" name="Media Placeholder 2"/>
          <p:cNvSpPr>
            <a:spLocks noGrp="1"/>
          </p:cNvSpPr>
          <p:nvPr>
            <p:ph type="media" sz="quarter" idx="10" hasCustomPrompt="1"/>
          </p:nvPr>
        </p:nvSpPr>
        <p:spPr>
          <a:xfrm>
            <a:off x="0" y="0"/>
            <a:ext cx="9144000" cy="4587875"/>
          </a:xfrm>
        </p:spPr>
        <p:txBody>
          <a:bodyPr/>
          <a:lstStyle>
            <a:lvl1pPr marL="0" indent="0">
              <a:buNone/>
              <a:defRPr baseline="0"/>
            </a:lvl1pPr>
          </a:lstStyle>
          <a:p>
            <a:r>
              <a:rPr lang="en-US"/>
              <a:t> </a:t>
            </a:r>
          </a:p>
        </p:txBody>
      </p:sp>
      <p:sp>
        <p:nvSpPr>
          <p:cNvPr id="2" name="Slide Number Placeholder 1"/>
          <p:cNvSpPr>
            <a:spLocks noGrp="1"/>
          </p:cNvSpPr>
          <p:nvPr>
            <p:ph type="sldNum" sz="quarter" idx="11"/>
          </p:nvPr>
        </p:nvSpPr>
        <p:spPr/>
        <p:txBody>
          <a:bodyPr/>
          <a:lstStyle/>
          <a:p>
            <a:fld id="{5A70D442-B9FB-491C-A565-5BE8A85F6285}" type="slidenum">
              <a:rPr lang="en-US" smtClean="0"/>
              <a:pPr/>
              <a:t>‹#›</a:t>
            </a:fld>
            <a:endParaRPr lang="en-US"/>
          </a:p>
        </p:txBody>
      </p:sp>
      <p:pic>
        <p:nvPicPr>
          <p:cNvPr id="5" name="Picture 4">
            <a:extLst>
              <a:ext uri="{FF2B5EF4-FFF2-40B4-BE49-F238E27FC236}">
                <a16:creationId xmlns:a16="http://schemas.microsoft.com/office/drawing/2014/main" id="{AC4E8412-4D93-2045-AE54-6B03DED7CE90}"/>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6" name="Rectangle 5">
            <a:extLst>
              <a:ext uri="{FF2B5EF4-FFF2-40B4-BE49-F238E27FC236}">
                <a16:creationId xmlns:a16="http://schemas.microsoft.com/office/drawing/2014/main" id="{9B5A5E5F-5439-0D45-872B-1589B5652794}"/>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Slide Number Placeholder 6">
            <a:extLst>
              <a:ext uri="{FF2B5EF4-FFF2-40B4-BE49-F238E27FC236}">
                <a16:creationId xmlns:a16="http://schemas.microsoft.com/office/drawing/2014/main" id="{EF47EFB3-C85F-A940-808C-E1574CBB993C}"/>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40361744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5 Image Row">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10" name="Picture Placeholder 2"/>
          <p:cNvSpPr>
            <a:spLocks noGrp="1"/>
          </p:cNvSpPr>
          <p:nvPr>
            <p:ph type="pic" sz="quarter" idx="18" hasCustomPrompt="1"/>
          </p:nvPr>
        </p:nvSpPr>
        <p:spPr>
          <a:xfrm>
            <a:off x="228600"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1" name="Picture Placeholder 2"/>
          <p:cNvSpPr>
            <a:spLocks noGrp="1"/>
          </p:cNvSpPr>
          <p:nvPr>
            <p:ph type="pic" sz="quarter" idx="19" hasCustomPrompt="1"/>
          </p:nvPr>
        </p:nvSpPr>
        <p:spPr>
          <a:xfrm>
            <a:off x="1990725"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2" name="Picture Placeholder 2"/>
          <p:cNvSpPr>
            <a:spLocks noGrp="1"/>
          </p:cNvSpPr>
          <p:nvPr>
            <p:ph type="pic" sz="quarter" idx="20" hasCustomPrompt="1"/>
          </p:nvPr>
        </p:nvSpPr>
        <p:spPr>
          <a:xfrm>
            <a:off x="3752850"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3" name="Picture Placeholder 2"/>
          <p:cNvSpPr>
            <a:spLocks noGrp="1"/>
          </p:cNvSpPr>
          <p:nvPr>
            <p:ph type="pic" sz="quarter" idx="21" hasCustomPrompt="1"/>
          </p:nvPr>
        </p:nvSpPr>
        <p:spPr>
          <a:xfrm>
            <a:off x="5514975"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4" name="Picture Placeholder 2"/>
          <p:cNvSpPr>
            <a:spLocks noGrp="1"/>
          </p:cNvSpPr>
          <p:nvPr>
            <p:ph type="pic" sz="quarter" idx="22" hasCustomPrompt="1"/>
          </p:nvPr>
        </p:nvSpPr>
        <p:spPr>
          <a:xfrm>
            <a:off x="7277100"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 name="Title 2"/>
          <p:cNvSpPr>
            <a:spLocks noGrp="1"/>
          </p:cNvSpPr>
          <p:nvPr>
            <p:ph type="title"/>
          </p:nvPr>
        </p:nvSpPr>
        <p:spPr/>
        <p:txBody>
          <a:bodyPr/>
          <a:lstStyle/>
          <a:p>
            <a:r>
              <a:rPr lang="en-US"/>
              <a:t>Click to edit Master title style</a:t>
            </a:r>
          </a:p>
        </p:txBody>
      </p:sp>
      <p:pic>
        <p:nvPicPr>
          <p:cNvPr id="9" name="Picture 8">
            <a:extLst>
              <a:ext uri="{FF2B5EF4-FFF2-40B4-BE49-F238E27FC236}">
                <a16:creationId xmlns:a16="http://schemas.microsoft.com/office/drawing/2014/main" id="{2B666BD7-AF6F-0745-AEC1-C3B040FDFFBA}"/>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5" name="Rectangle 14">
            <a:extLst>
              <a:ext uri="{FF2B5EF4-FFF2-40B4-BE49-F238E27FC236}">
                <a16:creationId xmlns:a16="http://schemas.microsoft.com/office/drawing/2014/main" id="{BCD46C1C-8535-3B48-AF04-482E0ECA2C02}"/>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Slide Number Placeholder 6">
            <a:extLst>
              <a:ext uri="{FF2B5EF4-FFF2-40B4-BE49-F238E27FC236}">
                <a16:creationId xmlns:a16="http://schemas.microsoft.com/office/drawing/2014/main" id="{16CDE034-9BCF-264C-A9AB-503B9460BF15}"/>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996629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5 Image Row">
    <p:spTree>
      <p:nvGrpSpPr>
        <p:cNvPr id="1" name=""/>
        <p:cNvGrpSpPr/>
        <p:nvPr/>
      </p:nvGrpSpPr>
      <p:grpSpPr>
        <a:xfrm>
          <a:off x="0" y="0"/>
          <a:ext cx="0" cy="0"/>
          <a:chOff x="0" y="0"/>
          <a:chExt cx="0" cy="0"/>
        </a:xfrm>
      </p:grpSpPr>
      <p:sp>
        <p:nvSpPr>
          <p:cNvPr id="28" name="Picture Placeholder 2"/>
          <p:cNvSpPr>
            <a:spLocks noGrp="1"/>
          </p:cNvSpPr>
          <p:nvPr>
            <p:ph type="pic" sz="quarter" idx="24" hasCustomPrompt="1"/>
          </p:nvPr>
        </p:nvSpPr>
        <p:spPr>
          <a:xfrm>
            <a:off x="6179743" y="1200150"/>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9" name="Picture Placeholder 2"/>
          <p:cNvSpPr>
            <a:spLocks noGrp="1"/>
          </p:cNvSpPr>
          <p:nvPr>
            <p:ph type="pic" sz="quarter" idx="25" hasCustomPrompt="1"/>
          </p:nvPr>
        </p:nvSpPr>
        <p:spPr>
          <a:xfrm>
            <a:off x="6179743" y="2296731"/>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0" name="Picture Placeholder 2"/>
          <p:cNvSpPr>
            <a:spLocks noGrp="1"/>
          </p:cNvSpPr>
          <p:nvPr>
            <p:ph type="pic" sz="quarter" idx="26" hasCustomPrompt="1"/>
          </p:nvPr>
        </p:nvSpPr>
        <p:spPr>
          <a:xfrm>
            <a:off x="6179743" y="3389313"/>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10" name="Picture Placeholder 2"/>
          <p:cNvSpPr>
            <a:spLocks noGrp="1"/>
          </p:cNvSpPr>
          <p:nvPr>
            <p:ph type="pic" sz="quarter" idx="18" hasCustomPrompt="1"/>
          </p:nvPr>
        </p:nvSpPr>
        <p:spPr>
          <a:xfrm>
            <a:off x="228600" y="1200150"/>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1" name="Picture Placeholder 2"/>
          <p:cNvSpPr>
            <a:spLocks noGrp="1"/>
          </p:cNvSpPr>
          <p:nvPr>
            <p:ph type="pic" sz="quarter" idx="19" hasCustomPrompt="1"/>
          </p:nvPr>
        </p:nvSpPr>
        <p:spPr>
          <a:xfrm>
            <a:off x="228600" y="2294732"/>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2" name="Picture Placeholder 2"/>
          <p:cNvSpPr>
            <a:spLocks noGrp="1"/>
          </p:cNvSpPr>
          <p:nvPr>
            <p:ph type="pic" sz="quarter" idx="20" hasCustomPrompt="1"/>
          </p:nvPr>
        </p:nvSpPr>
        <p:spPr>
          <a:xfrm>
            <a:off x="228600" y="3389313"/>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3" name="Picture Placeholder 2"/>
          <p:cNvSpPr>
            <a:spLocks noGrp="1"/>
          </p:cNvSpPr>
          <p:nvPr>
            <p:ph type="pic" sz="quarter" idx="21" hasCustomPrompt="1"/>
          </p:nvPr>
        </p:nvSpPr>
        <p:spPr>
          <a:xfrm>
            <a:off x="3204172" y="1200150"/>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4" name="Picture Placeholder 2"/>
          <p:cNvSpPr>
            <a:spLocks noGrp="1"/>
          </p:cNvSpPr>
          <p:nvPr>
            <p:ph type="pic" sz="quarter" idx="22" hasCustomPrompt="1"/>
          </p:nvPr>
        </p:nvSpPr>
        <p:spPr>
          <a:xfrm>
            <a:off x="3204172" y="2296731"/>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7" name="Picture Placeholder 2"/>
          <p:cNvSpPr>
            <a:spLocks noGrp="1"/>
          </p:cNvSpPr>
          <p:nvPr>
            <p:ph type="pic" sz="quarter" idx="23" hasCustomPrompt="1"/>
          </p:nvPr>
        </p:nvSpPr>
        <p:spPr>
          <a:xfrm>
            <a:off x="3204172" y="3389313"/>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 name="Title 2"/>
          <p:cNvSpPr>
            <a:spLocks noGrp="1"/>
          </p:cNvSpPr>
          <p:nvPr>
            <p:ph type="title"/>
          </p:nvPr>
        </p:nvSpPr>
        <p:spPr/>
        <p:txBody>
          <a:bodyPr/>
          <a:lstStyle/>
          <a:p>
            <a:r>
              <a:rPr lang="en-US"/>
              <a:t>Click to edit Master title style</a:t>
            </a:r>
          </a:p>
        </p:txBody>
      </p:sp>
      <p:pic>
        <p:nvPicPr>
          <p:cNvPr id="15" name="Picture 14">
            <a:extLst>
              <a:ext uri="{FF2B5EF4-FFF2-40B4-BE49-F238E27FC236}">
                <a16:creationId xmlns:a16="http://schemas.microsoft.com/office/drawing/2014/main" id="{EB78B19D-0DF6-7443-8398-3A4F0ADA859C}"/>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6" name="Rectangle 15">
            <a:extLst>
              <a:ext uri="{FF2B5EF4-FFF2-40B4-BE49-F238E27FC236}">
                <a16:creationId xmlns:a16="http://schemas.microsoft.com/office/drawing/2014/main" id="{B9EE1551-1D54-E54E-9696-C4F9563F9AB0}"/>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Slide Number Placeholder 6">
            <a:extLst>
              <a:ext uri="{FF2B5EF4-FFF2-40B4-BE49-F238E27FC236}">
                <a16:creationId xmlns:a16="http://schemas.microsoft.com/office/drawing/2014/main" id="{3F027AAD-2019-9744-9D17-FF58007559AF}"/>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3010984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Right Image with Title">
    <p:spTree>
      <p:nvGrpSpPr>
        <p:cNvPr id="1" name=""/>
        <p:cNvGrpSpPr/>
        <p:nvPr/>
      </p:nvGrpSpPr>
      <p:grpSpPr>
        <a:xfrm>
          <a:off x="0" y="0"/>
          <a:ext cx="0" cy="0"/>
          <a:chOff x="0" y="0"/>
          <a:chExt cx="0" cy="0"/>
        </a:xfrm>
      </p:grpSpPr>
      <p:sp>
        <p:nvSpPr>
          <p:cNvPr id="4" name="Picture Placeholder 2"/>
          <p:cNvSpPr>
            <a:spLocks noGrp="1"/>
          </p:cNvSpPr>
          <p:nvPr>
            <p:ph type="pic" sz="quarter" idx="14" hasCustomPrompt="1"/>
          </p:nvPr>
        </p:nvSpPr>
        <p:spPr>
          <a:xfrm>
            <a:off x="0" y="0"/>
            <a:ext cx="4572000"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 name="Slide Number Placeholder 1"/>
          <p:cNvSpPr>
            <a:spLocks noGrp="1"/>
          </p:cNvSpPr>
          <p:nvPr>
            <p:ph type="sldNum" sz="quarter" idx="15"/>
          </p:nvPr>
        </p:nvSpPr>
        <p:spPr/>
        <p:txBody>
          <a:bodyPr/>
          <a:lstStyle/>
          <a:p>
            <a:fld id="{5A70D442-B9FB-491C-A565-5BE8A85F6285}" type="slidenum">
              <a:rPr lang="en-US" smtClean="0"/>
              <a:pPr/>
              <a:t>‹#›</a:t>
            </a:fld>
            <a:endParaRPr lang="en-US"/>
          </a:p>
        </p:txBody>
      </p:sp>
      <p:pic>
        <p:nvPicPr>
          <p:cNvPr id="6" name="Picture 5">
            <a:extLst>
              <a:ext uri="{FF2B5EF4-FFF2-40B4-BE49-F238E27FC236}">
                <a16:creationId xmlns:a16="http://schemas.microsoft.com/office/drawing/2014/main" id="{787FC5D9-26A0-6547-A8D3-5BC490D40308}"/>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7" name="Rectangle 6">
            <a:extLst>
              <a:ext uri="{FF2B5EF4-FFF2-40B4-BE49-F238E27FC236}">
                <a16:creationId xmlns:a16="http://schemas.microsoft.com/office/drawing/2014/main" id="{CF1411FD-B764-304C-97B2-6AB28B315F85}"/>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lide Number Placeholder 6">
            <a:extLst>
              <a:ext uri="{FF2B5EF4-FFF2-40B4-BE49-F238E27FC236}">
                <a16:creationId xmlns:a16="http://schemas.microsoft.com/office/drawing/2014/main" id="{5918B481-69AE-2545-9702-5EFC67DF1B03}"/>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0208557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2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4" name="Text Placeholder 3"/>
          <p:cNvSpPr>
            <a:spLocks noGrp="1"/>
          </p:cNvSpPr>
          <p:nvPr>
            <p:ph type="body" sz="quarter" idx="13" hasCustomPrompt="1"/>
          </p:nvPr>
        </p:nvSpPr>
        <p:spPr>
          <a:xfrm>
            <a:off x="228600" y="1200150"/>
            <a:ext cx="4210050" cy="485775"/>
          </a:xfrm>
          <a:prstGeom prst="round2SameRect">
            <a:avLst>
              <a:gd name="adj1" fmla="val 23195"/>
              <a:gd name="adj2" fmla="val 0"/>
            </a:avLst>
          </a:prstGeom>
          <a:solidFill>
            <a:schemeClr val="accent1"/>
          </a:solidFill>
        </p:spPr>
        <p:txBody>
          <a:bodyPr bIns="91440" anchor="ctr"/>
          <a:lstStyle>
            <a:lvl1pPr marL="0" indent="0" algn="ctr">
              <a:buNone/>
              <a:defRPr>
                <a:solidFill>
                  <a:schemeClr val="bg1"/>
                </a:solidFill>
                <a:latin typeface="Futura PT Bold" panose="020B0902020204020203" pitchFamily="34" charset="0"/>
              </a:defRPr>
            </a:lvl1pPr>
          </a:lstStyle>
          <a:p>
            <a:pPr lvl="0"/>
            <a:r>
              <a:rPr lang="en-US"/>
              <a:t>Column Title</a:t>
            </a:r>
          </a:p>
        </p:txBody>
      </p:sp>
      <p:sp>
        <p:nvSpPr>
          <p:cNvPr id="10" name="Text Placeholder 3"/>
          <p:cNvSpPr>
            <a:spLocks noGrp="1"/>
          </p:cNvSpPr>
          <p:nvPr>
            <p:ph type="body" sz="quarter" idx="17" hasCustomPrompt="1"/>
          </p:nvPr>
        </p:nvSpPr>
        <p:spPr>
          <a:xfrm>
            <a:off x="4705350" y="1200150"/>
            <a:ext cx="4210050" cy="485775"/>
          </a:xfrm>
          <a:prstGeom prst="round2SameRect">
            <a:avLst>
              <a:gd name="adj1" fmla="val 25372"/>
              <a:gd name="adj2" fmla="val 0"/>
            </a:avLst>
          </a:prstGeom>
          <a:solidFill>
            <a:schemeClr val="accent2"/>
          </a:solidFill>
        </p:spPr>
        <p:txBody>
          <a:bodyPr bIns="91440" anchor="ctr"/>
          <a:lstStyle>
            <a:lvl1pPr marL="0" indent="0" algn="ctr">
              <a:buNone/>
              <a:defRPr>
                <a:solidFill>
                  <a:schemeClr val="bg1"/>
                </a:solidFill>
                <a:latin typeface="Futura PT Bold" panose="020B0902020204020203" pitchFamily="34" charset="0"/>
              </a:defRPr>
            </a:lvl1pPr>
          </a:lstStyle>
          <a:p>
            <a:pPr lvl="0"/>
            <a:r>
              <a:rPr lang="en-US"/>
              <a:t>Column Title</a:t>
            </a:r>
          </a:p>
        </p:txBody>
      </p:sp>
      <p:sp>
        <p:nvSpPr>
          <p:cNvPr id="6" name="Content Placeholder 5"/>
          <p:cNvSpPr>
            <a:spLocks noGrp="1"/>
          </p:cNvSpPr>
          <p:nvPr>
            <p:ph sz="quarter" idx="18"/>
          </p:nvPr>
        </p:nvSpPr>
        <p:spPr>
          <a:xfrm>
            <a:off x="228600" y="1685926"/>
            <a:ext cx="4206240" cy="2665412"/>
          </a:xfrm>
          <a:prstGeom prst="round2SameRect">
            <a:avLst>
              <a:gd name="adj1" fmla="val 0"/>
              <a:gd name="adj2" fmla="val 4363"/>
            </a:avLst>
          </a:prstGeom>
          <a:solidFill>
            <a:schemeClr val="tx2">
              <a:alpha val="10196"/>
            </a:schemeClr>
          </a:solidFill>
        </p:spPr>
        <p:txBody>
          <a:bodyPr lIns="91440" tIns="91440" rIns="91440" bIns="91440">
            <a:normAutofit/>
          </a:bodyPr>
          <a:lstStyle>
            <a:lvl1pPr marL="227013" indent="-227013">
              <a:defRPr sz="1600"/>
            </a:lvl1pPr>
            <a:lvl2pPr marL="569913" indent="-220663">
              <a:defRPr sz="1400"/>
            </a:lvl2pPr>
            <a:lvl3pPr marL="855663" indent="-168275">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3" name="Content Placeholder 5"/>
          <p:cNvSpPr>
            <a:spLocks noGrp="1"/>
          </p:cNvSpPr>
          <p:nvPr>
            <p:ph sz="quarter" idx="19"/>
          </p:nvPr>
        </p:nvSpPr>
        <p:spPr>
          <a:xfrm>
            <a:off x="4709160" y="1685926"/>
            <a:ext cx="4206240" cy="2665412"/>
          </a:xfrm>
          <a:prstGeom prst="round2SameRect">
            <a:avLst>
              <a:gd name="adj1" fmla="val 0"/>
              <a:gd name="adj2" fmla="val 4759"/>
            </a:avLst>
          </a:prstGeom>
          <a:solidFill>
            <a:schemeClr val="tx2">
              <a:alpha val="10196"/>
            </a:schemeClr>
          </a:solidFill>
        </p:spPr>
        <p:txBody>
          <a:bodyPr lIns="91440" tIns="91440" rIns="91440" bIns="91440">
            <a:normAutofit/>
          </a:bodyPr>
          <a:lstStyle>
            <a:lvl1pPr marL="227013" indent="-227013">
              <a:buClr>
                <a:schemeClr val="accent2"/>
              </a:buClr>
              <a:defRPr sz="1600"/>
            </a:lvl1pPr>
            <a:lvl2pPr marL="569913" indent="-220663">
              <a:buClr>
                <a:schemeClr val="accent2"/>
              </a:buClr>
              <a:defRPr sz="1400"/>
            </a:lvl2pPr>
            <a:lvl3pPr marL="855663" indent="-168275">
              <a:buClr>
                <a:schemeClr val="accent2"/>
              </a:buCl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p>
        </p:txBody>
      </p:sp>
      <p:pic>
        <p:nvPicPr>
          <p:cNvPr id="8" name="Picture 7">
            <a:extLst>
              <a:ext uri="{FF2B5EF4-FFF2-40B4-BE49-F238E27FC236}">
                <a16:creationId xmlns:a16="http://schemas.microsoft.com/office/drawing/2014/main" id="{9FB329DF-5AF9-9D40-8562-2DB79EDAC98D}"/>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442C2A0F-6D06-6D4E-86A3-73958B2A53B6}"/>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6">
            <a:extLst>
              <a:ext uri="{FF2B5EF4-FFF2-40B4-BE49-F238E27FC236}">
                <a16:creationId xmlns:a16="http://schemas.microsoft.com/office/drawing/2014/main" id="{AC2433F8-68F4-384F-A29F-05059D630E06}"/>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539585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3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4" name="Text Placeholder 3"/>
          <p:cNvSpPr>
            <a:spLocks noGrp="1"/>
          </p:cNvSpPr>
          <p:nvPr>
            <p:ph type="body" sz="quarter" idx="13" hasCustomPrompt="1"/>
          </p:nvPr>
        </p:nvSpPr>
        <p:spPr>
          <a:xfrm>
            <a:off x="228600" y="1200150"/>
            <a:ext cx="2743200" cy="484632"/>
          </a:xfrm>
          <a:prstGeom prst="round2SameRect">
            <a:avLst>
              <a:gd name="adj1" fmla="val 25392"/>
              <a:gd name="adj2" fmla="val 0"/>
            </a:avLst>
          </a:prstGeom>
          <a:solidFill>
            <a:schemeClr val="accent1"/>
          </a:solidFill>
        </p:spPr>
        <p:txBody>
          <a:bodyPr bIns="91440" anchor="ctr">
            <a:normAutofit/>
          </a:bodyPr>
          <a:lstStyle>
            <a:lvl1pPr marL="0" indent="0" algn="ctr">
              <a:buNone/>
              <a:defRPr sz="1800">
                <a:solidFill>
                  <a:schemeClr val="bg1"/>
                </a:solidFill>
                <a:latin typeface="Futura PT Bold" panose="020B0902020204020203" pitchFamily="34" charset="0"/>
              </a:defRPr>
            </a:lvl1pPr>
          </a:lstStyle>
          <a:p>
            <a:pPr lvl="0"/>
            <a:r>
              <a:rPr lang="en-US"/>
              <a:t>Column Title</a:t>
            </a:r>
          </a:p>
        </p:txBody>
      </p:sp>
      <p:sp>
        <p:nvSpPr>
          <p:cNvPr id="6" name="Text Placeholder 3"/>
          <p:cNvSpPr>
            <a:spLocks noGrp="1"/>
          </p:cNvSpPr>
          <p:nvPr>
            <p:ph type="body" sz="quarter" idx="14" hasCustomPrompt="1"/>
          </p:nvPr>
        </p:nvSpPr>
        <p:spPr>
          <a:xfrm>
            <a:off x="3200400" y="1200150"/>
            <a:ext cx="2743200" cy="484632"/>
          </a:xfrm>
          <a:prstGeom prst="round2SameRect">
            <a:avLst>
              <a:gd name="adj1" fmla="val 27573"/>
              <a:gd name="adj2" fmla="val 0"/>
            </a:avLst>
          </a:prstGeom>
          <a:solidFill>
            <a:schemeClr val="accent2"/>
          </a:solidFill>
        </p:spPr>
        <p:txBody>
          <a:bodyPr bIns="91440" anchor="ctr">
            <a:normAutofit/>
          </a:bodyPr>
          <a:lstStyle>
            <a:lvl1pPr marL="0" indent="0" algn="ctr">
              <a:buNone/>
              <a:defRPr sz="1800">
                <a:solidFill>
                  <a:schemeClr val="bg1"/>
                </a:solidFill>
                <a:latin typeface="Futura PT Bold" panose="020B0902020204020203" pitchFamily="34" charset="0"/>
              </a:defRPr>
            </a:lvl1pPr>
          </a:lstStyle>
          <a:p>
            <a:pPr lvl="0"/>
            <a:r>
              <a:rPr lang="en-US"/>
              <a:t>Column Title</a:t>
            </a:r>
          </a:p>
        </p:txBody>
      </p:sp>
      <p:sp>
        <p:nvSpPr>
          <p:cNvPr id="11" name="Text Placeholder 3"/>
          <p:cNvSpPr>
            <a:spLocks noGrp="1"/>
          </p:cNvSpPr>
          <p:nvPr>
            <p:ph type="body" sz="quarter" idx="18" hasCustomPrompt="1"/>
          </p:nvPr>
        </p:nvSpPr>
        <p:spPr>
          <a:xfrm>
            <a:off x="6172200" y="1200150"/>
            <a:ext cx="2743200" cy="484632"/>
          </a:xfrm>
          <a:prstGeom prst="round2SameRect">
            <a:avLst>
              <a:gd name="adj1" fmla="val 27573"/>
              <a:gd name="adj2" fmla="val 0"/>
            </a:avLst>
          </a:prstGeom>
          <a:solidFill>
            <a:schemeClr val="accent5"/>
          </a:solidFill>
        </p:spPr>
        <p:txBody>
          <a:bodyPr bIns="91440" anchor="ctr">
            <a:normAutofit/>
          </a:bodyPr>
          <a:lstStyle>
            <a:lvl1pPr marL="0" indent="0" algn="ctr">
              <a:buNone/>
              <a:defRPr sz="1800">
                <a:solidFill>
                  <a:schemeClr val="bg1"/>
                </a:solidFill>
                <a:latin typeface="Futura PT Bold" panose="020B0902020204020203" pitchFamily="34" charset="0"/>
              </a:defRPr>
            </a:lvl1pPr>
          </a:lstStyle>
          <a:p>
            <a:pPr lvl="0"/>
            <a:r>
              <a:rPr lang="en-US"/>
              <a:t>Column Title</a:t>
            </a:r>
          </a:p>
        </p:txBody>
      </p:sp>
      <p:sp>
        <p:nvSpPr>
          <p:cNvPr id="10" name="Content Placeholder 5"/>
          <p:cNvSpPr>
            <a:spLocks noGrp="1"/>
          </p:cNvSpPr>
          <p:nvPr>
            <p:ph sz="quarter" idx="21"/>
          </p:nvPr>
        </p:nvSpPr>
        <p:spPr>
          <a:xfrm>
            <a:off x="228600" y="1685926"/>
            <a:ext cx="2743200" cy="2665412"/>
          </a:xfrm>
          <a:prstGeom prst="round2SameRect">
            <a:avLst>
              <a:gd name="adj1" fmla="val 0"/>
              <a:gd name="adj2" fmla="val 5156"/>
            </a:avLst>
          </a:prstGeom>
          <a:solidFill>
            <a:schemeClr val="tx2">
              <a:alpha val="10196"/>
            </a:schemeClr>
          </a:solidFill>
        </p:spPr>
        <p:txBody>
          <a:bodyPr lIns="91440" tIns="91440" rIns="91440" bIns="91440">
            <a:normAutofit/>
          </a:bodyPr>
          <a:lstStyle>
            <a:lvl1pPr marL="227013" indent="-227013">
              <a:defRPr sz="1400"/>
            </a:lvl1pPr>
            <a:lvl2pPr marL="569913" indent="-220663">
              <a:defRPr sz="1200"/>
            </a:lvl2pPr>
            <a:lvl3pPr marL="855663" indent="-168275">
              <a:defRPr sz="11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4" name="Content Placeholder 5"/>
          <p:cNvSpPr>
            <a:spLocks noGrp="1"/>
          </p:cNvSpPr>
          <p:nvPr>
            <p:ph sz="quarter" idx="22"/>
          </p:nvPr>
        </p:nvSpPr>
        <p:spPr>
          <a:xfrm>
            <a:off x="3200400" y="1685926"/>
            <a:ext cx="2743200" cy="2665412"/>
          </a:xfrm>
          <a:prstGeom prst="round2SameRect">
            <a:avLst>
              <a:gd name="adj1" fmla="val 0"/>
              <a:gd name="adj2" fmla="val 4363"/>
            </a:avLst>
          </a:prstGeom>
          <a:solidFill>
            <a:schemeClr val="tx2">
              <a:alpha val="10196"/>
            </a:schemeClr>
          </a:solidFill>
        </p:spPr>
        <p:txBody>
          <a:bodyPr lIns="91440" tIns="91440" rIns="91440" bIns="91440">
            <a:normAutofit/>
          </a:bodyPr>
          <a:lstStyle>
            <a:lvl1pPr marL="227013" indent="-227013">
              <a:buClr>
                <a:schemeClr val="accent2"/>
              </a:buClr>
              <a:defRPr sz="1400"/>
            </a:lvl1pPr>
            <a:lvl2pPr marL="569913" indent="-220663">
              <a:buClr>
                <a:schemeClr val="accent2"/>
              </a:buClr>
              <a:defRPr sz="1200"/>
            </a:lvl2pPr>
            <a:lvl3pPr marL="855663" indent="-168275">
              <a:buClr>
                <a:schemeClr val="accent2"/>
              </a:buClr>
              <a:defRPr sz="11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5" name="Content Placeholder 5"/>
          <p:cNvSpPr>
            <a:spLocks noGrp="1"/>
          </p:cNvSpPr>
          <p:nvPr>
            <p:ph sz="quarter" idx="23"/>
          </p:nvPr>
        </p:nvSpPr>
        <p:spPr>
          <a:xfrm>
            <a:off x="6172200" y="1685926"/>
            <a:ext cx="2743200" cy="2665412"/>
          </a:xfrm>
          <a:prstGeom prst="round2SameRect">
            <a:avLst>
              <a:gd name="adj1" fmla="val 0"/>
              <a:gd name="adj2" fmla="val 4759"/>
            </a:avLst>
          </a:prstGeom>
          <a:solidFill>
            <a:schemeClr val="tx2">
              <a:alpha val="10196"/>
            </a:schemeClr>
          </a:solidFill>
        </p:spPr>
        <p:txBody>
          <a:bodyPr lIns="91440" tIns="91440" rIns="91440" bIns="91440">
            <a:normAutofit/>
          </a:bodyPr>
          <a:lstStyle>
            <a:lvl1pPr marL="227013" indent="-227013">
              <a:buClr>
                <a:schemeClr val="accent3"/>
              </a:buClr>
              <a:defRPr sz="1400"/>
            </a:lvl1pPr>
            <a:lvl2pPr marL="569913" indent="-220663">
              <a:buClr>
                <a:schemeClr val="accent3"/>
              </a:buClr>
              <a:defRPr sz="1200"/>
            </a:lvl2pPr>
            <a:lvl3pPr marL="855663" indent="-168275">
              <a:buClr>
                <a:schemeClr val="accent3"/>
              </a:buClr>
              <a:defRPr sz="11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p>
        </p:txBody>
      </p:sp>
      <p:pic>
        <p:nvPicPr>
          <p:cNvPr id="12" name="Picture 11">
            <a:extLst>
              <a:ext uri="{FF2B5EF4-FFF2-40B4-BE49-F238E27FC236}">
                <a16:creationId xmlns:a16="http://schemas.microsoft.com/office/drawing/2014/main" id="{EDAB6BED-FFA8-3A40-A141-0CBD2109E95F}"/>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3" name="Rectangle 12">
            <a:extLst>
              <a:ext uri="{FF2B5EF4-FFF2-40B4-BE49-F238E27FC236}">
                <a16:creationId xmlns:a16="http://schemas.microsoft.com/office/drawing/2014/main" id="{CE62251C-9351-5949-B6CE-314040BE893B}"/>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Slide Number Placeholder 6">
            <a:extLst>
              <a:ext uri="{FF2B5EF4-FFF2-40B4-BE49-F238E27FC236}">
                <a16:creationId xmlns:a16="http://schemas.microsoft.com/office/drawing/2014/main" id="{64FECE0D-485E-CA47-8535-4105AB146A75}"/>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678320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4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4" name="Text Placeholder 3"/>
          <p:cNvSpPr>
            <a:spLocks noGrp="1"/>
          </p:cNvSpPr>
          <p:nvPr>
            <p:ph type="body" sz="quarter" idx="13" hasCustomPrompt="1"/>
          </p:nvPr>
        </p:nvSpPr>
        <p:spPr>
          <a:xfrm>
            <a:off x="228601" y="1200150"/>
            <a:ext cx="2047874" cy="484632"/>
          </a:xfrm>
          <a:prstGeom prst="round2SameRect">
            <a:avLst>
              <a:gd name="adj1" fmla="val 23211"/>
              <a:gd name="adj2" fmla="val 0"/>
            </a:avLst>
          </a:prstGeom>
          <a:solidFill>
            <a:schemeClr val="accent1"/>
          </a:solidFill>
        </p:spPr>
        <p:txBody>
          <a:bodyPr bIns="91440" anchor="ctr">
            <a:normAutofit/>
          </a:bodyPr>
          <a:lstStyle>
            <a:lvl1pPr marL="0" indent="0" algn="ctr">
              <a:buNone/>
              <a:defRPr sz="1600">
                <a:solidFill>
                  <a:schemeClr val="bg1"/>
                </a:solidFill>
                <a:latin typeface="Futura PT Bold" panose="020B0902020204020203" pitchFamily="34" charset="0"/>
              </a:defRPr>
            </a:lvl1pPr>
          </a:lstStyle>
          <a:p>
            <a:pPr lvl="0"/>
            <a:r>
              <a:rPr lang="en-US"/>
              <a:t>Column Title</a:t>
            </a:r>
          </a:p>
        </p:txBody>
      </p:sp>
      <p:sp>
        <p:nvSpPr>
          <p:cNvPr id="6" name="Text Placeholder 3"/>
          <p:cNvSpPr>
            <a:spLocks noGrp="1"/>
          </p:cNvSpPr>
          <p:nvPr>
            <p:ph type="body" sz="quarter" idx="14" hasCustomPrompt="1"/>
          </p:nvPr>
        </p:nvSpPr>
        <p:spPr>
          <a:xfrm>
            <a:off x="2441576" y="1200150"/>
            <a:ext cx="2047874" cy="484632"/>
          </a:xfrm>
          <a:prstGeom prst="round2SameRect">
            <a:avLst>
              <a:gd name="adj1" fmla="val 21030"/>
              <a:gd name="adj2" fmla="val 0"/>
            </a:avLst>
          </a:prstGeom>
          <a:solidFill>
            <a:schemeClr val="accent2"/>
          </a:solidFill>
        </p:spPr>
        <p:txBody>
          <a:bodyPr bIns="91440" anchor="ctr">
            <a:normAutofit/>
          </a:bodyPr>
          <a:lstStyle>
            <a:lvl1pPr marL="0" indent="0" algn="ctr">
              <a:buNone/>
              <a:defRPr sz="1600">
                <a:solidFill>
                  <a:schemeClr val="bg1"/>
                </a:solidFill>
                <a:latin typeface="Futura PT Bold" panose="020B0902020204020203" pitchFamily="34" charset="0"/>
              </a:defRPr>
            </a:lvl1pPr>
          </a:lstStyle>
          <a:p>
            <a:pPr lvl="0"/>
            <a:r>
              <a:rPr lang="en-US"/>
              <a:t>Column Title</a:t>
            </a:r>
          </a:p>
        </p:txBody>
      </p:sp>
      <p:sp>
        <p:nvSpPr>
          <p:cNvPr id="11" name="Text Placeholder 3"/>
          <p:cNvSpPr>
            <a:spLocks noGrp="1"/>
          </p:cNvSpPr>
          <p:nvPr>
            <p:ph type="body" sz="quarter" idx="18" hasCustomPrompt="1"/>
          </p:nvPr>
        </p:nvSpPr>
        <p:spPr>
          <a:xfrm>
            <a:off x="4654551" y="1200150"/>
            <a:ext cx="2047874" cy="484632"/>
          </a:xfrm>
          <a:prstGeom prst="round2SameRect">
            <a:avLst>
              <a:gd name="adj1" fmla="val 25392"/>
              <a:gd name="adj2" fmla="val 0"/>
            </a:avLst>
          </a:prstGeom>
          <a:solidFill>
            <a:schemeClr val="tx2"/>
          </a:solidFill>
        </p:spPr>
        <p:txBody>
          <a:bodyPr bIns="91440" anchor="ctr">
            <a:normAutofit/>
          </a:bodyPr>
          <a:lstStyle>
            <a:lvl1pPr marL="0" indent="0" algn="ctr">
              <a:buNone/>
              <a:defRPr sz="1600">
                <a:solidFill>
                  <a:schemeClr val="bg1"/>
                </a:solidFill>
                <a:latin typeface="Futura PT Bold" panose="020B0902020204020203" pitchFamily="34" charset="0"/>
              </a:defRPr>
            </a:lvl1pPr>
          </a:lstStyle>
          <a:p>
            <a:pPr lvl="0"/>
            <a:r>
              <a:rPr lang="en-US"/>
              <a:t>Column Title</a:t>
            </a:r>
          </a:p>
        </p:txBody>
      </p:sp>
      <p:sp>
        <p:nvSpPr>
          <p:cNvPr id="14" name="Text Placeholder 3"/>
          <p:cNvSpPr>
            <a:spLocks noGrp="1"/>
          </p:cNvSpPr>
          <p:nvPr>
            <p:ph type="body" sz="quarter" idx="22" hasCustomPrompt="1"/>
          </p:nvPr>
        </p:nvSpPr>
        <p:spPr>
          <a:xfrm>
            <a:off x="6867526" y="1200150"/>
            <a:ext cx="2047874" cy="484632"/>
          </a:xfrm>
          <a:prstGeom prst="round2SameRect">
            <a:avLst>
              <a:gd name="adj1" fmla="val 25392"/>
              <a:gd name="adj2" fmla="val 0"/>
            </a:avLst>
          </a:prstGeom>
          <a:solidFill>
            <a:schemeClr val="accent4"/>
          </a:solidFill>
        </p:spPr>
        <p:txBody>
          <a:bodyPr bIns="91440" anchor="ctr">
            <a:normAutofit/>
          </a:bodyPr>
          <a:lstStyle>
            <a:lvl1pPr marL="0" indent="0" algn="ctr">
              <a:buNone/>
              <a:defRPr sz="1600">
                <a:solidFill>
                  <a:schemeClr val="bg1"/>
                </a:solidFill>
                <a:latin typeface="Futura PT Bold" panose="020B0902020204020203" pitchFamily="34" charset="0"/>
              </a:defRPr>
            </a:lvl1pPr>
          </a:lstStyle>
          <a:p>
            <a:pPr lvl="0"/>
            <a:r>
              <a:rPr lang="en-US"/>
              <a:t>Column Title</a:t>
            </a:r>
          </a:p>
        </p:txBody>
      </p:sp>
      <p:sp>
        <p:nvSpPr>
          <p:cNvPr id="15" name="Content Placeholder 5"/>
          <p:cNvSpPr>
            <a:spLocks noGrp="1"/>
          </p:cNvSpPr>
          <p:nvPr>
            <p:ph sz="quarter" idx="21"/>
          </p:nvPr>
        </p:nvSpPr>
        <p:spPr>
          <a:xfrm>
            <a:off x="228601" y="1685926"/>
            <a:ext cx="2048256" cy="2665412"/>
          </a:xfrm>
          <a:prstGeom prst="round2SameRect">
            <a:avLst>
              <a:gd name="adj1" fmla="val 0"/>
              <a:gd name="adj2" fmla="val 5161"/>
            </a:avLst>
          </a:prstGeom>
          <a:solidFill>
            <a:schemeClr val="tx2">
              <a:alpha val="10196"/>
            </a:schemeClr>
          </a:solidFill>
        </p:spPr>
        <p:txBody>
          <a:bodyPr lIns="91440" tIns="91440" rIns="91440" bIns="91440">
            <a:normAutofit/>
          </a:bodyPr>
          <a:lstStyle>
            <a:lvl1pPr marL="227013" indent="-227013">
              <a:defRPr sz="1200"/>
            </a:lvl1pPr>
            <a:lvl2pPr marL="569913" indent="-220663">
              <a:defRPr sz="1100"/>
            </a:lvl2pPr>
            <a:lvl3pPr marL="855663" indent="-168275">
              <a:defRPr sz="105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6" name="Content Placeholder 5"/>
          <p:cNvSpPr>
            <a:spLocks noGrp="1"/>
          </p:cNvSpPr>
          <p:nvPr>
            <p:ph sz="quarter" idx="23"/>
          </p:nvPr>
        </p:nvSpPr>
        <p:spPr>
          <a:xfrm>
            <a:off x="2441449" y="1685926"/>
            <a:ext cx="2048256" cy="2665412"/>
          </a:xfrm>
          <a:prstGeom prst="round2SameRect">
            <a:avLst>
              <a:gd name="adj1" fmla="val 0"/>
              <a:gd name="adj2" fmla="val 6193"/>
            </a:avLst>
          </a:prstGeom>
          <a:solidFill>
            <a:schemeClr val="tx2">
              <a:alpha val="10196"/>
            </a:schemeClr>
          </a:solidFill>
        </p:spPr>
        <p:txBody>
          <a:bodyPr lIns="91440" tIns="91440" rIns="91440" bIns="91440">
            <a:normAutofit/>
          </a:bodyPr>
          <a:lstStyle>
            <a:lvl1pPr marL="227013" indent="-227013">
              <a:buClr>
                <a:schemeClr val="accent2"/>
              </a:buClr>
              <a:defRPr sz="1200"/>
            </a:lvl1pPr>
            <a:lvl2pPr marL="569913" indent="-220663">
              <a:buClr>
                <a:schemeClr val="accent2"/>
              </a:buClr>
              <a:defRPr sz="1100"/>
            </a:lvl2pPr>
            <a:lvl3pPr marL="855663" indent="-168275">
              <a:buClr>
                <a:schemeClr val="accent2"/>
              </a:buClr>
              <a:defRPr sz="105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7" name="Content Placeholder 5"/>
          <p:cNvSpPr>
            <a:spLocks noGrp="1"/>
          </p:cNvSpPr>
          <p:nvPr>
            <p:ph sz="quarter" idx="24"/>
          </p:nvPr>
        </p:nvSpPr>
        <p:spPr>
          <a:xfrm>
            <a:off x="4654297" y="1685926"/>
            <a:ext cx="2048256" cy="2665412"/>
          </a:xfrm>
          <a:prstGeom prst="round2SameRect">
            <a:avLst>
              <a:gd name="adj1" fmla="val 0"/>
              <a:gd name="adj2" fmla="val 6193"/>
            </a:avLst>
          </a:prstGeom>
          <a:solidFill>
            <a:schemeClr val="tx2">
              <a:alpha val="10196"/>
            </a:schemeClr>
          </a:solidFill>
        </p:spPr>
        <p:txBody>
          <a:bodyPr lIns="91440" tIns="91440" rIns="91440" bIns="91440">
            <a:normAutofit/>
          </a:bodyPr>
          <a:lstStyle>
            <a:lvl1pPr marL="227013" indent="-227013">
              <a:buClr>
                <a:schemeClr val="accent3"/>
              </a:buClr>
              <a:defRPr sz="1200"/>
            </a:lvl1pPr>
            <a:lvl2pPr marL="569913" indent="-220663">
              <a:buClr>
                <a:schemeClr val="accent3"/>
              </a:buClr>
              <a:defRPr sz="1100"/>
            </a:lvl2pPr>
            <a:lvl3pPr marL="855663" indent="-168275">
              <a:buClr>
                <a:schemeClr val="accent3"/>
              </a:buClr>
              <a:defRPr sz="105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8" name="Content Placeholder 5"/>
          <p:cNvSpPr>
            <a:spLocks noGrp="1"/>
          </p:cNvSpPr>
          <p:nvPr>
            <p:ph sz="quarter" idx="25"/>
          </p:nvPr>
        </p:nvSpPr>
        <p:spPr>
          <a:xfrm>
            <a:off x="6867144" y="1685926"/>
            <a:ext cx="2048256" cy="2665412"/>
          </a:xfrm>
          <a:prstGeom prst="round2SameRect">
            <a:avLst>
              <a:gd name="adj1" fmla="val 0"/>
              <a:gd name="adj2" fmla="val 6709"/>
            </a:avLst>
          </a:prstGeom>
          <a:solidFill>
            <a:schemeClr val="tx2">
              <a:alpha val="10196"/>
            </a:schemeClr>
          </a:solidFill>
        </p:spPr>
        <p:txBody>
          <a:bodyPr lIns="91440" tIns="91440" rIns="91440" bIns="91440">
            <a:normAutofit/>
          </a:bodyPr>
          <a:lstStyle>
            <a:lvl1pPr marL="227013" indent="-227013">
              <a:buClr>
                <a:schemeClr val="accent4"/>
              </a:buClr>
              <a:defRPr sz="1200"/>
            </a:lvl1pPr>
            <a:lvl2pPr marL="569913" indent="-220663">
              <a:buClr>
                <a:schemeClr val="accent4"/>
              </a:buClr>
              <a:defRPr sz="1100"/>
            </a:lvl2pPr>
            <a:lvl3pPr marL="855663" indent="-168275">
              <a:buClr>
                <a:schemeClr val="accent4"/>
              </a:buClr>
              <a:defRPr sz="105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p>
        </p:txBody>
      </p:sp>
      <p:pic>
        <p:nvPicPr>
          <p:cNvPr id="12" name="Picture 11">
            <a:extLst>
              <a:ext uri="{FF2B5EF4-FFF2-40B4-BE49-F238E27FC236}">
                <a16:creationId xmlns:a16="http://schemas.microsoft.com/office/drawing/2014/main" id="{3E3E37F1-60C1-EC41-A242-ED5C2B24A82D}"/>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3" name="Rectangle 12">
            <a:extLst>
              <a:ext uri="{FF2B5EF4-FFF2-40B4-BE49-F238E27FC236}">
                <a16:creationId xmlns:a16="http://schemas.microsoft.com/office/drawing/2014/main" id="{57147C17-5FB3-674F-B83C-113CAD35DFBD}"/>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Slide Number Placeholder 6">
            <a:extLst>
              <a:ext uri="{FF2B5EF4-FFF2-40B4-BE49-F238E27FC236}">
                <a16:creationId xmlns:a16="http://schemas.microsoft.com/office/drawing/2014/main" id="{BBD2CE86-5934-EF47-A668-708D85E5CBFD}"/>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1238567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5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29" name="Picture Placeholder 2"/>
          <p:cNvSpPr>
            <a:spLocks noGrp="1"/>
          </p:cNvSpPr>
          <p:nvPr>
            <p:ph type="pic" sz="quarter" idx="19" hasCustomPrompt="1"/>
          </p:nvPr>
        </p:nvSpPr>
        <p:spPr>
          <a:xfrm>
            <a:off x="5552664" y="1955462"/>
            <a:ext cx="1616207" cy="2154944"/>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8" name="Picture Placeholder 2"/>
          <p:cNvSpPr>
            <a:spLocks noGrp="1"/>
          </p:cNvSpPr>
          <p:nvPr>
            <p:ph type="pic" sz="quarter" idx="18" hasCustomPrompt="1"/>
          </p:nvPr>
        </p:nvSpPr>
        <p:spPr>
          <a:xfrm>
            <a:off x="899241" y="1429970"/>
            <a:ext cx="4118321" cy="2570051"/>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1" name="Picture Placeholder 2"/>
          <p:cNvSpPr>
            <a:spLocks noGrp="1"/>
          </p:cNvSpPr>
          <p:nvPr>
            <p:ph type="pic" sz="quarter" idx="20" hasCustomPrompt="1"/>
          </p:nvPr>
        </p:nvSpPr>
        <p:spPr>
          <a:xfrm>
            <a:off x="7596984" y="2731663"/>
            <a:ext cx="757559" cy="1346772"/>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 name="Title 1"/>
          <p:cNvSpPr>
            <a:spLocks noGrp="1"/>
          </p:cNvSpPr>
          <p:nvPr>
            <p:ph type="title"/>
          </p:nvPr>
        </p:nvSpPr>
        <p:spPr/>
        <p:txBody>
          <a:bodyPr/>
          <a:lstStyle/>
          <a:p>
            <a:r>
              <a:rPr lang="en-US"/>
              <a:t>Click to edit Master title style</a:t>
            </a:r>
          </a:p>
        </p:txBody>
      </p:sp>
      <p:pic>
        <p:nvPicPr>
          <p:cNvPr id="16" name="Picture 15">
            <a:extLst>
              <a:ext uri="{FF2B5EF4-FFF2-40B4-BE49-F238E27FC236}">
                <a16:creationId xmlns:a16="http://schemas.microsoft.com/office/drawing/2014/main" id="{0026CF36-6E70-0D46-8DB1-1D863645519F}"/>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7" name="Rectangle 16">
            <a:extLst>
              <a:ext uri="{FF2B5EF4-FFF2-40B4-BE49-F238E27FC236}">
                <a16:creationId xmlns:a16="http://schemas.microsoft.com/office/drawing/2014/main" id="{E0B9A8FF-FAA4-4948-8404-79CEBAF38A0F}"/>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Slide Number Placeholder 6">
            <a:extLst>
              <a:ext uri="{FF2B5EF4-FFF2-40B4-BE49-F238E27FC236}">
                <a16:creationId xmlns:a16="http://schemas.microsoft.com/office/drawing/2014/main" id="{74D59918-796A-7446-BF81-D94578B0CB32}"/>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77535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Slide -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p:nvSpPr>
        <p:spPr>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Shape 18">
            <a:extLst>
              <a:ext uri="{FF2B5EF4-FFF2-40B4-BE49-F238E27FC236}">
                <a16:creationId xmlns:a16="http://schemas.microsoft.com/office/drawing/2014/main" id="{C371E384-81EA-46CC-A6C2-1607448943B0}"/>
              </a:ext>
            </a:extLst>
          </p:cNvPr>
          <p:cNvSpPr/>
          <p:nvPr/>
        </p:nvSpPr>
        <p:spPr>
          <a:xfrm>
            <a:off x="0" y="283266"/>
            <a:ext cx="8863220" cy="4860235"/>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7759976" y="4643686"/>
            <a:ext cx="885023" cy="317782"/>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526235" y="1842326"/>
            <a:ext cx="6039046" cy="1820850"/>
          </a:xfrm>
        </p:spPr>
        <p:txBody>
          <a:bodyPr>
            <a:normAutofit/>
          </a:bodyPr>
          <a:lstStyle>
            <a:lvl1pPr>
              <a:defRPr sz="5400">
                <a:solidFill>
                  <a:schemeClr val="bg1"/>
                </a:solidFill>
              </a:defRPr>
            </a:lvl1pPr>
          </a:lstStyle>
          <a:p>
            <a:r>
              <a:rPr lang="en-US"/>
              <a:t>Click to edit Master title style</a:t>
            </a:r>
          </a:p>
        </p:txBody>
      </p:sp>
    </p:spTree>
    <p:extLst>
      <p:ext uri="{BB962C8B-B14F-4D97-AF65-F5344CB8AC3E}">
        <p14:creationId xmlns:p14="http://schemas.microsoft.com/office/powerpoint/2010/main" val="36493683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12" name="Picture Placeholder 2"/>
          <p:cNvSpPr>
            <a:spLocks noGrp="1"/>
          </p:cNvSpPr>
          <p:nvPr>
            <p:ph type="pic" sz="quarter" idx="18" hasCustomPrompt="1"/>
          </p:nvPr>
        </p:nvSpPr>
        <p:spPr>
          <a:xfrm>
            <a:off x="1877667" y="526801"/>
            <a:ext cx="5388667" cy="3372201"/>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9" name="Picture 8">
            <a:extLst>
              <a:ext uri="{FF2B5EF4-FFF2-40B4-BE49-F238E27FC236}">
                <a16:creationId xmlns:a16="http://schemas.microsoft.com/office/drawing/2014/main" id="{A9B13996-1E68-DC44-88E3-4CF8FAF4C80A}"/>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0" name="Rectangle 9">
            <a:extLst>
              <a:ext uri="{FF2B5EF4-FFF2-40B4-BE49-F238E27FC236}">
                <a16:creationId xmlns:a16="http://schemas.microsoft.com/office/drawing/2014/main" id="{DC6AEF15-25F7-8E4C-A150-881EC0794E93}"/>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6">
            <a:extLst>
              <a:ext uri="{FF2B5EF4-FFF2-40B4-BE49-F238E27FC236}">
                <a16:creationId xmlns:a16="http://schemas.microsoft.com/office/drawing/2014/main" id="{F6E9C888-9553-1D45-81D9-8A55A7BFC355}"/>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4958713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8" name="Rectangle 7"/>
          <p:cNvSpPr/>
          <p:nvPr/>
        </p:nvSpPr>
        <p:spPr>
          <a:xfrm>
            <a:off x="0" y="0"/>
            <a:ext cx="152400" cy="1276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997768" y="233364"/>
            <a:ext cx="7148464" cy="4302162"/>
            <a:chOff x="773898" y="382213"/>
            <a:chExt cx="7596204" cy="4571625"/>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3898" y="4742822"/>
              <a:ext cx="7596204" cy="211016"/>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3899" y="382213"/>
              <a:ext cx="7596203" cy="4370657"/>
            </a:xfrm>
            <a:prstGeom prst="rect">
              <a:avLst/>
            </a:prstGeom>
          </p:spPr>
        </p:pic>
      </p:grpSp>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3" name="Media Placeholder 2">
            <a:extLst>
              <a:ext uri="{FF2B5EF4-FFF2-40B4-BE49-F238E27FC236}">
                <a16:creationId xmlns:a16="http://schemas.microsoft.com/office/drawing/2014/main" id="{307DA171-E6E6-EF41-9A1C-25BC6CCB62AA}"/>
              </a:ext>
            </a:extLst>
          </p:cNvPr>
          <p:cNvSpPr>
            <a:spLocks noGrp="1"/>
          </p:cNvSpPr>
          <p:nvPr>
            <p:ph type="media" sz="quarter" idx="19"/>
          </p:nvPr>
        </p:nvSpPr>
        <p:spPr>
          <a:xfrm>
            <a:off x="1955586" y="453358"/>
            <a:ext cx="5232827" cy="3519288"/>
          </a:xfrm>
        </p:spPr>
        <p:txBody>
          <a:bodyPr/>
          <a:lstStyle/>
          <a:p>
            <a:endParaRPr lang="en-US"/>
          </a:p>
        </p:txBody>
      </p:sp>
      <p:pic>
        <p:nvPicPr>
          <p:cNvPr id="9" name="Picture 8">
            <a:extLst>
              <a:ext uri="{FF2B5EF4-FFF2-40B4-BE49-F238E27FC236}">
                <a16:creationId xmlns:a16="http://schemas.microsoft.com/office/drawing/2014/main" id="{9A72B97F-A8B4-9643-BF59-BC4549FE6103}"/>
              </a:ext>
            </a:extLst>
          </p:cNvPr>
          <p:cNvPicPr>
            <a:picLocks noChangeAspect="1"/>
          </p:cNvPicPr>
          <p:nvPr userDrawn="1"/>
        </p:nvPicPr>
        <p:blipFill rotWithShape="1">
          <a:blip r:embed="rId4"/>
          <a:srcRect l="4334" t="9546" r="3294" b="28937"/>
          <a:stretch/>
        </p:blipFill>
        <p:spPr>
          <a:xfrm>
            <a:off x="210829" y="4641274"/>
            <a:ext cx="1074253" cy="354044"/>
          </a:xfrm>
          <a:prstGeom prst="rect">
            <a:avLst/>
          </a:prstGeom>
        </p:spPr>
      </p:pic>
      <p:sp>
        <p:nvSpPr>
          <p:cNvPr id="10" name="Rectangle 9">
            <a:extLst>
              <a:ext uri="{FF2B5EF4-FFF2-40B4-BE49-F238E27FC236}">
                <a16:creationId xmlns:a16="http://schemas.microsoft.com/office/drawing/2014/main" id="{DD2E32B6-3275-784F-9088-B424F82E7A5D}"/>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6">
            <a:extLst>
              <a:ext uri="{FF2B5EF4-FFF2-40B4-BE49-F238E27FC236}">
                <a16:creationId xmlns:a16="http://schemas.microsoft.com/office/drawing/2014/main" id="{A20F389D-38A8-2142-A791-0F6E33AB382E}"/>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0349900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4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12" name="Picture Placeholder 2"/>
          <p:cNvSpPr>
            <a:spLocks noGrp="1"/>
          </p:cNvSpPr>
          <p:nvPr>
            <p:ph type="pic" sz="quarter" idx="18" hasCustomPrompt="1"/>
          </p:nvPr>
        </p:nvSpPr>
        <p:spPr>
          <a:xfrm>
            <a:off x="2206103" y="506132"/>
            <a:ext cx="4748046" cy="3561034"/>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9" name="Picture 8">
            <a:extLst>
              <a:ext uri="{FF2B5EF4-FFF2-40B4-BE49-F238E27FC236}">
                <a16:creationId xmlns:a16="http://schemas.microsoft.com/office/drawing/2014/main" id="{58722DA6-2C9A-A84D-8CFD-76A47981C789}"/>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0" name="Rectangle 9">
            <a:extLst>
              <a:ext uri="{FF2B5EF4-FFF2-40B4-BE49-F238E27FC236}">
                <a16:creationId xmlns:a16="http://schemas.microsoft.com/office/drawing/2014/main" id="{D7248702-E2D3-7A44-9A82-E9CD14F3F943}"/>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6">
            <a:extLst>
              <a:ext uri="{FF2B5EF4-FFF2-40B4-BE49-F238E27FC236}">
                <a16:creationId xmlns:a16="http://schemas.microsoft.com/office/drawing/2014/main" id="{24D9D2BF-59EE-C346-B011-E306196DC3D9}"/>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7982215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_5 Image Row">
    <p:spTree>
      <p:nvGrpSpPr>
        <p:cNvPr id="1" name=""/>
        <p:cNvGrpSpPr/>
        <p:nvPr/>
      </p:nvGrpSpPr>
      <p:grpSpPr>
        <a:xfrm>
          <a:off x="0" y="0"/>
          <a:ext cx="0" cy="0"/>
          <a:chOff x="0" y="0"/>
          <a:chExt cx="0" cy="0"/>
        </a:xfrm>
      </p:grpSpPr>
      <p:sp>
        <p:nvSpPr>
          <p:cNvPr id="28" name="Picture Placeholder 2"/>
          <p:cNvSpPr>
            <a:spLocks noGrp="1"/>
          </p:cNvSpPr>
          <p:nvPr>
            <p:ph type="pic" sz="quarter" idx="24" hasCustomPrompt="1"/>
          </p:nvPr>
        </p:nvSpPr>
        <p:spPr>
          <a:xfrm>
            <a:off x="4700014" y="1200150"/>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9" name="Picture Placeholder 2"/>
          <p:cNvSpPr>
            <a:spLocks noGrp="1"/>
          </p:cNvSpPr>
          <p:nvPr>
            <p:ph type="pic" sz="quarter" idx="25" hasCustomPrompt="1"/>
          </p:nvPr>
        </p:nvSpPr>
        <p:spPr>
          <a:xfrm>
            <a:off x="4700014" y="2295732"/>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0" name="Picture Placeholder 2"/>
          <p:cNvSpPr>
            <a:spLocks noGrp="1"/>
          </p:cNvSpPr>
          <p:nvPr>
            <p:ph type="pic" sz="quarter" idx="26" hasCustomPrompt="1"/>
          </p:nvPr>
        </p:nvSpPr>
        <p:spPr>
          <a:xfrm>
            <a:off x="4700014" y="3506237"/>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10" name="Picture Placeholder 2"/>
          <p:cNvSpPr>
            <a:spLocks noGrp="1"/>
          </p:cNvSpPr>
          <p:nvPr>
            <p:ph type="pic" sz="quarter" idx="18" hasCustomPrompt="1"/>
          </p:nvPr>
        </p:nvSpPr>
        <p:spPr>
          <a:xfrm>
            <a:off x="228598" y="1200150"/>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1" name="Picture Placeholder 2"/>
          <p:cNvSpPr>
            <a:spLocks noGrp="1"/>
          </p:cNvSpPr>
          <p:nvPr>
            <p:ph type="pic" sz="quarter" idx="19" hasCustomPrompt="1"/>
          </p:nvPr>
        </p:nvSpPr>
        <p:spPr>
          <a:xfrm>
            <a:off x="228598" y="2295732"/>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2" name="Picture Placeholder 2"/>
          <p:cNvSpPr>
            <a:spLocks noGrp="1"/>
          </p:cNvSpPr>
          <p:nvPr>
            <p:ph type="pic" sz="quarter" idx="20" hasCustomPrompt="1"/>
          </p:nvPr>
        </p:nvSpPr>
        <p:spPr>
          <a:xfrm>
            <a:off x="228598" y="3509351"/>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3" name="Picture Placeholder 2"/>
          <p:cNvSpPr>
            <a:spLocks noGrp="1"/>
          </p:cNvSpPr>
          <p:nvPr>
            <p:ph type="pic" sz="quarter" idx="21" hasCustomPrompt="1"/>
          </p:nvPr>
        </p:nvSpPr>
        <p:spPr>
          <a:xfrm>
            <a:off x="2464306" y="1200150"/>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4" name="Picture Placeholder 2"/>
          <p:cNvSpPr>
            <a:spLocks noGrp="1"/>
          </p:cNvSpPr>
          <p:nvPr>
            <p:ph type="pic" sz="quarter" idx="22" hasCustomPrompt="1"/>
          </p:nvPr>
        </p:nvSpPr>
        <p:spPr>
          <a:xfrm>
            <a:off x="2464306" y="2295732"/>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7" name="Picture Placeholder 2"/>
          <p:cNvSpPr>
            <a:spLocks noGrp="1"/>
          </p:cNvSpPr>
          <p:nvPr>
            <p:ph type="pic" sz="quarter" idx="23" hasCustomPrompt="1"/>
          </p:nvPr>
        </p:nvSpPr>
        <p:spPr>
          <a:xfrm>
            <a:off x="2464306" y="3506237"/>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5" name="Picture Placeholder 2"/>
          <p:cNvSpPr>
            <a:spLocks noGrp="1"/>
          </p:cNvSpPr>
          <p:nvPr>
            <p:ph type="pic" sz="quarter" idx="27" hasCustomPrompt="1"/>
          </p:nvPr>
        </p:nvSpPr>
        <p:spPr>
          <a:xfrm>
            <a:off x="6935723" y="1200150"/>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6" name="Picture Placeholder 2"/>
          <p:cNvSpPr>
            <a:spLocks noGrp="1"/>
          </p:cNvSpPr>
          <p:nvPr>
            <p:ph type="pic" sz="quarter" idx="28" hasCustomPrompt="1"/>
          </p:nvPr>
        </p:nvSpPr>
        <p:spPr>
          <a:xfrm>
            <a:off x="6935723" y="2295732"/>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7" name="Picture Placeholder 2"/>
          <p:cNvSpPr>
            <a:spLocks noGrp="1"/>
          </p:cNvSpPr>
          <p:nvPr>
            <p:ph type="pic" sz="quarter" idx="29" hasCustomPrompt="1"/>
          </p:nvPr>
        </p:nvSpPr>
        <p:spPr>
          <a:xfrm>
            <a:off x="6935723" y="3506237"/>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7" name="Title 6"/>
          <p:cNvSpPr>
            <a:spLocks noGrp="1"/>
          </p:cNvSpPr>
          <p:nvPr>
            <p:ph type="title"/>
          </p:nvPr>
        </p:nvSpPr>
        <p:spPr/>
        <p:txBody>
          <a:bodyPr/>
          <a:lstStyle/>
          <a:p>
            <a:r>
              <a:rPr lang="en-US"/>
              <a:t>Click to edit Master title style</a:t>
            </a:r>
          </a:p>
        </p:txBody>
      </p:sp>
      <p:pic>
        <p:nvPicPr>
          <p:cNvPr id="18" name="Picture 17">
            <a:extLst>
              <a:ext uri="{FF2B5EF4-FFF2-40B4-BE49-F238E27FC236}">
                <a16:creationId xmlns:a16="http://schemas.microsoft.com/office/drawing/2014/main" id="{E0F79C2C-2703-E94E-A828-C4E6C8E15F0C}"/>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9" name="Rectangle 18">
            <a:extLst>
              <a:ext uri="{FF2B5EF4-FFF2-40B4-BE49-F238E27FC236}">
                <a16:creationId xmlns:a16="http://schemas.microsoft.com/office/drawing/2014/main" id="{069A5AF9-C6E6-4C4E-ADC0-FC86DAC3FB68}"/>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Slide Number Placeholder 6">
            <a:extLst>
              <a:ext uri="{FF2B5EF4-FFF2-40B4-BE49-F238E27FC236}">
                <a16:creationId xmlns:a16="http://schemas.microsoft.com/office/drawing/2014/main" id="{E17CE277-7525-C34E-BAA1-882B69943B6F}"/>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2865054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accent1"/>
        </a:solidFill>
        <a:effectLst/>
      </p:bgPr>
    </p:bg>
    <p:spTree>
      <p:nvGrpSpPr>
        <p:cNvPr id="1" name=""/>
        <p:cNvGrpSpPr/>
        <p:nvPr/>
      </p:nvGrpSpPr>
      <p:grpSpPr>
        <a:xfrm>
          <a:off x="0" y="0"/>
          <a:ext cx="0" cy="0"/>
          <a:chOff x="0" y="0"/>
          <a:chExt cx="0" cy="0"/>
        </a:xfrm>
      </p:grpSpPr>
      <p:pic>
        <p:nvPicPr>
          <p:cNvPr id="5" name="Picture 4" descr="A picture containing text, device, gauge, meter&#10;&#10;Description automatically generated">
            <a:extLst>
              <a:ext uri="{FF2B5EF4-FFF2-40B4-BE49-F238E27FC236}">
                <a16:creationId xmlns:a16="http://schemas.microsoft.com/office/drawing/2014/main" id="{48AA636C-40B0-C84B-BA6A-ABF01F2128AD}"/>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433956" y="1908688"/>
            <a:ext cx="2484432" cy="892074"/>
          </a:xfrm>
          <a:prstGeom prst="rect">
            <a:avLst/>
          </a:prstGeom>
        </p:spPr>
      </p:pic>
    </p:spTree>
    <p:extLst>
      <p:ext uri="{BB962C8B-B14F-4D97-AF65-F5344CB8AC3E}">
        <p14:creationId xmlns:p14="http://schemas.microsoft.com/office/powerpoint/2010/main" val="40139809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572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Slide -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userDrawn="1"/>
        </p:nvSpPr>
        <p:spPr>
          <a:xfrm>
            <a:off x="0" y="0"/>
            <a:ext cx="9144000" cy="5143500"/>
          </a:xfrm>
          <a:prstGeom prst="rect">
            <a:avLst/>
          </a:prstGeom>
          <a:solidFill>
            <a:srgbClr val="2CA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Shape 18">
            <a:extLst>
              <a:ext uri="{FF2B5EF4-FFF2-40B4-BE49-F238E27FC236}">
                <a16:creationId xmlns:a16="http://schemas.microsoft.com/office/drawing/2014/main" id="{C371E384-81EA-46CC-A6C2-1607448943B0}"/>
              </a:ext>
            </a:extLst>
          </p:cNvPr>
          <p:cNvSpPr/>
          <p:nvPr userDrawn="1"/>
        </p:nvSpPr>
        <p:spPr>
          <a:xfrm>
            <a:off x="0" y="283266"/>
            <a:ext cx="8863220" cy="4860235"/>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solidFill>
            <a:srgbClr val="0741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7759976" y="4643686"/>
            <a:ext cx="885023" cy="317782"/>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526235" y="1842326"/>
            <a:ext cx="6039046" cy="1820850"/>
          </a:xfrm>
        </p:spPr>
        <p:txBody>
          <a:bodyPr>
            <a:normAutofit/>
          </a:bodyPr>
          <a:lstStyle>
            <a:lvl1pPr>
              <a:defRPr sz="5400">
                <a:solidFill>
                  <a:schemeClr val="bg1"/>
                </a:solidFill>
              </a:defRPr>
            </a:lvl1pPr>
          </a:lstStyle>
          <a:p>
            <a:r>
              <a:rPr lang="en-US"/>
              <a:t>Click to edit Master title style</a:t>
            </a:r>
          </a:p>
        </p:txBody>
      </p:sp>
    </p:spTree>
    <p:extLst>
      <p:ext uri="{BB962C8B-B14F-4D97-AF65-F5344CB8AC3E}">
        <p14:creationId xmlns:p14="http://schemas.microsoft.com/office/powerpoint/2010/main" val="369135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9144000" cy="7989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210829" y="211723"/>
            <a:ext cx="8722343" cy="347690"/>
          </a:xfrm>
        </p:spPr>
        <p:txBody>
          <a:bodyPr wrap="square" anchor="ctr">
            <a:noAutofit/>
          </a:bodyPr>
          <a:lstStyle>
            <a:lvl1pPr algn="l">
              <a:defRPr sz="2550" b="1">
                <a:solidFill>
                  <a:schemeClr val="bg1"/>
                </a:solidFill>
                <a:latin typeface="+mj-lt"/>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50000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9144000" cy="798990"/>
          </a:xfrm>
          <a:prstGeom prst="rect">
            <a:avLst/>
          </a:prstGeom>
          <a:solidFill>
            <a:srgbClr val="001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210829" y="211723"/>
            <a:ext cx="8722343" cy="347690"/>
          </a:xfrm>
        </p:spPr>
        <p:txBody>
          <a:bodyPr wrap="square" anchor="ctr">
            <a:noAutofit/>
          </a:bodyPr>
          <a:lstStyle>
            <a:lvl1pPr algn="l">
              <a:defRPr sz="2550" b="1">
                <a:solidFill>
                  <a:schemeClr val="bg1"/>
                </a:solidFill>
                <a:latin typeface="+mj-lt"/>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510375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Default layout">
    <p:bg>
      <p:bgPr>
        <a:solidFill>
          <a:srgbClr val="00183C"/>
        </a:solidFill>
        <a:effectLst/>
      </p:bgPr>
    </p:bg>
    <p:spTree>
      <p:nvGrpSpPr>
        <p:cNvPr id="1" name=""/>
        <p:cNvGrpSpPr/>
        <p:nvPr/>
      </p:nvGrpSpPr>
      <p:grpSpPr>
        <a:xfrm>
          <a:off x="0" y="0"/>
          <a:ext cx="0" cy="0"/>
          <a:chOff x="0" y="0"/>
          <a:chExt cx="0" cy="0"/>
        </a:xfrm>
      </p:grpSpPr>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210829" y="211723"/>
            <a:ext cx="8722343" cy="347690"/>
          </a:xfrm>
        </p:spPr>
        <p:txBody>
          <a:bodyPr wrap="square" anchor="ctr">
            <a:noAutofit/>
          </a:bodyPr>
          <a:lstStyle>
            <a:lvl1pPr algn="l">
              <a:defRPr sz="2550" b="1">
                <a:solidFill>
                  <a:schemeClr val="bg1"/>
                </a:solidFill>
                <a:latin typeface="+mj-lt"/>
              </a:defRPr>
            </a:lvl1pPr>
          </a:lstStyle>
          <a:p>
            <a:r>
              <a:rPr lang="en-US"/>
              <a:t>Click to edit Master title style</a:t>
            </a:r>
          </a:p>
        </p:txBody>
      </p:sp>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FF7014"/>
          </a:solidFill>
          <a:ln>
            <a:solidFill>
              <a:srgbClr val="FF70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solidFill>
                  <a:srgbClr val="5EBCE1"/>
                </a:solidFill>
              </a:rPr>
              <a:pPr/>
              <a:t>‹#›</a:t>
            </a:fld>
            <a:endParaRPr lang="en-US" sz="1050">
              <a:solidFill>
                <a:srgbClr val="5EBCE1"/>
              </a:solidFill>
            </a:endParaRPr>
          </a:p>
        </p:txBody>
      </p:sp>
      <p:pic>
        <p:nvPicPr>
          <p:cNvPr id="9" name="Picture 8">
            <a:extLst>
              <a:ext uri="{FF2B5EF4-FFF2-40B4-BE49-F238E27FC236}">
                <a16:creationId xmlns:a16="http://schemas.microsoft.com/office/drawing/2014/main" id="{6A41D14A-4CC6-6748-B6EE-52A3ACF3C75A}"/>
              </a:ext>
            </a:extLst>
          </p:cNvPr>
          <p:cNvPicPr>
            <a:picLocks noChangeAspect="1"/>
          </p:cNvPicPr>
          <p:nvPr/>
        </p:nvPicPr>
        <p:blipFill rotWithShape="1">
          <a:blip r:embed="rId2">
            <a:biLevel thresh="25000"/>
          </a:blip>
          <a:srcRect l="4334" t="9546" r="3294" b="28937"/>
          <a:stretch/>
        </p:blipFill>
        <p:spPr>
          <a:xfrm>
            <a:off x="210829" y="4641274"/>
            <a:ext cx="1074253" cy="354044"/>
          </a:xfrm>
          <a:prstGeom prst="rect">
            <a:avLst/>
          </a:prstGeom>
        </p:spPr>
      </p:pic>
    </p:spTree>
    <p:extLst>
      <p:ext uri="{BB962C8B-B14F-4D97-AF65-F5344CB8AC3E}">
        <p14:creationId xmlns:p14="http://schemas.microsoft.com/office/powerpoint/2010/main" val="101164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Default layout">
    <p:spTree>
      <p:nvGrpSpPr>
        <p:cNvPr id="1" name=""/>
        <p:cNvGrpSpPr/>
        <p:nvPr/>
      </p:nvGrpSpPr>
      <p:grpSpPr>
        <a:xfrm>
          <a:off x="0" y="0"/>
          <a:ext cx="0" cy="0"/>
          <a:chOff x="0" y="0"/>
          <a:chExt cx="0" cy="0"/>
        </a:xfrm>
      </p:grpSpPr>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210829" y="371476"/>
            <a:ext cx="8722343" cy="347690"/>
          </a:xfrm>
        </p:spPr>
        <p:txBody>
          <a:bodyPr wrap="square" anchor="ctr">
            <a:noAutofit/>
          </a:bodyPr>
          <a:lstStyle>
            <a:lvl1pPr algn="l">
              <a:defRPr sz="2550" b="1">
                <a:solidFill>
                  <a:srgbClr val="FF7014"/>
                </a:solidFill>
                <a:latin typeface="+mj-lt"/>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88975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266461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196542" y="2224060"/>
            <a:ext cx="2360921" cy="347690"/>
          </a:xfrm>
        </p:spPr>
        <p:txBody>
          <a:bodyPr wrap="square" anchor="ctr">
            <a:noAutofit/>
          </a:bodyPr>
          <a:lstStyle>
            <a:lvl1pPr algn="l">
              <a:defRPr sz="3300" b="1">
                <a:solidFill>
                  <a:schemeClr val="bg1"/>
                </a:solidFill>
                <a:latin typeface="FUTURA MEDIUM" panose="020B0602020204020303" pitchFamily="34" charset="-79"/>
                <a:cs typeface="FUTURA MEDIUM" panose="020B0602020204020303" pitchFamily="34" charset="-79"/>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biLevel thresh="25000"/>
          </a:blip>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78281858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568FD6CA-F67D-49D7-9BAD-BC54B1AB4F1E}"/>
              </a:ext>
            </a:extLst>
          </p:cNvPr>
          <p:cNvSpPr>
            <a:spLocks noGrp="1"/>
          </p:cNvSpPr>
          <p:nvPr>
            <p:ph type="title"/>
          </p:nvPr>
        </p:nvSpPr>
        <p:spPr>
          <a:xfrm>
            <a:off x="457200" y="205979"/>
            <a:ext cx="8229600" cy="857250"/>
          </a:xfrm>
          <a:prstGeom prst="rect">
            <a:avLst/>
          </a:prstGeom>
        </p:spPr>
        <p:txBody>
          <a:bodyPr vert="horz" lIns="0" tIns="0" rIns="0" bIns="0" rtlCol="0" anchor="ctr">
            <a:normAutofit/>
          </a:bodyPr>
          <a:lstStyle/>
          <a:p>
            <a:r>
              <a:rPr lang="en-US"/>
              <a:t>Click to edit Master title style</a:t>
            </a:r>
          </a:p>
        </p:txBody>
      </p:sp>
      <p:sp>
        <p:nvSpPr>
          <p:cNvPr id="8" name="Text Placeholder 2">
            <a:extLst>
              <a:ext uri="{FF2B5EF4-FFF2-40B4-BE49-F238E27FC236}">
                <a16:creationId xmlns:a16="http://schemas.microsoft.com/office/drawing/2014/main" id="{50022670-3AC1-4F37-8A49-1C44DC49CD95}"/>
              </a:ext>
            </a:extLst>
          </p:cNvPr>
          <p:cNvSpPr>
            <a:spLocks noGrp="1"/>
          </p:cNvSpPr>
          <p:nvPr>
            <p:ph type="body" idx="1"/>
          </p:nvPr>
        </p:nvSpPr>
        <p:spPr>
          <a:xfrm>
            <a:off x="457200" y="1200151"/>
            <a:ext cx="8229600" cy="339447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9440809"/>
      </p:ext>
    </p:extLst>
  </p:cSld>
  <p:clrMap bg1="lt1" tx1="dk1" bg2="lt2" tx2="dk2" accent1="accent1" accent2="accent2" accent3="accent3" accent4="accent4" accent5="accent5" accent6="accent6" hlink="hlink" folHlink="folHlink"/>
  <p:sldLayoutIdLst>
    <p:sldLayoutId id="2147483813" r:id="rId1"/>
    <p:sldLayoutId id="2147483857" r:id="rId2"/>
    <p:sldLayoutId id="2147483819" r:id="rId3"/>
    <p:sldLayoutId id="2147483815" r:id="rId4"/>
    <p:sldLayoutId id="2147483821" r:id="rId5"/>
    <p:sldLayoutId id="2147483822" r:id="rId6"/>
    <p:sldLayoutId id="2147483823" r:id="rId7"/>
    <p:sldLayoutId id="2147483824" r:id="rId8"/>
    <p:sldLayoutId id="2147483825" r:id="rId9"/>
    <p:sldLayoutId id="2147483826" r:id="rId10"/>
    <p:sldLayoutId id="2147483827" r:id="rId11"/>
    <p:sldLayoutId id="2147483829" r:id="rId12"/>
    <p:sldLayoutId id="2147483831" r:id="rId13"/>
    <p:sldLayoutId id="2147483832" r:id="rId14"/>
    <p:sldLayoutId id="2147483833" r:id="rId15"/>
    <p:sldLayoutId id="2147483834" r:id="rId16"/>
    <p:sldLayoutId id="2147483835" r:id="rId17"/>
    <p:sldLayoutId id="2147483837" r:id="rId18"/>
    <p:sldLayoutId id="2147483838" r:id="rId19"/>
    <p:sldLayoutId id="2147483839" r:id="rId20"/>
    <p:sldLayoutId id="2147483840" r:id="rId21"/>
    <p:sldLayoutId id="2147483841" r:id="rId22"/>
    <p:sldLayoutId id="2147483842" r:id="rId23"/>
    <p:sldLayoutId id="2147483843" r:id="rId24"/>
    <p:sldLayoutId id="2147483844" r:id="rId25"/>
    <p:sldLayoutId id="2147483845" r:id="rId26"/>
    <p:sldLayoutId id="2147483846" r:id="rId27"/>
    <p:sldLayoutId id="2147483847" r:id="rId28"/>
    <p:sldLayoutId id="2147483850" r:id="rId29"/>
    <p:sldLayoutId id="2147483851" r:id="rId30"/>
    <p:sldLayoutId id="2147483852" r:id="rId31"/>
    <p:sldLayoutId id="2147483853" r:id="rId32"/>
    <p:sldLayoutId id="2147483855" r:id="rId33"/>
    <p:sldLayoutId id="2147483828" r:id="rId34"/>
    <p:sldLayoutId id="2147483858" r:id="rId35"/>
  </p:sldLayoutIdLst>
  <p:hf sldNum="0" hdr="0" ftr="0" dt="0"/>
  <p:txStyles>
    <p:titleStyle>
      <a:lvl1pPr algn="l" defTabSz="685800" rtl="0" eaLnBrk="1" latinLnBrk="0" hangingPunct="1">
        <a:lnSpc>
          <a:spcPct val="90000"/>
        </a:lnSpc>
        <a:spcBef>
          <a:spcPct val="0"/>
        </a:spcBef>
        <a:buNone/>
        <a:defRPr sz="2250" b="1" kern="1200">
          <a:solidFill>
            <a:schemeClr val="accent1"/>
          </a:solidFill>
          <a:latin typeface="FUTURA MEDIUM" panose="020B0602020204020303" pitchFamily="34" charset="-79"/>
          <a:ea typeface="+mj-ea"/>
          <a:cs typeface="FUTURA MEDIUM" panose="020B0602020204020303" pitchFamily="34" charset="-79"/>
        </a:defRPr>
      </a:lvl1pPr>
    </p:titleStyle>
    <p:body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2"/>
          </a:solidFill>
          <a:latin typeface="Futura Medium" panose="020B0602020204020303" pitchFamily="34" charset="-79"/>
          <a:ea typeface="+mn-ea"/>
          <a:cs typeface="Futura Medium" panose="020B0602020204020303" pitchFamily="34" charset="-79"/>
        </a:defRPr>
      </a:lvl1pPr>
      <a:lvl2pPr marL="260747" indent="-260747" algn="l" defTabSz="685800" rtl="0" eaLnBrk="1" latinLnBrk="0" hangingPunct="1">
        <a:lnSpc>
          <a:spcPct val="90000"/>
        </a:lnSpc>
        <a:spcBef>
          <a:spcPts val="375"/>
        </a:spcBef>
        <a:buFont typeface="Arial" panose="020B0604020202020204" pitchFamily="34" charset="0"/>
        <a:buChar char="•"/>
        <a:defRPr sz="1200" kern="1200">
          <a:solidFill>
            <a:schemeClr val="tx2"/>
          </a:solidFill>
          <a:latin typeface="Futura Medium" panose="020B0602020204020303" pitchFamily="34" charset="-79"/>
          <a:ea typeface="+mn-ea"/>
          <a:cs typeface="Futura Medium" panose="020B0602020204020303" pitchFamily="34" charset="-79"/>
        </a:defRPr>
      </a:lvl2pPr>
      <a:lvl3pPr marL="511969" indent="-251222" algn="l" defTabSz="685800" rtl="0" eaLnBrk="1" latinLnBrk="0" hangingPunct="1">
        <a:lnSpc>
          <a:spcPct val="90000"/>
        </a:lnSpc>
        <a:spcBef>
          <a:spcPts val="375"/>
        </a:spcBef>
        <a:buFont typeface="Futura PT Light" panose="020B0402020204020303" pitchFamily="34" charset="0"/>
        <a:buChar char="−"/>
        <a:defRPr sz="1200" kern="1200">
          <a:solidFill>
            <a:schemeClr val="tx2"/>
          </a:solidFill>
          <a:latin typeface="Futura Medium" panose="020B0602020204020303" pitchFamily="34" charset="-79"/>
          <a:ea typeface="+mn-ea"/>
          <a:cs typeface="Futura Medium" panose="020B0602020204020303" pitchFamily="34" charset="-79"/>
        </a:defRPr>
      </a:lvl3pPr>
      <a:lvl4pPr marL="685800" indent="-173831" algn="l" defTabSz="685800" rtl="0" eaLnBrk="1" latinLnBrk="0" hangingPunct="1">
        <a:lnSpc>
          <a:spcPct val="90000"/>
        </a:lnSpc>
        <a:spcBef>
          <a:spcPts val="375"/>
        </a:spcBef>
        <a:buFont typeface="Courier New" panose="02070309020205020404" pitchFamily="49" charset="0"/>
        <a:buChar char="o"/>
        <a:defRPr sz="1200" kern="1200">
          <a:solidFill>
            <a:schemeClr val="tx2"/>
          </a:solidFill>
          <a:latin typeface="Futura Medium" panose="020B0602020204020303" pitchFamily="34" charset="-79"/>
          <a:ea typeface="+mn-ea"/>
          <a:cs typeface="Futura Medium" panose="020B0602020204020303" pitchFamily="34" charset="-79"/>
        </a:defRPr>
      </a:lvl4pPr>
      <a:lvl5pPr marL="859631" indent="-173831" algn="l" defTabSz="685800" rtl="0" eaLnBrk="1" latinLnBrk="0" hangingPunct="1">
        <a:lnSpc>
          <a:spcPct val="90000"/>
        </a:lnSpc>
        <a:spcBef>
          <a:spcPts val="375"/>
        </a:spcBef>
        <a:buFont typeface="Wingdings" panose="05000000000000000000" pitchFamily="2" charset="2"/>
        <a:buChar char="v"/>
        <a:defRPr sz="1200" kern="1200">
          <a:solidFill>
            <a:schemeClr val="tx2"/>
          </a:solidFill>
          <a:latin typeface="Futura Medium" panose="020B0602020204020303" pitchFamily="34" charset="-79"/>
          <a:ea typeface="+mn-ea"/>
          <a:cs typeface="Futura Medium" panose="020B0602020204020303" pitchFamily="34" charset="-79"/>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1427-3FEB-B646-AA5F-55ABE602A8CD}"/>
              </a:ext>
            </a:extLst>
          </p:cNvPr>
          <p:cNvSpPr>
            <a:spLocks noGrp="1"/>
          </p:cNvSpPr>
          <p:nvPr>
            <p:ph type="title"/>
          </p:nvPr>
        </p:nvSpPr>
        <p:spPr/>
        <p:txBody>
          <a:bodyPr/>
          <a:lstStyle/>
          <a:p>
            <a:r>
              <a:rPr lang="en-US">
                <a:latin typeface="Futura PT Bold"/>
                <a:cs typeface="FUTURA MEDIUM"/>
              </a:rPr>
              <a:t>ADAS Sensors and Data Processing</a:t>
            </a:r>
          </a:p>
          <a:p>
            <a:endParaRPr lang="en-US"/>
          </a:p>
        </p:txBody>
      </p:sp>
    </p:spTree>
    <p:extLst>
      <p:ext uri="{BB962C8B-B14F-4D97-AF65-F5344CB8AC3E}">
        <p14:creationId xmlns:p14="http://schemas.microsoft.com/office/powerpoint/2010/main" val="392014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atin typeface="Futura PT Bold"/>
                <a:cs typeface="FUTURA MEDIUM"/>
              </a:rPr>
              <a:t>Agenda</a:t>
            </a:r>
          </a:p>
        </p:txBody>
      </p:sp>
      <p:sp>
        <p:nvSpPr>
          <p:cNvPr id="7" name="Picture Placeholder 6"/>
          <p:cNvSpPr>
            <a:spLocks noGrp="1"/>
          </p:cNvSpPr>
          <p:nvPr>
            <p:ph type="pic" sz="quarter" idx="14"/>
          </p:nvPr>
        </p:nvSpPr>
        <p:spPr>
          <a:xfrm>
            <a:off x="4836317" y="225778"/>
            <a:ext cx="4079082" cy="4580732"/>
          </a:xfrm>
          <a:prstGeom prst="round2DiagRect">
            <a:avLst/>
          </a:prstGeom>
          <a:blipFill dpi="0" rotWithShape="1">
            <a:blip r:embed="rId2">
              <a:extLst>
                <a:ext uri="{28A0092B-C50C-407E-A947-70E740481C1C}">
                  <a14:useLocalDpi xmlns:a14="http://schemas.microsoft.com/office/drawing/2010/main" val="0"/>
                </a:ext>
              </a:extLst>
            </a:blip>
            <a:srcRect/>
            <a:stretch>
              <a:fillRect l="-35660" r="-14860"/>
            </a:stretch>
          </a:blipFill>
        </p:spPr>
        <p:txBody>
          <a:bodyPr/>
          <a:lstStyle/>
          <a:p>
            <a:endParaRPr lang="en-US"/>
          </a:p>
        </p:txBody>
      </p:sp>
      <p:grpSp>
        <p:nvGrpSpPr>
          <p:cNvPr id="20" name="Group 19">
            <a:extLst>
              <a:ext uri="{FF2B5EF4-FFF2-40B4-BE49-F238E27FC236}">
                <a16:creationId xmlns:a16="http://schemas.microsoft.com/office/drawing/2014/main" id="{230B757E-9EC2-4B7F-967F-1F074D131CE3}"/>
              </a:ext>
            </a:extLst>
          </p:cNvPr>
          <p:cNvGrpSpPr/>
          <p:nvPr/>
        </p:nvGrpSpPr>
        <p:grpSpPr>
          <a:xfrm>
            <a:off x="921565" y="770243"/>
            <a:ext cx="2972011" cy="461470"/>
            <a:chOff x="2892462" y="351983"/>
            <a:chExt cx="4139727" cy="454328"/>
          </a:xfrm>
        </p:grpSpPr>
        <p:grpSp>
          <p:nvGrpSpPr>
            <p:cNvPr id="21" name="Group 20">
              <a:extLst>
                <a:ext uri="{FF2B5EF4-FFF2-40B4-BE49-F238E27FC236}">
                  <a16:creationId xmlns:a16="http://schemas.microsoft.com/office/drawing/2014/main" id="{557F2F10-C8C0-41B8-BE3E-F2FD4935B052}"/>
                </a:ext>
              </a:extLst>
            </p:cNvPr>
            <p:cNvGrpSpPr/>
            <p:nvPr/>
          </p:nvGrpSpPr>
          <p:grpSpPr>
            <a:xfrm>
              <a:off x="2892462" y="351983"/>
              <a:ext cx="611505" cy="454328"/>
              <a:chOff x="4358640" y="844549"/>
              <a:chExt cx="815340" cy="605770"/>
            </a:xfrm>
          </p:grpSpPr>
          <p:sp>
            <p:nvSpPr>
              <p:cNvPr id="24" name="Rectangle: Rounded Corners 23">
                <a:extLst>
                  <a:ext uri="{FF2B5EF4-FFF2-40B4-BE49-F238E27FC236}">
                    <a16:creationId xmlns:a16="http://schemas.microsoft.com/office/drawing/2014/main" id="{BCC326A3-9CF6-45D5-BF35-B3386C6DFC8C}"/>
                  </a:ext>
                </a:extLst>
              </p:cNvPr>
              <p:cNvSpPr/>
              <p:nvPr/>
            </p:nvSpPr>
            <p:spPr>
              <a:xfrm>
                <a:off x="4358640" y="844549"/>
                <a:ext cx="815340" cy="457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25" name="TextBox 24">
                <a:extLst>
                  <a:ext uri="{FF2B5EF4-FFF2-40B4-BE49-F238E27FC236}">
                    <a16:creationId xmlns:a16="http://schemas.microsoft.com/office/drawing/2014/main" id="{5F5A6D55-F2B5-4457-9B57-EBCFF020ADD2}"/>
                  </a:ext>
                </a:extLst>
              </p:cNvPr>
              <p:cNvSpPr txBox="1"/>
              <p:nvPr/>
            </p:nvSpPr>
            <p:spPr>
              <a:xfrm>
                <a:off x="4515252" y="927100"/>
                <a:ext cx="494495" cy="523219"/>
              </a:xfrm>
              <a:prstGeom prst="rect">
                <a:avLst/>
              </a:prstGeom>
              <a:noFill/>
            </p:spPr>
            <p:txBody>
              <a:bodyPr wrap="none" lIns="0" tIns="0" rIns="0" bIns="0" rtlCol="0">
                <a:spAutoFit/>
              </a:bodyPr>
              <a:lstStyle/>
              <a:p>
                <a:pPr algn="ctr"/>
                <a:r>
                  <a:rPr lang="en-US" sz="2550" b="1">
                    <a:latin typeface="Futura PT Heavy" panose="020B0802020204020303" pitchFamily="34" charset="0"/>
                  </a:rPr>
                  <a:t>01</a:t>
                </a:r>
              </a:p>
            </p:txBody>
          </p:sp>
        </p:grpSp>
        <p:sp>
          <p:nvSpPr>
            <p:cNvPr id="23" name="TextBox 22">
              <a:extLst>
                <a:ext uri="{FF2B5EF4-FFF2-40B4-BE49-F238E27FC236}">
                  <a16:creationId xmlns:a16="http://schemas.microsoft.com/office/drawing/2014/main" id="{62E9B6E1-7420-4F5C-A89A-7C6EAEF8CB63}"/>
                </a:ext>
              </a:extLst>
            </p:cNvPr>
            <p:cNvSpPr txBox="1"/>
            <p:nvPr/>
          </p:nvSpPr>
          <p:spPr>
            <a:xfrm>
              <a:off x="3980152" y="463110"/>
              <a:ext cx="3052037" cy="272712"/>
            </a:xfrm>
            <a:prstGeom prst="rect">
              <a:avLst/>
            </a:prstGeom>
            <a:noFill/>
          </p:spPr>
          <p:txBody>
            <a:bodyPr wrap="square" lIns="0" tIns="0" rIns="0" bIns="0" rtlCol="0" anchor="t">
              <a:spAutoFit/>
            </a:bodyPr>
            <a:lstStyle/>
            <a:p>
              <a:r>
                <a:rPr lang="en-US" b="1">
                  <a:solidFill>
                    <a:srgbClr val="33383F"/>
                  </a:solidFill>
                  <a:latin typeface="Apercu (Body)"/>
                </a:rPr>
                <a:t>ADAS Sensors</a:t>
              </a:r>
              <a:endParaRPr lang="en-US">
                <a:latin typeface="Apercu (Body)"/>
              </a:endParaRPr>
            </a:p>
          </p:txBody>
        </p:sp>
      </p:grpSp>
      <p:grpSp>
        <p:nvGrpSpPr>
          <p:cNvPr id="26" name="Group 25">
            <a:extLst>
              <a:ext uri="{FF2B5EF4-FFF2-40B4-BE49-F238E27FC236}">
                <a16:creationId xmlns:a16="http://schemas.microsoft.com/office/drawing/2014/main" id="{1862D3A7-7D5C-4CB5-850E-7CDA713837C0}"/>
              </a:ext>
            </a:extLst>
          </p:cNvPr>
          <p:cNvGrpSpPr/>
          <p:nvPr/>
        </p:nvGrpSpPr>
        <p:grpSpPr>
          <a:xfrm>
            <a:off x="921565" y="1416139"/>
            <a:ext cx="3018530" cy="454328"/>
            <a:chOff x="2892462" y="1121329"/>
            <a:chExt cx="4267930" cy="454328"/>
          </a:xfrm>
        </p:grpSpPr>
        <p:grpSp>
          <p:nvGrpSpPr>
            <p:cNvPr id="39" name="Group 38">
              <a:extLst>
                <a:ext uri="{FF2B5EF4-FFF2-40B4-BE49-F238E27FC236}">
                  <a16:creationId xmlns:a16="http://schemas.microsoft.com/office/drawing/2014/main" id="{D046BB3F-3EC9-465E-8365-DDEADB9EA212}"/>
                </a:ext>
              </a:extLst>
            </p:cNvPr>
            <p:cNvGrpSpPr/>
            <p:nvPr/>
          </p:nvGrpSpPr>
          <p:grpSpPr>
            <a:xfrm>
              <a:off x="2892462" y="1121329"/>
              <a:ext cx="611505" cy="454328"/>
              <a:chOff x="4358640" y="844549"/>
              <a:chExt cx="815340" cy="605770"/>
            </a:xfrm>
          </p:grpSpPr>
          <p:sp>
            <p:nvSpPr>
              <p:cNvPr id="41" name="Rectangle: Rounded Corners 40">
                <a:extLst>
                  <a:ext uri="{FF2B5EF4-FFF2-40B4-BE49-F238E27FC236}">
                    <a16:creationId xmlns:a16="http://schemas.microsoft.com/office/drawing/2014/main" id="{C7F9C50E-0FF6-4707-A04E-5AF3F2262257}"/>
                  </a:ext>
                </a:extLst>
              </p:cNvPr>
              <p:cNvSpPr/>
              <p:nvPr/>
            </p:nvSpPr>
            <p:spPr>
              <a:xfrm>
                <a:off x="4358640" y="844549"/>
                <a:ext cx="815340" cy="4571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42" name="TextBox 41">
                <a:extLst>
                  <a:ext uri="{FF2B5EF4-FFF2-40B4-BE49-F238E27FC236}">
                    <a16:creationId xmlns:a16="http://schemas.microsoft.com/office/drawing/2014/main" id="{962BF9C3-183F-4B9A-8982-2798407DE747}"/>
                  </a:ext>
                </a:extLst>
              </p:cNvPr>
              <p:cNvSpPr txBox="1"/>
              <p:nvPr/>
            </p:nvSpPr>
            <p:spPr>
              <a:xfrm>
                <a:off x="4504139" y="927100"/>
                <a:ext cx="516723" cy="523219"/>
              </a:xfrm>
              <a:prstGeom prst="rect">
                <a:avLst/>
              </a:prstGeom>
              <a:noFill/>
            </p:spPr>
            <p:txBody>
              <a:bodyPr wrap="none" lIns="0" tIns="0" rIns="0" bIns="0" rtlCol="0">
                <a:spAutoFit/>
              </a:bodyPr>
              <a:lstStyle/>
              <a:p>
                <a:pPr algn="ctr"/>
                <a:r>
                  <a:rPr lang="en-US" sz="2550" b="1">
                    <a:latin typeface="Futura PT Heavy" panose="020B0802020204020303" pitchFamily="34" charset="0"/>
                  </a:rPr>
                  <a:t>02</a:t>
                </a:r>
              </a:p>
            </p:txBody>
          </p:sp>
        </p:grpSp>
        <p:sp>
          <p:nvSpPr>
            <p:cNvPr id="40" name="TextBox 39">
              <a:extLst>
                <a:ext uri="{FF2B5EF4-FFF2-40B4-BE49-F238E27FC236}">
                  <a16:creationId xmlns:a16="http://schemas.microsoft.com/office/drawing/2014/main" id="{8F0E10C9-E34C-418A-9D97-348164150FB1}"/>
                </a:ext>
              </a:extLst>
            </p:cNvPr>
            <p:cNvSpPr txBox="1"/>
            <p:nvPr/>
          </p:nvSpPr>
          <p:spPr>
            <a:xfrm>
              <a:off x="3997332" y="1237034"/>
              <a:ext cx="3163060" cy="276999"/>
            </a:xfrm>
            <a:prstGeom prst="rect">
              <a:avLst/>
            </a:prstGeom>
            <a:noFill/>
          </p:spPr>
          <p:txBody>
            <a:bodyPr wrap="square" lIns="0" tIns="0" rIns="0" bIns="0" rtlCol="0" anchor="t">
              <a:spAutoFit/>
            </a:bodyPr>
            <a:lstStyle/>
            <a:p>
              <a:r>
                <a:rPr lang="en-US" b="1">
                  <a:solidFill>
                    <a:srgbClr val="33383F"/>
                  </a:solidFill>
                  <a:ea typeface="+mn-lt"/>
                  <a:cs typeface="+mn-lt"/>
                </a:rPr>
                <a:t>Sensor Data Processing</a:t>
              </a:r>
              <a:endParaRPr lang="en-US"/>
            </a:p>
          </p:txBody>
        </p:sp>
      </p:grpSp>
    </p:spTree>
    <p:extLst>
      <p:ext uri="{BB962C8B-B14F-4D97-AF65-F5344CB8AC3E}">
        <p14:creationId xmlns:p14="http://schemas.microsoft.com/office/powerpoint/2010/main" val="220607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0F4D-47BB-584F-8148-CEEF4AE6DDFE}"/>
              </a:ext>
            </a:extLst>
          </p:cNvPr>
          <p:cNvSpPr>
            <a:spLocks noGrp="1"/>
          </p:cNvSpPr>
          <p:nvPr>
            <p:ph type="title"/>
          </p:nvPr>
        </p:nvSpPr>
        <p:spPr/>
        <p:txBody>
          <a:bodyPr anchor="t">
            <a:normAutofit/>
          </a:bodyPr>
          <a:lstStyle/>
          <a:p>
            <a:r>
              <a:rPr lang="en-US">
                <a:cs typeface="FUTURA MEDIUM"/>
              </a:rPr>
              <a:t>01 – </a:t>
            </a:r>
            <a:r>
              <a:rPr lang="en-US" b="0">
                <a:cs typeface="FUTURA MEDIUM"/>
              </a:rPr>
              <a:t>ADAS Sensors </a:t>
            </a:r>
            <a:endParaRPr lang="en-US"/>
          </a:p>
        </p:txBody>
      </p:sp>
      <p:pic>
        <p:nvPicPr>
          <p:cNvPr id="3" name="Graphic 2">
            <a:extLst>
              <a:ext uri="{FF2B5EF4-FFF2-40B4-BE49-F238E27FC236}">
                <a16:creationId xmlns:a16="http://schemas.microsoft.com/office/drawing/2014/main" id="{05355144-DEB7-9F40-811B-307E8F83B9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1828" y="2929471"/>
            <a:ext cx="338180" cy="380453"/>
          </a:xfrm>
          <a:prstGeom prst="rect">
            <a:avLst/>
          </a:prstGeom>
        </p:spPr>
      </p:pic>
    </p:spTree>
    <p:extLst>
      <p:ext uri="{BB962C8B-B14F-4D97-AF65-F5344CB8AC3E}">
        <p14:creationId xmlns:p14="http://schemas.microsoft.com/office/powerpoint/2010/main" val="246400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ED3DFDF2-EEBE-A206-1D61-60C70C6284DF}"/>
              </a:ext>
            </a:extLst>
          </p:cNvPr>
          <p:cNvSpPr>
            <a:spLocks noGrp="1"/>
          </p:cNvSpPr>
          <p:nvPr>
            <p:ph type="body" sz="quarter" idx="13"/>
          </p:nvPr>
        </p:nvSpPr>
        <p:spPr>
          <a:xfrm>
            <a:off x="228600" y="1200150"/>
            <a:ext cx="4210050" cy="485775"/>
          </a:xfrm>
        </p:spPr>
        <p:txBody>
          <a:bodyPr/>
          <a:lstStyle/>
          <a:p>
            <a:r>
              <a:rPr lang="en-US">
                <a:latin typeface="Arial"/>
                <a:cs typeface="Arial"/>
              </a:rPr>
              <a:t>Camera</a:t>
            </a:r>
            <a:endParaRPr lang="en-US"/>
          </a:p>
        </p:txBody>
      </p:sp>
      <p:sp>
        <p:nvSpPr>
          <p:cNvPr id="13" name="Text Placeholder 2">
            <a:extLst>
              <a:ext uri="{FF2B5EF4-FFF2-40B4-BE49-F238E27FC236}">
                <a16:creationId xmlns:a16="http://schemas.microsoft.com/office/drawing/2014/main" id="{01EE6B22-851A-EDDC-BFFB-2DFEC3B9D619}"/>
              </a:ext>
            </a:extLst>
          </p:cNvPr>
          <p:cNvSpPr>
            <a:spLocks noGrp="1"/>
          </p:cNvSpPr>
          <p:nvPr>
            <p:ph type="body" sz="quarter" idx="17"/>
          </p:nvPr>
        </p:nvSpPr>
        <p:spPr>
          <a:xfrm>
            <a:off x="4705350" y="1200150"/>
            <a:ext cx="4210050" cy="485775"/>
          </a:xfrm>
        </p:spPr>
        <p:txBody>
          <a:bodyPr/>
          <a:lstStyle/>
          <a:p>
            <a:r>
              <a:rPr lang="en-US">
                <a:latin typeface="Futura PT Bold"/>
                <a:cs typeface="Arial"/>
              </a:rPr>
              <a:t>Overview</a:t>
            </a:r>
            <a:endParaRPr lang="en-US"/>
          </a:p>
        </p:txBody>
      </p:sp>
      <p:sp>
        <p:nvSpPr>
          <p:cNvPr id="3" name="Content Placeholder 2">
            <a:extLst>
              <a:ext uri="{FF2B5EF4-FFF2-40B4-BE49-F238E27FC236}">
                <a16:creationId xmlns:a16="http://schemas.microsoft.com/office/drawing/2014/main" id="{C22BCF9D-0B7B-9AB3-1EFC-ABE372BE04F9}"/>
              </a:ext>
            </a:extLst>
          </p:cNvPr>
          <p:cNvSpPr>
            <a:spLocks noGrp="1"/>
          </p:cNvSpPr>
          <p:nvPr>
            <p:ph sz="quarter" idx="19"/>
          </p:nvPr>
        </p:nvSpPr>
        <p:spPr>
          <a:xfrm>
            <a:off x="4709160" y="1685926"/>
            <a:ext cx="4206240" cy="2665412"/>
          </a:xfrm>
        </p:spPr>
        <p:txBody>
          <a:bodyPr vert="horz" lIns="0" tIns="0" rIns="0" bIns="0" rtlCol="0" anchor="t">
            <a:normAutofit/>
          </a:bodyPr>
          <a:lstStyle/>
          <a:p>
            <a:pPr marL="171450" indent="-171450">
              <a:buChar char="•"/>
            </a:pPr>
            <a:r>
              <a:rPr lang="en-US" b="1" u="sng">
                <a:latin typeface="Arial"/>
                <a:cs typeface="Arial"/>
              </a:rPr>
              <a:t>Definition:</a:t>
            </a:r>
            <a:r>
              <a:rPr lang="en-US">
                <a:latin typeface="Arial"/>
                <a:cs typeface="Arial"/>
              </a:rPr>
              <a:t> sensors used to enable ADAS features for the vehicle</a:t>
            </a:r>
            <a:endParaRPr lang="en-US">
              <a:latin typeface="Arial"/>
            </a:endParaRPr>
          </a:p>
          <a:p>
            <a:pPr marL="171450" indent="-171450">
              <a:buChar char="•"/>
            </a:pPr>
            <a:r>
              <a:rPr lang="en-US" b="1" u="sng">
                <a:latin typeface="Arial"/>
                <a:cs typeface="Arial"/>
              </a:rPr>
              <a:t>Importance:</a:t>
            </a:r>
            <a:r>
              <a:rPr lang="en-US">
                <a:latin typeface="Arial"/>
                <a:cs typeface="Arial"/>
              </a:rPr>
              <a:t> without these sensors, the car would be blind to the world and ADAS features wouldn't function properly</a:t>
            </a:r>
          </a:p>
          <a:p>
            <a:pPr marL="431800" lvl="1" indent="-171450">
              <a:buFont typeface="Courier New" panose="020B0604020202020204" pitchFamily="34" charset="0"/>
              <a:buChar char="o"/>
            </a:pPr>
            <a:r>
              <a:rPr lang="en-US" sz="1600">
                <a:latin typeface="Arial"/>
                <a:cs typeface="Arial"/>
              </a:rPr>
              <a:t>Cameras</a:t>
            </a:r>
          </a:p>
          <a:p>
            <a:pPr marL="431800" lvl="1" indent="-171450">
              <a:buFont typeface="Courier New" panose="020B0604020202020204" pitchFamily="34" charset="0"/>
              <a:buChar char="o"/>
            </a:pPr>
            <a:r>
              <a:rPr lang="en-US" sz="1600">
                <a:latin typeface="Arial"/>
                <a:cs typeface="Arial"/>
              </a:rPr>
              <a:t>Radar</a:t>
            </a:r>
          </a:p>
          <a:p>
            <a:pPr marL="431800" lvl="1" indent="-171450">
              <a:buFont typeface="Courier New" panose="020B0604020202020204" pitchFamily="34" charset="0"/>
              <a:buChar char="o"/>
            </a:pPr>
            <a:r>
              <a:rPr lang="en-US" sz="1600">
                <a:latin typeface="Arial"/>
                <a:cs typeface="Arial"/>
              </a:rPr>
              <a:t>LiDAR</a:t>
            </a:r>
          </a:p>
          <a:p>
            <a:pPr marL="431800" lvl="1" indent="-171450">
              <a:buFont typeface="Courier New" panose="020B0604020202020204" pitchFamily="34" charset="0"/>
              <a:buChar char="o"/>
            </a:pPr>
            <a:r>
              <a:rPr lang="en-US" sz="1600">
                <a:latin typeface="Arial"/>
                <a:cs typeface="Arial"/>
              </a:rPr>
              <a:t>Ultrasonic</a:t>
            </a:r>
          </a:p>
          <a:p>
            <a:pPr marL="431800" lvl="1" indent="-171450">
              <a:buFont typeface="Courier New" panose="020B0604020202020204" pitchFamily="34" charset="0"/>
              <a:buChar char="o"/>
            </a:pPr>
            <a:r>
              <a:rPr lang="en-US" sz="1600">
                <a:latin typeface="Arial"/>
                <a:cs typeface="Arial"/>
              </a:rPr>
              <a:t>Infrared</a:t>
            </a:r>
          </a:p>
        </p:txBody>
      </p:sp>
      <p:sp>
        <p:nvSpPr>
          <p:cNvPr id="2" name="Title 1">
            <a:extLst>
              <a:ext uri="{FF2B5EF4-FFF2-40B4-BE49-F238E27FC236}">
                <a16:creationId xmlns:a16="http://schemas.microsoft.com/office/drawing/2014/main" id="{45A1F15E-A89D-FB2A-8678-48E813D9747E}"/>
              </a:ext>
            </a:extLst>
          </p:cNvPr>
          <p:cNvSpPr>
            <a:spLocks noGrp="1"/>
          </p:cNvSpPr>
          <p:nvPr>
            <p:ph type="title"/>
          </p:nvPr>
        </p:nvSpPr>
        <p:spPr>
          <a:xfrm>
            <a:off x="457200" y="205979"/>
            <a:ext cx="8229600" cy="857250"/>
          </a:xfrm>
        </p:spPr>
        <p:txBody>
          <a:bodyPr anchor="ctr">
            <a:normAutofit/>
          </a:bodyPr>
          <a:lstStyle/>
          <a:p>
            <a:r>
              <a:rPr lang="en-US">
                <a:latin typeface="Arial"/>
                <a:cs typeface="Arial"/>
              </a:rPr>
              <a:t>ADAS Sensors</a:t>
            </a:r>
            <a:endParaRPr lang="en-US"/>
          </a:p>
        </p:txBody>
      </p:sp>
      <p:pic>
        <p:nvPicPr>
          <p:cNvPr id="4" name="Content Placeholder 3" descr="File:Car dvr + radar in my car.jpg">
            <a:extLst>
              <a:ext uri="{FF2B5EF4-FFF2-40B4-BE49-F238E27FC236}">
                <a16:creationId xmlns:a16="http://schemas.microsoft.com/office/drawing/2014/main" id="{B9CAFFAC-7FA4-D49B-9C33-561E5FE57248}"/>
              </a:ext>
            </a:extLst>
          </p:cNvPr>
          <p:cNvPicPr>
            <a:picLocks noGrp="1" noChangeAspect="1"/>
          </p:cNvPicPr>
          <p:nvPr>
            <p:ph sz="quarter" idx="18"/>
          </p:nvPr>
        </p:nvPicPr>
        <p:blipFill>
          <a:blip r:embed="rId3"/>
          <a:stretch>
            <a:fillRect/>
          </a:stretch>
        </p:blipFill>
        <p:spPr>
          <a:xfrm>
            <a:off x="578123" y="1688415"/>
            <a:ext cx="3507828" cy="2670284"/>
          </a:xfrm>
        </p:spPr>
      </p:pic>
    </p:spTree>
    <p:extLst>
      <p:ext uri="{BB962C8B-B14F-4D97-AF65-F5344CB8AC3E}">
        <p14:creationId xmlns:p14="http://schemas.microsoft.com/office/powerpoint/2010/main" val="97257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0F4D-47BB-584F-8148-CEEF4AE6DDFE}"/>
              </a:ext>
            </a:extLst>
          </p:cNvPr>
          <p:cNvSpPr>
            <a:spLocks noGrp="1"/>
          </p:cNvSpPr>
          <p:nvPr>
            <p:ph type="title"/>
          </p:nvPr>
        </p:nvSpPr>
        <p:spPr/>
        <p:txBody>
          <a:bodyPr anchor="t">
            <a:normAutofit/>
          </a:bodyPr>
          <a:lstStyle/>
          <a:p>
            <a:r>
              <a:rPr lang="en-US">
                <a:cs typeface="FUTURA MEDIUM"/>
              </a:rPr>
              <a:t>02 – </a:t>
            </a:r>
            <a:r>
              <a:rPr lang="en-US" b="0">
                <a:cs typeface="FUTURA MEDIUM"/>
              </a:rPr>
              <a:t>Sensor Data Processing</a:t>
            </a:r>
            <a:endParaRPr lang="en-US" b="0"/>
          </a:p>
        </p:txBody>
      </p:sp>
      <p:pic>
        <p:nvPicPr>
          <p:cNvPr id="3" name="Graphic 2">
            <a:extLst>
              <a:ext uri="{FF2B5EF4-FFF2-40B4-BE49-F238E27FC236}">
                <a16:creationId xmlns:a16="http://schemas.microsoft.com/office/drawing/2014/main" id="{05355144-DEB7-9F40-811B-307E8F83B9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87465" y="3037859"/>
            <a:ext cx="338180" cy="380453"/>
          </a:xfrm>
          <a:prstGeom prst="rect">
            <a:avLst/>
          </a:prstGeom>
        </p:spPr>
      </p:pic>
    </p:spTree>
    <p:extLst>
      <p:ext uri="{BB962C8B-B14F-4D97-AF65-F5344CB8AC3E}">
        <p14:creationId xmlns:p14="http://schemas.microsoft.com/office/powerpoint/2010/main" val="174292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ED3DFDF2-EEBE-A206-1D61-60C70C6284DF}"/>
              </a:ext>
            </a:extLst>
          </p:cNvPr>
          <p:cNvSpPr>
            <a:spLocks noGrp="1"/>
          </p:cNvSpPr>
          <p:nvPr>
            <p:ph type="body" sz="quarter" idx="13"/>
          </p:nvPr>
        </p:nvSpPr>
        <p:spPr>
          <a:xfrm>
            <a:off x="228600" y="1200150"/>
            <a:ext cx="4210050" cy="485775"/>
          </a:xfrm>
        </p:spPr>
        <p:txBody>
          <a:bodyPr/>
          <a:lstStyle/>
          <a:p>
            <a:endParaRPr lang="en-US">
              <a:latin typeface="Arial"/>
              <a:cs typeface="Arial"/>
            </a:endParaRPr>
          </a:p>
        </p:txBody>
      </p:sp>
      <p:sp>
        <p:nvSpPr>
          <p:cNvPr id="13" name="Text Placeholder 2">
            <a:extLst>
              <a:ext uri="{FF2B5EF4-FFF2-40B4-BE49-F238E27FC236}">
                <a16:creationId xmlns:a16="http://schemas.microsoft.com/office/drawing/2014/main" id="{01EE6B22-851A-EDDC-BFFB-2DFEC3B9D619}"/>
              </a:ext>
            </a:extLst>
          </p:cNvPr>
          <p:cNvSpPr>
            <a:spLocks noGrp="1"/>
          </p:cNvSpPr>
          <p:nvPr>
            <p:ph type="body" sz="quarter" idx="17"/>
          </p:nvPr>
        </p:nvSpPr>
        <p:spPr>
          <a:xfrm>
            <a:off x="4705350" y="1200150"/>
            <a:ext cx="4210050" cy="485775"/>
          </a:xfrm>
        </p:spPr>
        <p:txBody>
          <a:bodyPr/>
          <a:lstStyle/>
          <a:p>
            <a:r>
              <a:rPr lang="en-US">
                <a:latin typeface="Futura PT Bold"/>
                <a:cs typeface="Arial"/>
              </a:rPr>
              <a:t>Overview</a:t>
            </a:r>
            <a:endParaRPr lang="en-US"/>
          </a:p>
        </p:txBody>
      </p:sp>
      <p:sp>
        <p:nvSpPr>
          <p:cNvPr id="3" name="Content Placeholder 2">
            <a:extLst>
              <a:ext uri="{FF2B5EF4-FFF2-40B4-BE49-F238E27FC236}">
                <a16:creationId xmlns:a16="http://schemas.microsoft.com/office/drawing/2014/main" id="{C22BCF9D-0B7B-9AB3-1EFC-ABE372BE04F9}"/>
              </a:ext>
            </a:extLst>
          </p:cNvPr>
          <p:cNvSpPr>
            <a:spLocks noGrp="1"/>
          </p:cNvSpPr>
          <p:nvPr>
            <p:ph sz="quarter" idx="19"/>
          </p:nvPr>
        </p:nvSpPr>
        <p:spPr>
          <a:xfrm>
            <a:off x="4709160" y="1685926"/>
            <a:ext cx="4206240" cy="2665412"/>
          </a:xfrm>
        </p:spPr>
        <p:txBody>
          <a:bodyPr vert="horz" lIns="0" tIns="0" rIns="0" bIns="0" rtlCol="0" anchor="t">
            <a:normAutofit/>
          </a:bodyPr>
          <a:lstStyle/>
          <a:p>
            <a:pPr marL="171450" indent="-171450">
              <a:buChar char="•"/>
            </a:pPr>
            <a:r>
              <a:rPr lang="en-US" b="1" u="sng">
                <a:latin typeface="Arial"/>
                <a:cs typeface="Arial"/>
              </a:rPr>
              <a:t>Definition: </a:t>
            </a:r>
            <a:r>
              <a:rPr lang="en-US">
                <a:latin typeface="Arial"/>
                <a:cs typeface="Arial"/>
              </a:rPr>
              <a:t>analyzing the data collected from sensors</a:t>
            </a:r>
          </a:p>
          <a:p>
            <a:pPr marL="171450" indent="-171450">
              <a:buChar char="•"/>
            </a:pPr>
            <a:r>
              <a:rPr lang="en-US" b="1" u="sng">
                <a:latin typeface="Arial"/>
                <a:cs typeface="Arial"/>
              </a:rPr>
              <a:t>Importance:</a:t>
            </a:r>
            <a:r>
              <a:rPr lang="en-US">
                <a:latin typeface="Arial"/>
                <a:cs typeface="Arial"/>
              </a:rPr>
              <a:t> once data is collected from sensors, it must be processed to influence decision-making</a:t>
            </a:r>
          </a:p>
          <a:p>
            <a:pPr marL="514350" lvl="1" indent="-171450">
              <a:buFont typeface="Courier New" panose="020B0604020202020204" pitchFamily="34" charset="0"/>
              <a:buChar char="o"/>
            </a:pPr>
            <a:r>
              <a:rPr lang="en-US">
                <a:latin typeface="Arial"/>
                <a:cs typeface="Arial"/>
              </a:rPr>
              <a:t>Image Processing</a:t>
            </a:r>
          </a:p>
          <a:p>
            <a:pPr marL="514350" lvl="1" indent="-171450">
              <a:buFont typeface="Courier New" panose="020B0604020202020204" pitchFamily="34" charset="0"/>
              <a:buChar char="o"/>
            </a:pPr>
            <a:r>
              <a:rPr lang="en-US">
                <a:latin typeface="Arial"/>
                <a:cs typeface="Arial"/>
              </a:rPr>
              <a:t>Time-of-Flight Calculations</a:t>
            </a:r>
          </a:p>
          <a:p>
            <a:pPr marL="514350" lvl="1" indent="-171450">
              <a:buFont typeface="Courier New" panose="020B0604020202020204" pitchFamily="34" charset="0"/>
              <a:buChar char="o"/>
            </a:pPr>
            <a:r>
              <a:rPr lang="en-US">
                <a:latin typeface="Arial"/>
                <a:cs typeface="Arial"/>
              </a:rPr>
              <a:t>Thermal Imaging</a:t>
            </a:r>
          </a:p>
          <a:p>
            <a:pPr marL="514350" lvl="1" indent="-171450">
              <a:buFont typeface="Courier New" panose="020B0604020202020204" pitchFamily="34" charset="0"/>
              <a:buChar char="o"/>
            </a:pPr>
            <a:r>
              <a:rPr lang="en-US">
                <a:latin typeface="Arial"/>
                <a:cs typeface="Arial"/>
              </a:rPr>
              <a:t>Sensor Fusion</a:t>
            </a:r>
          </a:p>
          <a:p>
            <a:pPr marL="514350" lvl="1" indent="-171450">
              <a:buFont typeface="Courier New" panose="020B0604020202020204" pitchFamily="34" charset="0"/>
              <a:buChar char="o"/>
            </a:pPr>
            <a:r>
              <a:rPr lang="en-US">
                <a:latin typeface="Arial"/>
                <a:cs typeface="Arial"/>
              </a:rPr>
              <a:t>Real-Time Processing</a:t>
            </a:r>
          </a:p>
        </p:txBody>
      </p:sp>
      <p:sp>
        <p:nvSpPr>
          <p:cNvPr id="2" name="Title 1">
            <a:extLst>
              <a:ext uri="{FF2B5EF4-FFF2-40B4-BE49-F238E27FC236}">
                <a16:creationId xmlns:a16="http://schemas.microsoft.com/office/drawing/2014/main" id="{45A1F15E-A89D-FB2A-8678-48E813D9747E}"/>
              </a:ext>
            </a:extLst>
          </p:cNvPr>
          <p:cNvSpPr>
            <a:spLocks noGrp="1"/>
          </p:cNvSpPr>
          <p:nvPr>
            <p:ph type="title"/>
          </p:nvPr>
        </p:nvSpPr>
        <p:spPr>
          <a:xfrm>
            <a:off x="457200" y="205979"/>
            <a:ext cx="8229600" cy="857250"/>
          </a:xfrm>
        </p:spPr>
        <p:txBody>
          <a:bodyPr anchor="ctr">
            <a:normAutofit/>
          </a:bodyPr>
          <a:lstStyle/>
          <a:p>
            <a:r>
              <a:rPr lang="en-US">
                <a:latin typeface="Arial"/>
                <a:cs typeface="Arial"/>
              </a:rPr>
              <a:t>Sensor Data Processing</a:t>
            </a:r>
            <a:endParaRPr lang="en-US"/>
          </a:p>
        </p:txBody>
      </p:sp>
      <p:pic>
        <p:nvPicPr>
          <p:cNvPr id="14" name="Content Placeholder 13" descr="File:Figura-.png">
            <a:extLst>
              <a:ext uri="{FF2B5EF4-FFF2-40B4-BE49-F238E27FC236}">
                <a16:creationId xmlns:a16="http://schemas.microsoft.com/office/drawing/2014/main" id="{CD7FE97B-4DF5-7ED6-ABDA-E088D7A20632}"/>
              </a:ext>
            </a:extLst>
          </p:cNvPr>
          <p:cNvPicPr>
            <a:picLocks noGrp="1" noChangeAspect="1"/>
          </p:cNvPicPr>
          <p:nvPr>
            <p:ph sz="quarter" idx="18"/>
          </p:nvPr>
        </p:nvPicPr>
        <p:blipFill>
          <a:blip r:embed="rId3"/>
          <a:stretch>
            <a:fillRect/>
          </a:stretch>
        </p:blipFill>
        <p:spPr>
          <a:xfrm>
            <a:off x="228600" y="1682227"/>
            <a:ext cx="4206875" cy="2633394"/>
          </a:xfrm>
        </p:spPr>
      </p:pic>
    </p:spTree>
    <p:extLst>
      <p:ext uri="{BB962C8B-B14F-4D97-AF65-F5344CB8AC3E}">
        <p14:creationId xmlns:p14="http://schemas.microsoft.com/office/powerpoint/2010/main" val="379134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8399E-17D7-F6BC-CCA5-133C156D31BF}"/>
              </a:ext>
            </a:extLst>
          </p:cNvPr>
          <p:cNvSpPr>
            <a:spLocks noGrp="1"/>
          </p:cNvSpPr>
          <p:nvPr>
            <p:ph type="title"/>
          </p:nvPr>
        </p:nvSpPr>
        <p:spPr/>
        <p:txBody>
          <a:bodyPr/>
          <a:lstStyle/>
          <a:p>
            <a:r>
              <a:rPr lang="en-US">
                <a:cs typeface="FUTURA MEDIUM"/>
              </a:rPr>
              <a:t>Thank You!</a:t>
            </a:r>
            <a:endParaRPr lang="en-US"/>
          </a:p>
        </p:txBody>
      </p:sp>
    </p:spTree>
    <p:extLst>
      <p:ext uri="{BB962C8B-B14F-4D97-AF65-F5344CB8AC3E}">
        <p14:creationId xmlns:p14="http://schemas.microsoft.com/office/powerpoint/2010/main" val="345200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v-Theme_Test1">
  <a:themeElements>
    <a:clrScheme name="REVATURe">
      <a:dk1>
        <a:srgbClr val="000000"/>
      </a:dk1>
      <a:lt1>
        <a:srgbClr val="FFFFFF"/>
      </a:lt1>
      <a:dk2>
        <a:srgbClr val="00183C"/>
      </a:dk2>
      <a:lt2>
        <a:srgbClr val="EEECE1"/>
      </a:lt2>
      <a:accent1>
        <a:srgbClr val="FF7014"/>
      </a:accent1>
      <a:accent2>
        <a:srgbClr val="0741CB"/>
      </a:accent2>
      <a:accent3>
        <a:srgbClr val="099C45"/>
      </a:accent3>
      <a:accent4>
        <a:srgbClr val="FFCF00"/>
      </a:accent4>
      <a:accent5>
        <a:srgbClr val="5EBCE1"/>
      </a:accent5>
      <a:accent6>
        <a:srgbClr val="DCFE5F"/>
      </a:accent6>
      <a:hlink>
        <a:srgbClr val="0000FF"/>
      </a:hlink>
      <a:folHlink>
        <a:srgbClr val="0000FF"/>
      </a:folHlink>
    </a:clrScheme>
    <a:fontScheme name="New Template">
      <a:majorFont>
        <a:latin typeface="Degular"/>
        <a:ea typeface=""/>
        <a:cs typeface=""/>
      </a:majorFont>
      <a:minorFont>
        <a:latin typeface="Aperc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Theme_Test1" id="{AFA164CF-139C-2A40-9387-D8BAE6B26E1F}" vid="{3C1FED7A-C574-874E-8949-06397D14D7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6399201-8c70-4094-bedf-0e0052933be2">
      <Terms xmlns="http://schemas.microsoft.com/office/infopath/2007/PartnerControls"/>
    </lcf76f155ced4ddcb4097134ff3c332f>
    <TaxCatchAll xmlns="c1d1d668-1a17-41cc-8e51-02c957e8f86c" xsi:nil="true"/>
    <SharedWithUsers xmlns="c1d1d668-1a17-41cc-8e51-02c957e8f86c">
      <UserInfo>
        <DisplayName>Julie Seals</DisplayName>
        <AccountId>37</AccountId>
        <AccountType/>
      </UserInfo>
      <UserInfo>
        <DisplayName>Kaitlyn Orama</DisplayName>
        <AccountId>2110</AccountId>
        <AccountType/>
      </UserInfo>
      <UserInfo>
        <DisplayName>Jonathan De La Cruz</DisplayName>
        <AccountId>373</AccountId>
        <AccountType/>
      </UserInfo>
      <UserInfo>
        <DisplayName>Eric Suminski</DisplayName>
        <AccountId>123</AccountId>
        <AccountType/>
      </UserInfo>
      <UserInfo>
        <DisplayName>Charles Jester</DisplayName>
        <AccountId>154</AccountId>
        <AccountType/>
      </UserInfo>
      <UserInfo>
        <DisplayName>Carolyn Rehm</DisplayName>
        <AccountId>36</AccountId>
        <AccountType/>
      </UserInfo>
    </SharedWithUsers>
    <_ip_UnifiedCompliancePolicyUIAction xmlns="http://schemas.microsoft.com/sharepoint/v3" xsi:nil="true"/>
    <Info xmlns="16399201-8c70-4094-bedf-0e0052933be2" xsi:nil="true"/>
    <Client xmlns="16399201-8c70-4094-bedf-0e0052933be2" xsi:nil="true"/>
    <Co_x002d_Training xmlns="16399201-8c70-4094-bedf-0e0052933be2">false</Co_x002d_Training>
    <Modern_x0020_Experience xmlns="16399201-8c70-4094-bedf-0e0052933be2">false</Modern_x0020_Experience>
    <Flag xmlns="16399201-8c70-4094-bedf-0e0052933be2">false</Flag>
    <Status xmlns="16399201-8c70-4094-bedf-0e0052933be2" xsi:nil="true"/>
    <_ip_UnifiedCompliancePolicyProperties xmlns="http://schemas.microsoft.com/sharepoint/v3" xsi:nil="true"/>
    <Details xmlns="16399201-8c70-4094-bedf-0e0052933be2" xsi:nil="true"/>
    <BatchID xmlns="16399201-8c70-4094-bedf-0e0052933be2" xsi:nil="true"/>
    <StartDate xmlns="16399201-8c70-4094-bedf-0e0052933be2" xsi:nil="true"/>
    <Trainer xmlns="16399201-8c70-4094-bedf-0e0052933be2">
      <UserInfo>
        <DisplayName/>
        <AccountId xsi:nil="true"/>
        <AccountType/>
      </UserInfo>
    </Trainer>
    <OpsAdmin xmlns="16399201-8c70-4094-bedf-0e0052933be2">
      <UserInfo>
        <DisplayName/>
        <AccountId xsi:nil="true"/>
        <AccountType/>
      </UserInfo>
    </OpsAdmin>
    <Manager xmlns="16399201-8c70-4094-bedf-0e0052933be2" xsi:nil="true"/>
    <MediaLengthInSeconds xmlns="16399201-8c70-4094-bedf-0e0052933b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D2F010722D7D4D902378845F41F1B2" ma:contentTypeVersion="33" ma:contentTypeDescription="Create a new document." ma:contentTypeScope="" ma:versionID="a9d78f1467f25be290647f8ca6777cca">
  <xsd:schema xmlns:xsd="http://www.w3.org/2001/XMLSchema" xmlns:xs="http://www.w3.org/2001/XMLSchema" xmlns:p="http://schemas.microsoft.com/office/2006/metadata/properties" xmlns:ns1="http://schemas.microsoft.com/sharepoint/v3" xmlns:ns2="16399201-8c70-4094-bedf-0e0052933be2" xmlns:ns3="c1d1d668-1a17-41cc-8e51-02c957e8f86c" targetNamespace="http://schemas.microsoft.com/office/2006/metadata/properties" ma:root="true" ma:fieldsID="b598b5d75445aa0a13185317edbb8a86" ns1:_="" ns2:_="" ns3:_="">
    <xsd:import namespace="http://schemas.microsoft.com/sharepoint/v3"/>
    <xsd:import namespace="16399201-8c70-4094-bedf-0e0052933be2"/>
    <xsd:import namespace="c1d1d668-1a17-41cc-8e51-02c957e8f86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element ref="ns2:Details" minOccurs="0"/>
                <xsd:element ref="ns2:lcf76f155ced4ddcb4097134ff3c332f" minOccurs="0"/>
                <xsd:element ref="ns3:TaxCatchAll" minOccurs="0"/>
                <xsd:element ref="ns2:Flag" minOccurs="0"/>
                <xsd:element ref="ns2:Modern_x0020_Experience" minOccurs="0"/>
                <xsd:element ref="ns2:BatchID" minOccurs="0"/>
                <xsd:element ref="ns2:Info" minOccurs="0"/>
                <xsd:element ref="ns2:Trainer" minOccurs="0"/>
                <xsd:element ref="ns2:StartDate" minOccurs="0"/>
                <xsd:element ref="ns2:Client" minOccurs="0"/>
                <xsd:element ref="ns2:Manager" minOccurs="0"/>
                <xsd:element ref="ns2:Co_x002d_Training" minOccurs="0"/>
                <xsd:element ref="ns2:Status" minOccurs="0"/>
                <xsd:element ref="ns2:OpsAdmin" minOccurs="0"/>
                <xsd:element ref="ns1:_ip_UnifiedCompliancePolicyProperties" minOccurs="0"/>
                <xsd:element ref="ns1:_ip_UnifiedCompliancePolicyUIAc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5" nillable="true" ma:displayName="Unified Compliance Policy Properties" ma:hidden="true" ma:internalName="_ip_UnifiedCompliancePolicyProperties">
      <xsd:simpleType>
        <xsd:restriction base="dms:Note"/>
      </xsd:simpleType>
    </xsd:element>
    <xsd:element name="_ip_UnifiedCompliancePolicyUIAction" ma:index="3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399201-8c70-4094-bedf-0e0052933b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Details" ma:index="20" nillable="true" ma:displayName="Details" ma:format="Dropdown" ma:internalName="Details">
      <xsd:simpleType>
        <xsd:restriction base="dms:Text">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c4358da-3780-45bf-91e2-d742a5320e2b" ma:termSetId="09814cd3-568e-fe90-9814-8d621ff8fb84" ma:anchorId="fba54fb3-c3e1-fe81-a776-ca4b69148c4d" ma:open="true" ma:isKeyword="false">
      <xsd:complexType>
        <xsd:sequence>
          <xsd:element ref="pc:Terms" minOccurs="0" maxOccurs="1"/>
        </xsd:sequence>
      </xsd:complexType>
    </xsd:element>
    <xsd:element name="Flag" ma:index="24" nillable="true" ma:displayName="Flag for Archive" ma:default="0" ma:format="Dropdown" ma:internalName="Flag">
      <xsd:simpleType>
        <xsd:restriction base="dms:Boolean"/>
      </xsd:simpleType>
    </xsd:element>
    <xsd:element name="Modern_x0020_Experience" ma:index="25" nillable="true" ma:displayName="Modern Experience" ma:default="0" ma:internalName="Modern_x0020_Experience">
      <xsd:simpleType>
        <xsd:restriction base="dms:Boolean"/>
      </xsd:simpleType>
    </xsd:element>
    <xsd:element name="BatchID" ma:index="26" nillable="true" ma:displayName="Batch ID" ma:format="Dropdown" ma:internalName="BatchID">
      <xsd:simpleType>
        <xsd:restriction base="dms:Text">
          <xsd:maxLength value="255"/>
        </xsd:restriction>
      </xsd:simpleType>
    </xsd:element>
    <xsd:element name="Info" ma:index="27" nillable="true" ma:displayName="Info" ma:internalName="Info">
      <xsd:simpleType>
        <xsd:restriction base="dms:Note">
          <xsd:maxLength value="255"/>
        </xsd:restriction>
      </xsd:simpleType>
    </xsd:element>
    <xsd:element name="Trainer" ma:index="28" nillable="true" ma:displayName="Trainer" ma:description="August Duet" ma:format="Dropdown" ma:list="UserInfo" ma:SharePointGroup="0" ma:internalName="Trai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artDate" ma:index="29" nillable="true" ma:displayName="Start Date" ma:format="DateOnly" ma:internalName="StartDate">
      <xsd:simpleType>
        <xsd:restriction base="dms:DateTime"/>
      </xsd:simpleType>
    </xsd:element>
    <xsd:element name="Client" ma:index="30" nillable="true" ma:displayName="Client" ma:description="The name of Account to which this document is associated with" ma:format="Dropdown" ma:internalName="Client">
      <xsd:simpleType>
        <xsd:restriction base="dms:Text">
          <xsd:maxLength value="255"/>
        </xsd:restriction>
      </xsd:simpleType>
    </xsd:element>
    <xsd:element name="Manager" ma:index="31" nillable="true" ma:displayName="Manager" ma:format="Dropdown" ma:internalName="Manager">
      <xsd:simpleType>
        <xsd:restriction base="dms:Choice">
          <xsd:enumeration value="EJ"/>
          <xsd:enumeration value="Nick J"/>
          <xsd:enumeration value="Carolyn"/>
          <xsd:enumeration value="Dinesh"/>
          <xsd:enumeration value="Harvey"/>
          <xsd:enumeration value="Richard O"/>
          <xsd:enumeration value="Principal"/>
        </xsd:restriction>
      </xsd:simpleType>
    </xsd:element>
    <xsd:element name="Co_x002d_Training" ma:index="32" nillable="true" ma:displayName="Co-Training " ma:default="0" ma:format="Dropdown" ma:internalName="Co_x002d_Training">
      <xsd:simpleType>
        <xsd:restriction base="dms:Boolean"/>
      </xsd:simpleType>
    </xsd:element>
    <xsd:element name="Status" ma:index="33" nillable="true" ma:displayName="Status" ma:format="Dropdown" ma:internalName="Status">
      <xsd:simpleType>
        <xsd:restriction base="dms:Choice">
          <xsd:enumeration value="Completed"/>
          <xsd:enumeration value="In Progress"/>
          <xsd:enumeration value="Confirmed"/>
          <xsd:enumeration value="Finalized"/>
        </xsd:restriction>
      </xsd:simpleType>
    </xsd:element>
    <xsd:element name="OpsAdmin" ma:index="34" nillable="true" ma:displayName="Ops Admin" ma:format="Dropdown" ma:list="UserInfo" ma:SharePointGroup="0" ma:internalName="OpsAdmin">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ObjectDetectorVersions" ma:index="37" nillable="true" ma:displayName="MediaServiceObjectDetectorVersions" ma:hidden="true" ma:indexed="true" ma:internalName="MediaServiceObjectDetectorVersions" ma:readOnly="true">
      <xsd:simpleType>
        <xsd:restriction base="dms:Text"/>
      </xsd:simpleType>
    </xsd:element>
    <xsd:element name="MediaServiceSearchProperties" ma:index="3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1d1d668-1a17-41cc-8e51-02c957e8f86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e409032-8d07-4731-b2a6-a84d75bf472a}" ma:internalName="TaxCatchAll" ma:showField="CatchAllData" ma:web="c1d1d668-1a17-41cc-8e51-02c957e8f86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CA2243-931A-4EF4-9FA1-4079A51C626F}">
  <ds:schemaRefs>
    <ds:schemaRef ds:uri="http://schemas.microsoft.com/sharepoint/v3/contenttype/forms"/>
  </ds:schemaRefs>
</ds:datastoreItem>
</file>

<file path=customXml/itemProps2.xml><?xml version="1.0" encoding="utf-8"?>
<ds:datastoreItem xmlns:ds="http://schemas.openxmlformats.org/officeDocument/2006/customXml" ds:itemID="{A5E47A5D-D334-4C74-864A-75C10757119E}">
  <ds:schemaRefs>
    <ds:schemaRef ds:uri="16399201-8c70-4094-bedf-0e0052933be2"/>
    <ds:schemaRef ds:uri="79a5bbf3-99bf-47c0-b4a7-2a42861e66bd"/>
    <ds:schemaRef ds:uri="937ce7f7-54fc-4b8f-9f6d-319018edbfdc"/>
    <ds:schemaRef ds:uri="c1d1d668-1a17-41cc-8e51-02c957e8f86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21A4AE1-3115-4DE8-9CC9-2CFED641733B}">
  <ds:schemaRefs>
    <ds:schemaRef ds:uri="16399201-8c70-4094-bedf-0e0052933be2"/>
    <ds:schemaRef ds:uri="c1d1d668-1a17-41cc-8e51-02c957e8f86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7</Slides>
  <Notes>4</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Rev-Theme_Test1</vt:lpstr>
      <vt:lpstr>ADAS Sensors and Data Processing </vt:lpstr>
      <vt:lpstr>Agenda</vt:lpstr>
      <vt:lpstr>01 – ADAS Sensors </vt:lpstr>
      <vt:lpstr>ADAS Sensors</vt:lpstr>
      <vt:lpstr>02 – Sensor Data Processing</vt:lpstr>
      <vt:lpstr>Sensor Data Processing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Whit McCullough</dc:creator>
  <cp:revision>24</cp:revision>
  <dcterms:created xsi:type="dcterms:W3CDTF">2015-02-17T21:17:56Z</dcterms:created>
  <dcterms:modified xsi:type="dcterms:W3CDTF">2024-05-09T01:34:25Z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0x0101008BD2F010722D7D4D902378845F41F1B2</vt:lpwstr>
  </property>
  <property fmtid="{D5CDD505-2E9C-101B-9397-08002B2CF9AE}" pid="3" name="MediaServiceImageTags">
    <vt:lpwstr/>
  </property>
  <property fmtid="{D5CDD505-2E9C-101B-9397-08002B2CF9AE}" pid="4" name="Order">
    <vt:r8>22600</vt:r8>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_activity">
    <vt:lpwstr>{"FileActivityType":"9","FileActivityTimeStamp":"2024-03-18T21:51:56.850Z","FileActivityUsersOnPage":[{"DisplayName":"Charles Jester","Id":"charles.jester@revature.com"}],"FileActivityNavigationId":null}</vt:lpwstr>
  </property>
  <property fmtid="{D5CDD505-2E9C-101B-9397-08002B2CF9AE}" pid="9" name="_ExtendedDescription">
    <vt:lpwstr/>
  </property>
  <property fmtid="{D5CDD505-2E9C-101B-9397-08002B2CF9AE}" pid="10" name="TriggerFlowInfo">
    <vt:lpwstr/>
  </property>
</Properties>
</file>