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14"/>
  </p:notesMasterIdLst>
  <p:handoutMasterIdLst>
    <p:handoutMasterId r:id="rId15"/>
  </p:handoutMasterIdLst>
  <p:sldIdLst>
    <p:sldId id="2134805918" r:id="rId5"/>
    <p:sldId id="2134805919" r:id="rId6"/>
    <p:sldId id="2134805920" r:id="rId7"/>
    <p:sldId id="2134805930" r:id="rId8"/>
    <p:sldId id="2134805931" r:id="rId9"/>
    <p:sldId id="2134805932" r:id="rId10"/>
    <p:sldId id="2134805934" r:id="rId11"/>
    <p:sldId id="2134805933" r:id="rId12"/>
    <p:sldId id="213480592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D7"/>
    <a:srgbClr val="0741CB"/>
    <a:srgbClr val="5EBCE1"/>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20395-CBA9-CCF3-A1CE-3B33A2F4586B}" v="15" dt="2024-05-14T19:55:32.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1" autoAdjust="0"/>
  </p:normalViewPr>
  <p:slideViewPr>
    <p:cSldViewPr snapToGrid="0">
      <p:cViewPr varScale="1">
        <p:scale>
          <a:sx n="118" d="100"/>
          <a:sy n="118" d="100"/>
        </p:scale>
        <p:origin x="1404" y="84"/>
      </p:cViewPr>
      <p:guideLst>
        <p:guide orient="horz" pos="2741"/>
        <p:guide orient="horz" pos="133"/>
        <p:guide orient="horz" pos="756"/>
        <p:guide orient="horz" pos="612"/>
        <p:guide pos="144"/>
        <p:guide pos="5616"/>
        <p:guide pos="2880"/>
        <p:guide pos="646"/>
        <p:guide orient="horz" pos="147"/>
        <p:guide orient="horz" pos="289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Jester" userId="S::charles.jester@revature.com::f75cea3c-e151-4c95-9152-34449bede018" providerId="AD" clId="Web-{D149D8CD-6788-43D5-FE11-68ABAD0D5334}"/>
    <pc:docChg chg="addSld modSld">
      <pc:chgData name="Charles Jester" userId="S::charles.jester@revature.com::f75cea3c-e151-4c95-9152-34449bede018" providerId="AD" clId="Web-{D149D8CD-6788-43D5-FE11-68ABAD0D5334}" dt="2023-05-09T20:51:15.778" v="9" actId="20577"/>
      <pc:docMkLst>
        <pc:docMk/>
      </pc:docMkLst>
      <pc:sldChg chg="modSp add replId">
        <pc:chgData name="Charles Jester" userId="S::charles.jester@revature.com::f75cea3c-e151-4c95-9152-34449bede018" providerId="AD" clId="Web-{D149D8CD-6788-43D5-FE11-68ABAD0D5334}" dt="2023-05-09T20:51:15.778" v="9" actId="20577"/>
        <pc:sldMkLst>
          <pc:docMk/>
          <pc:sldMk cId="1757724898" sldId="2134805876"/>
        </pc:sldMkLst>
        <pc:spChg chg="mod">
          <ac:chgData name="Charles Jester" userId="S::charles.jester@revature.com::f75cea3c-e151-4c95-9152-34449bede018" providerId="AD" clId="Web-{D149D8CD-6788-43D5-FE11-68ABAD0D5334}" dt="2023-05-09T20:51:15.778" v="9" actId="20577"/>
          <ac:spMkLst>
            <pc:docMk/>
            <pc:sldMk cId="1757724898" sldId="2134805876"/>
            <ac:spMk id="2" creationId="{7B48399E-17D7-F6BC-CCA5-133C156D31BF}"/>
          </ac:spMkLst>
        </pc:spChg>
      </pc:sldChg>
    </pc:docChg>
  </pc:docChgLst>
  <pc:docChgLst>
    <pc:chgData name="Christian Campagnuolo" userId="1abf8b24-e226-4350-ae1d-a11891f5e9e2" providerId="ADAL" clId="{5FB7125C-F8CF-7B4F-9F39-74626D9A216B}"/>
    <pc:docChg chg="addSld modSld">
      <pc:chgData name="Christian Campagnuolo" userId="1abf8b24-e226-4350-ae1d-a11891f5e9e2" providerId="ADAL" clId="{5FB7125C-F8CF-7B4F-9F39-74626D9A216B}" dt="2023-02-09T16:38:03.908" v="59" actId="2711"/>
      <pc:docMkLst>
        <pc:docMk/>
      </pc:docMkLst>
      <pc:sldChg chg="modSp add mod setBg">
        <pc:chgData name="Christian Campagnuolo" userId="1abf8b24-e226-4350-ae1d-a11891f5e9e2" providerId="ADAL" clId="{5FB7125C-F8CF-7B4F-9F39-74626D9A216B}" dt="2023-02-09T16:38:03.908" v="59" actId="2711"/>
        <pc:sldMkLst>
          <pc:docMk/>
          <pc:sldMk cId="2182027031" sldId="2134805866"/>
        </pc:sldMkLst>
        <pc:spChg chg="mod">
          <ac:chgData name="Christian Campagnuolo" userId="1abf8b24-e226-4350-ae1d-a11891f5e9e2" providerId="ADAL" clId="{5FB7125C-F8CF-7B4F-9F39-74626D9A216B}" dt="2023-02-09T16:38:03.908" v="59" actId="2711"/>
          <ac:spMkLst>
            <pc:docMk/>
            <pc:sldMk cId="2182027031" sldId="2134805866"/>
            <ac:spMk id="2" creationId="{BD84779E-8BFC-9E4B-B576-F45B5C488699}"/>
          </ac:spMkLst>
        </pc:spChg>
        <pc:spChg chg="mod">
          <ac:chgData name="Christian Campagnuolo" userId="1abf8b24-e226-4350-ae1d-a11891f5e9e2" providerId="ADAL" clId="{5FB7125C-F8CF-7B4F-9F39-74626D9A216B}" dt="2023-02-09T16:37:36.090" v="57" actId="20577"/>
          <ac:spMkLst>
            <pc:docMk/>
            <pc:sldMk cId="2182027031" sldId="2134805866"/>
            <ac:spMk id="5" creationId="{DEF7B260-717D-1EE7-8597-F692228CB856}"/>
          </ac:spMkLst>
        </pc:spChg>
      </pc:sldChg>
    </pc:docChg>
  </pc:docChgLst>
  <pc:docChgLst>
    <pc:chgData name="Julie Seals" userId="S::julie.seals@revature.com::a9c29fc7-9d16-4d6a-b39c-4a342d189cfc" providerId="AD" clId="Web-{AE600603-C24C-6C94-BAAD-BA392F978FCB}"/>
    <pc:docChg chg="modSld">
      <pc:chgData name="Julie Seals" userId="S::julie.seals@revature.com::a9c29fc7-9d16-4d6a-b39c-4a342d189cfc" providerId="AD" clId="Web-{AE600603-C24C-6C94-BAAD-BA392F978FCB}" dt="2023-03-28T17:39:47.973" v="3"/>
      <pc:docMkLst>
        <pc:docMk/>
      </pc:docMkLst>
      <pc:sldChg chg="addSp delSp modSp">
        <pc:chgData name="Julie Seals" userId="S::julie.seals@revature.com::a9c29fc7-9d16-4d6a-b39c-4a342d189cfc" providerId="AD" clId="Web-{AE600603-C24C-6C94-BAAD-BA392F978FCB}" dt="2023-03-28T17:39:47.973" v="3"/>
        <pc:sldMkLst>
          <pc:docMk/>
          <pc:sldMk cId="3676738006" sldId="338"/>
        </pc:sldMkLst>
        <pc:picChg chg="add del mod">
          <ac:chgData name="Julie Seals" userId="S::julie.seals@revature.com::a9c29fc7-9d16-4d6a-b39c-4a342d189cfc" providerId="AD" clId="Web-{AE600603-C24C-6C94-BAAD-BA392F978FCB}" dt="2023-03-28T17:39:47.973" v="3"/>
          <ac:picMkLst>
            <pc:docMk/>
            <pc:sldMk cId="3676738006" sldId="338"/>
            <ac:picMk id="3" creationId="{9D6AB008-EB5F-7716-B276-DAEAFBA55418}"/>
          </ac:picMkLst>
        </pc:picChg>
      </pc:sldChg>
    </pc:docChg>
  </pc:docChgLst>
  <pc:docChgLst>
    <pc:chgData name="Carol Baxter" userId="S::carol.baxter@revature.com::dce96c70-e6f7-44a6-9718-c6215aad3282" providerId="AD" clId="Web-{05A388F9-4F36-AABF-9847-F623AB80BA47}"/>
    <pc:docChg chg="modSld">
      <pc:chgData name="Carol Baxter" userId="S::carol.baxter@revature.com::dce96c70-e6f7-44a6-9718-c6215aad3282" providerId="AD" clId="Web-{05A388F9-4F36-AABF-9847-F623AB80BA47}" dt="2023-01-23T22:07:27.917" v="5"/>
      <pc:docMkLst>
        <pc:docMk/>
      </pc:docMkLst>
      <pc:sldChg chg="addSp delSp modSp">
        <pc:chgData name="Carol Baxter" userId="S::carol.baxter@revature.com::dce96c70-e6f7-44a6-9718-c6215aad3282" providerId="AD" clId="Web-{05A388F9-4F36-AABF-9847-F623AB80BA47}" dt="2023-01-23T22:07:27.917" v="5"/>
        <pc:sldMkLst>
          <pc:docMk/>
          <pc:sldMk cId="3197494097" sldId="359"/>
        </pc:sldMkLst>
        <pc:grpChg chg="add del mod">
          <ac:chgData name="Carol Baxter" userId="S::carol.baxter@revature.com::dce96c70-e6f7-44a6-9718-c6215aad3282" providerId="AD" clId="Web-{05A388F9-4F36-AABF-9847-F623AB80BA47}" dt="2023-01-23T22:07:27.917" v="5"/>
          <ac:grpSpMkLst>
            <pc:docMk/>
            <pc:sldMk cId="3197494097" sldId="359"/>
            <ac:grpSpMk id="2" creationId="{71598C32-5037-1BDD-D781-4A7F6605BDA0}"/>
          </ac:grpSpMkLst>
        </pc:grpChg>
        <pc:graphicFrameChg chg="mod modGraphic">
          <ac:chgData name="Carol Baxter" userId="S::carol.baxter@revature.com::dce96c70-e6f7-44a6-9718-c6215aad3282" providerId="AD" clId="Web-{05A388F9-4F36-AABF-9847-F623AB80BA47}" dt="2023-01-23T22:06:24.180" v="1"/>
          <ac:graphicFrameMkLst>
            <pc:docMk/>
            <pc:sldMk cId="3197494097" sldId="359"/>
            <ac:graphicFrameMk id="8" creationId="{00000000-0000-0000-0000-000000000000}"/>
          </ac:graphicFrameMkLst>
        </pc:graphicFrameChg>
      </pc:sldChg>
    </pc:docChg>
  </pc:docChgLst>
  <pc:docChgLst>
    <pc:chgData name="Charles Jester" userId="S::charles.jester@revature.com::f75cea3c-e151-4c95-9152-34449bede018" providerId="AD" clId="Web-{C4938FC7-3088-BC48-ECC2-ED4AA382598D}"/>
    <pc:docChg chg="addSld delSld modSld sldOrd">
      <pc:chgData name="Charles Jester" userId="S::charles.jester@revature.com::f75cea3c-e151-4c95-9152-34449bede018" providerId="AD" clId="Web-{C4938FC7-3088-BC48-ECC2-ED4AA382598D}" dt="2023-05-09T15:57:47.252" v="1824" actId="20577"/>
      <pc:docMkLst>
        <pc:docMk/>
      </pc:docMkLst>
      <pc:sldChg chg="del">
        <pc:chgData name="Charles Jester" userId="S::charles.jester@revature.com::f75cea3c-e151-4c95-9152-34449bede018" providerId="AD" clId="Web-{C4938FC7-3088-BC48-ECC2-ED4AA382598D}" dt="2023-05-08T18:17:10.576" v="52"/>
        <pc:sldMkLst>
          <pc:docMk/>
          <pc:sldMk cId="505675651" sldId="260"/>
        </pc:sldMkLst>
      </pc:sldChg>
      <pc:sldChg chg="del">
        <pc:chgData name="Charles Jester" userId="S::charles.jester@revature.com::f75cea3c-e151-4c95-9152-34449bede018" providerId="AD" clId="Web-{C4938FC7-3088-BC48-ECC2-ED4AA382598D}" dt="2023-05-08T18:14:31.572" v="12"/>
        <pc:sldMkLst>
          <pc:docMk/>
          <pc:sldMk cId="4163875400" sldId="262"/>
        </pc:sldMkLst>
      </pc:sldChg>
      <pc:sldChg chg="del">
        <pc:chgData name="Charles Jester" userId="S::charles.jester@revature.com::f75cea3c-e151-4c95-9152-34449bede018" providerId="AD" clId="Web-{C4938FC7-3088-BC48-ECC2-ED4AA382598D}" dt="2023-05-08T18:15:50.981" v="17"/>
        <pc:sldMkLst>
          <pc:docMk/>
          <pc:sldMk cId="1588267624" sldId="264"/>
        </pc:sldMkLst>
      </pc:sldChg>
      <pc:sldChg chg="del">
        <pc:chgData name="Charles Jester" userId="S::charles.jester@revature.com::f75cea3c-e151-4c95-9152-34449bede018" providerId="AD" clId="Web-{C4938FC7-3088-BC48-ECC2-ED4AA382598D}" dt="2023-05-08T18:17:10.545" v="44"/>
        <pc:sldMkLst>
          <pc:docMk/>
          <pc:sldMk cId="142798045" sldId="265"/>
        </pc:sldMkLst>
      </pc:sldChg>
      <pc:sldChg chg="modSp">
        <pc:chgData name="Charles Jester" userId="S::charles.jester@revature.com::f75cea3c-e151-4c95-9152-34449bede018" providerId="AD" clId="Web-{C4938FC7-3088-BC48-ECC2-ED4AA382598D}" dt="2023-05-08T18:39:18.292" v="170" actId="1076"/>
        <pc:sldMkLst>
          <pc:docMk/>
          <pc:sldMk cId="3533786481" sldId="266"/>
        </pc:sldMkLst>
        <pc:spChg chg="mod">
          <ac:chgData name="Charles Jester" userId="S::charles.jester@revature.com::f75cea3c-e151-4c95-9152-34449bede018" providerId="AD" clId="Web-{C4938FC7-3088-BC48-ECC2-ED4AA382598D}" dt="2023-05-08T18:39:06.323" v="168" actId="20577"/>
          <ac:spMkLst>
            <pc:docMk/>
            <pc:sldMk cId="3533786481" sldId="266"/>
            <ac:spMk id="2" creationId="{7D9E0F4D-47BB-584F-8148-CEEF4AE6DDFE}"/>
          </ac:spMkLst>
        </pc:spChg>
        <pc:picChg chg="mod">
          <ac:chgData name="Charles Jester" userId="S::charles.jester@revature.com::f75cea3c-e151-4c95-9152-34449bede018" providerId="AD" clId="Web-{C4938FC7-3088-BC48-ECC2-ED4AA382598D}" dt="2023-05-08T18:39:18.292" v="170" actId="1076"/>
          <ac:picMkLst>
            <pc:docMk/>
            <pc:sldMk cId="3533786481" sldId="266"/>
            <ac:picMk id="3" creationId="{05355144-DEB7-9F40-811B-307E8F83B933}"/>
          </ac:picMkLst>
        </pc:picChg>
      </pc:sldChg>
      <pc:sldChg chg="del">
        <pc:chgData name="Charles Jester" userId="S::charles.jester@revature.com::f75cea3c-e151-4c95-9152-34449bede018" providerId="AD" clId="Web-{C4938FC7-3088-BC48-ECC2-ED4AA382598D}" dt="2023-05-08T18:17:10.592" v="55"/>
        <pc:sldMkLst>
          <pc:docMk/>
          <pc:sldMk cId="2908811639" sldId="275"/>
        </pc:sldMkLst>
      </pc:sldChg>
      <pc:sldChg chg="del">
        <pc:chgData name="Charles Jester" userId="S::charles.jester@revature.com::f75cea3c-e151-4c95-9152-34449bede018" providerId="AD" clId="Web-{C4938FC7-3088-BC48-ECC2-ED4AA382598D}" dt="2023-05-08T18:17:10.608" v="57"/>
        <pc:sldMkLst>
          <pc:docMk/>
          <pc:sldMk cId="3325604815" sldId="277"/>
        </pc:sldMkLst>
      </pc:sldChg>
      <pc:sldChg chg="addSp delSp modSp add del mod modTransition setBg modClrScheme addAnim delAnim modAnim chgLayout modNotes">
        <pc:chgData name="Charles Jester" userId="S::charles.jester@revature.com::f75cea3c-e151-4c95-9152-34449bede018" providerId="AD" clId="Web-{C4938FC7-3088-BC48-ECC2-ED4AA382598D}" dt="2023-05-09T15:12:06.955" v="1709"/>
        <pc:sldMkLst>
          <pc:docMk/>
          <pc:sldMk cId="3689465207" sldId="278"/>
        </pc:sldMkLst>
        <pc:spChg chg="del mod">
          <ac:chgData name="Charles Jester" userId="S::charles.jester@revature.com::f75cea3c-e151-4c95-9152-34449bede018" providerId="AD" clId="Web-{C4938FC7-3088-BC48-ECC2-ED4AA382598D}" dt="2023-05-08T18:42:48.314" v="291"/>
          <ac:spMkLst>
            <pc:docMk/>
            <pc:sldMk cId="3689465207" sldId="278"/>
            <ac:spMk id="3" creationId="{C8128DC7-B971-4959-B78A-847D426124F2}"/>
          </ac:spMkLst>
        </pc:spChg>
        <pc:spChg chg="add mod">
          <ac:chgData name="Charles Jester" userId="S::charles.jester@revature.com::f75cea3c-e151-4c95-9152-34449bede018" providerId="AD" clId="Web-{C4938FC7-3088-BC48-ECC2-ED4AA382598D}" dt="2023-05-09T05:46:21.243" v="978" actId="1076"/>
          <ac:spMkLst>
            <pc:docMk/>
            <pc:sldMk cId="3689465207" sldId="278"/>
            <ac:spMk id="4" creationId="{D9F1BA23-666D-C22A-D169-3A649E7E45B2}"/>
          </ac:spMkLst>
        </pc:spChg>
        <pc:spChg chg="add mod">
          <ac:chgData name="Charles Jester" userId="S::charles.jester@revature.com::f75cea3c-e151-4c95-9152-34449bede018" providerId="AD" clId="Web-{C4938FC7-3088-BC48-ECC2-ED4AA382598D}" dt="2023-05-09T14:45:22.416" v="1371"/>
          <ac:spMkLst>
            <pc:docMk/>
            <pc:sldMk cId="3689465207" sldId="278"/>
            <ac:spMk id="5" creationId="{54DF7DAA-045E-550A-2F2B-CB92BCFE6DA9}"/>
          </ac:spMkLst>
        </pc:spChg>
        <pc:spChg chg="del">
          <ac:chgData name="Charles Jester" userId="S::charles.jester@revature.com::f75cea3c-e151-4c95-9152-34449bede018" providerId="AD" clId="Web-{C4938FC7-3088-BC48-ECC2-ED4AA382598D}" dt="2023-05-08T18:40:26.138" v="175"/>
          <ac:spMkLst>
            <pc:docMk/>
            <pc:sldMk cId="3689465207" sldId="278"/>
            <ac:spMk id="6" creationId="{00000000-0000-0000-0000-000000000000}"/>
          </ac:spMkLst>
        </pc:spChg>
        <pc:spChg chg="add mod">
          <ac:chgData name="Charles Jester" userId="S::charles.jester@revature.com::f75cea3c-e151-4c95-9152-34449bede018" providerId="AD" clId="Web-{C4938FC7-3088-BC48-ECC2-ED4AA382598D}" dt="2023-05-09T15:08:32.027" v="1530" actId="20577"/>
          <ac:spMkLst>
            <pc:docMk/>
            <pc:sldMk cId="3689465207" sldId="278"/>
            <ac:spMk id="6" creationId="{CAE5AF5F-6E9B-2817-B2AE-F94BD7ADC02B}"/>
          </ac:spMkLst>
        </pc:spChg>
        <pc:spChg chg="add del mod">
          <ac:chgData name="Charles Jester" userId="S::charles.jester@revature.com::f75cea3c-e151-4c95-9152-34449bede018" providerId="AD" clId="Web-{C4938FC7-3088-BC48-ECC2-ED4AA382598D}" dt="2023-05-08T18:42:43.595" v="287" actId="20577"/>
          <ac:spMkLst>
            <pc:docMk/>
            <pc:sldMk cId="3689465207" sldId="278"/>
            <ac:spMk id="8" creationId="{C49D816A-E782-EE93-3182-259053D79726}"/>
          </ac:spMkLst>
        </pc:spChg>
        <pc:picChg chg="add mod ord modCrop">
          <ac:chgData name="Charles Jester" userId="S::charles.jester@revature.com::f75cea3c-e151-4c95-9152-34449bede018" providerId="AD" clId="Web-{C4938FC7-3088-BC48-ECC2-ED4AA382598D}" dt="2023-05-08T18:42:42.704" v="256"/>
          <ac:picMkLst>
            <pc:docMk/>
            <pc:sldMk cId="3689465207" sldId="278"/>
            <ac:picMk id="2" creationId="{A5DECC48-29E1-7D63-3524-FD59A2AAEDFD}"/>
          </ac:picMkLst>
        </pc:picChg>
      </pc:sldChg>
      <pc:sldChg chg="del">
        <pc:chgData name="Charles Jester" userId="S::charles.jester@revature.com::f75cea3c-e151-4c95-9152-34449bede018" providerId="AD" clId="Web-{C4938FC7-3088-BC48-ECC2-ED4AA382598D}" dt="2023-05-08T18:14:31.572" v="10"/>
        <pc:sldMkLst>
          <pc:docMk/>
          <pc:sldMk cId="161569534" sldId="279"/>
        </pc:sldMkLst>
      </pc:sldChg>
      <pc:sldChg chg="del">
        <pc:chgData name="Charles Jester" userId="S::charles.jester@revature.com::f75cea3c-e151-4c95-9152-34449bede018" providerId="AD" clId="Web-{C4938FC7-3088-BC48-ECC2-ED4AA382598D}" dt="2023-05-08T18:14:31.557" v="8"/>
        <pc:sldMkLst>
          <pc:docMk/>
          <pc:sldMk cId="2958838606" sldId="280"/>
        </pc:sldMkLst>
      </pc:sldChg>
      <pc:sldChg chg="del">
        <pc:chgData name="Charles Jester" userId="S::charles.jester@revature.com::f75cea3c-e151-4c95-9152-34449bede018" providerId="AD" clId="Web-{C4938FC7-3088-BC48-ECC2-ED4AA382598D}" dt="2023-05-08T18:14:31.557" v="9"/>
        <pc:sldMkLst>
          <pc:docMk/>
          <pc:sldMk cId="2813328108" sldId="281"/>
        </pc:sldMkLst>
      </pc:sldChg>
      <pc:sldChg chg="del">
        <pc:chgData name="Charles Jester" userId="S::charles.jester@revature.com::f75cea3c-e151-4c95-9152-34449bede018" providerId="AD" clId="Web-{C4938FC7-3088-BC48-ECC2-ED4AA382598D}" dt="2023-05-08T18:14:45.448" v="13"/>
        <pc:sldMkLst>
          <pc:docMk/>
          <pc:sldMk cId="1517284918" sldId="282"/>
        </pc:sldMkLst>
      </pc:sldChg>
      <pc:sldChg chg="del">
        <pc:chgData name="Charles Jester" userId="S::charles.jester@revature.com::f75cea3c-e151-4c95-9152-34449bede018" providerId="AD" clId="Web-{C4938FC7-3088-BC48-ECC2-ED4AA382598D}" dt="2023-05-08T18:14:09.509" v="4"/>
        <pc:sldMkLst>
          <pc:docMk/>
          <pc:sldMk cId="3691697579" sldId="284"/>
        </pc:sldMkLst>
      </pc:sldChg>
      <pc:sldChg chg="del">
        <pc:chgData name="Charles Jester" userId="S::charles.jester@revature.com::f75cea3c-e151-4c95-9152-34449bede018" providerId="AD" clId="Web-{C4938FC7-3088-BC48-ECC2-ED4AA382598D}" dt="2023-05-08T18:15:51.028" v="20"/>
        <pc:sldMkLst>
          <pc:docMk/>
          <pc:sldMk cId="3591954798" sldId="285"/>
        </pc:sldMkLst>
      </pc:sldChg>
      <pc:sldChg chg="del">
        <pc:chgData name="Charles Jester" userId="S::charles.jester@revature.com::f75cea3c-e151-4c95-9152-34449bede018" providerId="AD" clId="Web-{C4938FC7-3088-BC48-ECC2-ED4AA382598D}" dt="2023-05-08T18:15:51.028" v="22"/>
        <pc:sldMkLst>
          <pc:docMk/>
          <pc:sldMk cId="2821917638" sldId="286"/>
        </pc:sldMkLst>
      </pc:sldChg>
      <pc:sldChg chg="del">
        <pc:chgData name="Charles Jester" userId="S::charles.jester@revature.com::f75cea3c-e151-4c95-9152-34449bede018" providerId="AD" clId="Web-{C4938FC7-3088-BC48-ECC2-ED4AA382598D}" dt="2023-05-08T18:14:09.509" v="5"/>
        <pc:sldMkLst>
          <pc:docMk/>
          <pc:sldMk cId="3594767428" sldId="287"/>
        </pc:sldMkLst>
      </pc:sldChg>
      <pc:sldChg chg="del">
        <pc:chgData name="Charles Jester" userId="S::charles.jester@revature.com::f75cea3c-e151-4c95-9152-34449bede018" providerId="AD" clId="Web-{C4938FC7-3088-BC48-ECC2-ED4AA382598D}" dt="2023-05-08T18:14:09.494" v="3"/>
        <pc:sldMkLst>
          <pc:docMk/>
          <pc:sldMk cId="421476771" sldId="288"/>
        </pc:sldMkLst>
      </pc:sldChg>
      <pc:sldChg chg="del">
        <pc:chgData name="Charles Jester" userId="S::charles.jester@revature.com::f75cea3c-e151-4c95-9152-34449bede018" providerId="AD" clId="Web-{C4938FC7-3088-BC48-ECC2-ED4AA382598D}" dt="2023-05-08T18:15:51.028" v="21"/>
        <pc:sldMkLst>
          <pc:docMk/>
          <pc:sldMk cId="1547284950" sldId="289"/>
        </pc:sldMkLst>
      </pc:sldChg>
      <pc:sldChg chg="del">
        <pc:chgData name="Charles Jester" userId="S::charles.jester@revature.com::f75cea3c-e151-4c95-9152-34449bede018" providerId="AD" clId="Web-{C4938FC7-3088-BC48-ECC2-ED4AA382598D}" dt="2023-05-08T18:14:31.572" v="11"/>
        <pc:sldMkLst>
          <pc:docMk/>
          <pc:sldMk cId="1642503007" sldId="291"/>
        </pc:sldMkLst>
      </pc:sldChg>
      <pc:sldChg chg="del">
        <pc:chgData name="Charles Jester" userId="S::charles.jester@revature.com::f75cea3c-e151-4c95-9152-34449bede018" providerId="AD" clId="Web-{C4938FC7-3088-BC48-ECC2-ED4AA382598D}" dt="2023-05-08T18:17:10.608" v="56"/>
        <pc:sldMkLst>
          <pc:docMk/>
          <pc:sldMk cId="1147405271" sldId="294"/>
        </pc:sldMkLst>
      </pc:sldChg>
      <pc:sldChg chg="del">
        <pc:chgData name="Charles Jester" userId="S::charles.jester@revature.com::f75cea3c-e151-4c95-9152-34449bede018" providerId="AD" clId="Web-{C4938FC7-3088-BC48-ECC2-ED4AA382598D}" dt="2023-05-08T18:14:45.448" v="15"/>
        <pc:sldMkLst>
          <pc:docMk/>
          <pc:sldMk cId="1543686302" sldId="295"/>
        </pc:sldMkLst>
      </pc:sldChg>
      <pc:sldChg chg="del">
        <pc:chgData name="Charles Jester" userId="S::charles.jester@revature.com::f75cea3c-e151-4c95-9152-34449bede018" providerId="AD" clId="Web-{C4938FC7-3088-BC48-ECC2-ED4AA382598D}" dt="2023-05-08T18:17:10.576" v="51"/>
        <pc:sldMkLst>
          <pc:docMk/>
          <pc:sldMk cId="2853440200" sldId="298"/>
        </pc:sldMkLst>
      </pc:sldChg>
      <pc:sldChg chg="del">
        <pc:chgData name="Charles Jester" userId="S::charles.jester@revature.com::f75cea3c-e151-4c95-9152-34449bede018" providerId="AD" clId="Web-{C4938FC7-3088-BC48-ECC2-ED4AA382598D}" dt="2023-05-08T18:17:10.576" v="50"/>
        <pc:sldMkLst>
          <pc:docMk/>
          <pc:sldMk cId="4052677206" sldId="299"/>
        </pc:sldMkLst>
      </pc:sldChg>
      <pc:sldChg chg="del">
        <pc:chgData name="Charles Jester" userId="S::charles.jester@revature.com::f75cea3c-e151-4c95-9152-34449bede018" providerId="AD" clId="Web-{C4938FC7-3088-BC48-ECC2-ED4AA382598D}" dt="2023-05-08T18:17:10.545" v="45"/>
        <pc:sldMkLst>
          <pc:docMk/>
          <pc:sldMk cId="193348388" sldId="300"/>
        </pc:sldMkLst>
      </pc:sldChg>
      <pc:sldChg chg="del">
        <pc:chgData name="Charles Jester" userId="S::charles.jester@revature.com::f75cea3c-e151-4c95-9152-34449bede018" providerId="AD" clId="Web-{C4938FC7-3088-BC48-ECC2-ED4AA382598D}" dt="2023-05-08T18:17:10.561" v="46"/>
        <pc:sldMkLst>
          <pc:docMk/>
          <pc:sldMk cId="2429148286" sldId="301"/>
        </pc:sldMkLst>
      </pc:sldChg>
      <pc:sldChg chg="del">
        <pc:chgData name="Charles Jester" userId="S::charles.jester@revature.com::f75cea3c-e151-4c95-9152-34449bede018" providerId="AD" clId="Web-{C4938FC7-3088-BC48-ECC2-ED4AA382598D}" dt="2023-05-08T18:15:51.012" v="19"/>
        <pc:sldMkLst>
          <pc:docMk/>
          <pc:sldMk cId="278518201" sldId="303"/>
        </pc:sldMkLst>
      </pc:sldChg>
      <pc:sldChg chg="del">
        <pc:chgData name="Charles Jester" userId="S::charles.jester@revature.com::f75cea3c-e151-4c95-9152-34449bede018" providerId="AD" clId="Web-{C4938FC7-3088-BC48-ECC2-ED4AA382598D}" dt="2023-05-08T18:15:50.996" v="18"/>
        <pc:sldMkLst>
          <pc:docMk/>
          <pc:sldMk cId="1706955545" sldId="304"/>
        </pc:sldMkLst>
      </pc:sldChg>
      <pc:sldChg chg="del">
        <pc:chgData name="Charles Jester" userId="S::charles.jester@revature.com::f75cea3c-e151-4c95-9152-34449bede018" providerId="AD" clId="Web-{C4938FC7-3088-BC48-ECC2-ED4AA382598D}" dt="2023-05-08T18:17:10.592" v="53"/>
        <pc:sldMkLst>
          <pc:docMk/>
          <pc:sldMk cId="3932455386" sldId="305"/>
        </pc:sldMkLst>
      </pc:sldChg>
      <pc:sldChg chg="del">
        <pc:chgData name="Charles Jester" userId="S::charles.jester@revature.com::f75cea3c-e151-4c95-9152-34449bede018" providerId="AD" clId="Web-{C4938FC7-3088-BC48-ECC2-ED4AA382598D}" dt="2023-05-08T18:17:10.576" v="49"/>
        <pc:sldMkLst>
          <pc:docMk/>
          <pc:sldMk cId="2638656436" sldId="306"/>
        </pc:sldMkLst>
      </pc:sldChg>
      <pc:sldChg chg="del">
        <pc:chgData name="Charles Jester" userId="S::charles.jester@revature.com::f75cea3c-e151-4c95-9152-34449bede018" providerId="AD" clId="Web-{C4938FC7-3088-BC48-ECC2-ED4AA382598D}" dt="2023-05-08T18:17:10.592" v="54"/>
        <pc:sldMkLst>
          <pc:docMk/>
          <pc:sldMk cId="101603141" sldId="307"/>
        </pc:sldMkLst>
      </pc:sldChg>
      <pc:sldChg chg="del">
        <pc:chgData name="Charles Jester" userId="S::charles.jester@revature.com::f75cea3c-e151-4c95-9152-34449bede018" providerId="AD" clId="Web-{C4938FC7-3088-BC48-ECC2-ED4AA382598D}" dt="2023-05-08T17:18:59.737" v="1"/>
        <pc:sldMkLst>
          <pc:docMk/>
          <pc:sldMk cId="3064905643" sldId="308"/>
        </pc:sldMkLst>
      </pc:sldChg>
      <pc:sldChg chg="del">
        <pc:chgData name="Charles Jester" userId="S::charles.jester@revature.com::f75cea3c-e151-4c95-9152-34449bede018" providerId="AD" clId="Web-{C4938FC7-3088-BC48-ECC2-ED4AA382598D}" dt="2023-05-08T18:17:10.529" v="43"/>
        <pc:sldMkLst>
          <pc:docMk/>
          <pc:sldMk cId="2191589392" sldId="309"/>
        </pc:sldMkLst>
      </pc:sldChg>
      <pc:sldChg chg="del">
        <pc:chgData name="Charles Jester" userId="S::charles.jester@revature.com::f75cea3c-e151-4c95-9152-34449bede018" providerId="AD" clId="Web-{C4938FC7-3088-BC48-ECC2-ED4AA382598D}" dt="2023-05-08T18:17:10.529" v="42"/>
        <pc:sldMkLst>
          <pc:docMk/>
          <pc:sldMk cId="2928588444" sldId="310"/>
        </pc:sldMkLst>
      </pc:sldChg>
      <pc:sldChg chg="addSp delSp modSp mod ord modTransition modClrScheme addAnim chgLayout">
        <pc:chgData name="Charles Jester" userId="S::charles.jester@revature.com::f75cea3c-e151-4c95-9152-34449bede018" providerId="AD" clId="Web-{C4938FC7-3088-BC48-ECC2-ED4AA382598D}" dt="2023-05-09T14:44:41.946" v="1360"/>
        <pc:sldMkLst>
          <pc:docMk/>
          <pc:sldMk cId="1749204533" sldId="312"/>
        </pc:sldMkLst>
        <pc:spChg chg="add del mod">
          <ac:chgData name="Charles Jester" userId="S::charles.jester@revature.com::f75cea3c-e151-4c95-9152-34449bede018" providerId="AD" clId="Web-{C4938FC7-3088-BC48-ECC2-ED4AA382598D}" dt="2023-05-09T14:44:28.649" v="1337"/>
          <ac:spMkLst>
            <pc:docMk/>
            <pc:sldMk cId="1749204533" sldId="312"/>
            <ac:spMk id="3" creationId="{11BF8A77-4EAA-54FE-1DF5-ADCE82F76811}"/>
          </ac:spMkLst>
        </pc:spChg>
        <pc:spChg chg="mod">
          <ac:chgData name="Charles Jester" userId="S::charles.jester@revature.com::f75cea3c-e151-4c95-9152-34449bede018" providerId="AD" clId="Web-{C4938FC7-3088-BC48-ECC2-ED4AA382598D}" dt="2023-05-09T04:56:29.254" v="358" actId="1076"/>
          <ac:spMkLst>
            <pc:docMk/>
            <pc:sldMk cId="1749204533" sldId="312"/>
            <ac:spMk id="10" creationId="{83174AED-2425-3292-0DEB-674AD086355F}"/>
          </ac:spMkLst>
        </pc:spChg>
        <pc:spChg chg="del mod ord">
          <ac:chgData name="Charles Jester" userId="S::charles.jester@revature.com::f75cea3c-e151-4c95-9152-34449bede018" providerId="AD" clId="Web-{C4938FC7-3088-BC48-ECC2-ED4AA382598D}" dt="2023-05-09T14:43:51.804" v="1288"/>
          <ac:spMkLst>
            <pc:docMk/>
            <pc:sldMk cId="1749204533" sldId="312"/>
            <ac:spMk id="12" creationId="{00000000-0000-0000-0000-000000000000}"/>
          </ac:spMkLst>
        </pc:spChg>
        <pc:spChg chg="add del mod">
          <ac:chgData name="Charles Jester" userId="S::charles.jester@revature.com::f75cea3c-e151-4c95-9152-34449bede018" providerId="AD" clId="Web-{C4938FC7-3088-BC48-ECC2-ED4AA382598D}" dt="2023-05-09T14:43:51.789" v="1286"/>
          <ac:spMkLst>
            <pc:docMk/>
            <pc:sldMk cId="1749204533" sldId="312"/>
            <ac:spMk id="13" creationId="{85A5578C-B0FA-F35F-A965-69B70C1FCD20}"/>
          </ac:spMkLst>
        </pc:spChg>
        <pc:spChg chg="add del mod">
          <ac:chgData name="Charles Jester" userId="S::charles.jester@revature.com::f75cea3c-e151-4c95-9152-34449bede018" providerId="AD" clId="Web-{C4938FC7-3088-BC48-ECC2-ED4AA382598D}" dt="2023-05-09T14:44:07.617" v="1314"/>
          <ac:spMkLst>
            <pc:docMk/>
            <pc:sldMk cId="1749204533" sldId="312"/>
            <ac:spMk id="14" creationId="{8EFEBD01-E773-6252-3073-499BD334EDF0}"/>
          </ac:spMkLst>
        </pc:spChg>
        <pc:spChg chg="add del mod ord">
          <ac:chgData name="Charles Jester" userId="S::charles.jester@revature.com::f75cea3c-e151-4c95-9152-34449bede018" providerId="AD" clId="Web-{C4938FC7-3088-BC48-ECC2-ED4AA382598D}" dt="2023-05-09T14:21:55.179" v="1099"/>
          <ac:spMkLst>
            <pc:docMk/>
            <pc:sldMk cId="1749204533" sldId="312"/>
            <ac:spMk id="22" creationId="{0977E3AB-913B-5BE9-7D45-EBB7BFB6F99B}"/>
          </ac:spMkLst>
        </pc:spChg>
        <pc:spChg chg="add del mod">
          <ac:chgData name="Charles Jester" userId="S::charles.jester@revature.com::f75cea3c-e151-4c95-9152-34449bede018" providerId="AD" clId="Web-{C4938FC7-3088-BC48-ECC2-ED4AA382598D}" dt="2023-05-09T14:21:55.179" v="1101"/>
          <ac:spMkLst>
            <pc:docMk/>
            <pc:sldMk cId="1749204533" sldId="312"/>
            <ac:spMk id="23" creationId="{D4352058-16D4-9CEB-8DAC-2D3BCBBF2292}"/>
          </ac:spMkLst>
        </pc:spChg>
        <pc:spChg chg="add del mod">
          <ac:chgData name="Charles Jester" userId="S::charles.jester@revature.com::f75cea3c-e151-4c95-9152-34449bede018" providerId="AD" clId="Web-{C4938FC7-3088-BC48-ECC2-ED4AA382598D}" dt="2023-05-09T14:21:55.179" v="1100"/>
          <ac:spMkLst>
            <pc:docMk/>
            <pc:sldMk cId="1749204533" sldId="312"/>
            <ac:spMk id="24" creationId="{F16B3C87-8D01-7E4F-2BCF-B681CF109319}"/>
          </ac:spMkLst>
        </pc:spChg>
        <pc:spChg chg="add del mod">
          <ac:chgData name="Charles Jester" userId="S::charles.jester@revature.com::f75cea3c-e151-4c95-9152-34449bede018" providerId="AD" clId="Web-{C4938FC7-3088-BC48-ECC2-ED4AA382598D}" dt="2023-05-09T14:21:55.179" v="1098"/>
          <ac:spMkLst>
            <pc:docMk/>
            <pc:sldMk cId="1749204533" sldId="312"/>
            <ac:spMk id="25" creationId="{A5556CEB-9BF5-FE12-C560-6F671E19307C}"/>
          </ac:spMkLst>
        </pc:spChg>
        <pc:spChg chg="add del mod">
          <ac:chgData name="Charles Jester" userId="S::charles.jester@revature.com::f75cea3c-e151-4c95-9152-34449bede018" providerId="AD" clId="Web-{C4938FC7-3088-BC48-ECC2-ED4AA382598D}" dt="2023-05-09T14:21:55.179" v="1097"/>
          <ac:spMkLst>
            <pc:docMk/>
            <pc:sldMk cId="1749204533" sldId="312"/>
            <ac:spMk id="26" creationId="{EBE46C19-99A6-4A44-AEF2-56A03FB0B573}"/>
          </ac:spMkLst>
        </pc:spChg>
        <pc:spChg chg="add del mod">
          <ac:chgData name="Charles Jester" userId="S::charles.jester@revature.com::f75cea3c-e151-4c95-9152-34449bede018" providerId="AD" clId="Web-{C4938FC7-3088-BC48-ECC2-ED4AA382598D}" dt="2023-05-09T14:21:55.179" v="1096"/>
          <ac:spMkLst>
            <pc:docMk/>
            <pc:sldMk cId="1749204533" sldId="312"/>
            <ac:spMk id="27" creationId="{F25F986B-E332-AE05-35B9-8E95F8CBDA81}"/>
          </ac:spMkLst>
        </pc:spChg>
        <pc:spChg chg="add del mod">
          <ac:chgData name="Charles Jester" userId="S::charles.jester@revature.com::f75cea3c-e151-4c95-9152-34449bede018" providerId="AD" clId="Web-{C4938FC7-3088-BC48-ECC2-ED4AA382598D}" dt="2023-05-09T14:21:55.179" v="1095"/>
          <ac:spMkLst>
            <pc:docMk/>
            <pc:sldMk cId="1749204533" sldId="312"/>
            <ac:spMk id="28" creationId="{5B967D0A-7921-1F1F-1565-E753C2FFFE43}"/>
          </ac:spMkLst>
        </pc:spChg>
        <pc:spChg chg="add del mod">
          <ac:chgData name="Charles Jester" userId="S::charles.jester@revature.com::f75cea3c-e151-4c95-9152-34449bede018" providerId="AD" clId="Web-{C4938FC7-3088-BC48-ECC2-ED4AA382598D}" dt="2023-05-09T14:21:55.163" v="1094"/>
          <ac:spMkLst>
            <pc:docMk/>
            <pc:sldMk cId="1749204533" sldId="312"/>
            <ac:spMk id="29" creationId="{66ABBFAE-55B6-F73B-42AF-235E3FC01973}"/>
          </ac:spMkLst>
        </pc:spChg>
        <pc:spChg chg="add del mod">
          <ac:chgData name="Charles Jester" userId="S::charles.jester@revature.com::f75cea3c-e151-4c95-9152-34449bede018" providerId="AD" clId="Web-{C4938FC7-3088-BC48-ECC2-ED4AA382598D}" dt="2023-05-09T14:21:55.163" v="1093"/>
          <ac:spMkLst>
            <pc:docMk/>
            <pc:sldMk cId="1749204533" sldId="312"/>
            <ac:spMk id="30" creationId="{3BEB6616-392A-30C8-59D7-7AE751D0EDD1}"/>
          </ac:spMkLst>
        </pc:spChg>
        <pc:spChg chg="add del mod">
          <ac:chgData name="Charles Jester" userId="S::charles.jester@revature.com::f75cea3c-e151-4c95-9152-34449bede018" providerId="AD" clId="Web-{C4938FC7-3088-BC48-ECC2-ED4AA382598D}" dt="2023-05-09T14:21:55.163" v="1092"/>
          <ac:spMkLst>
            <pc:docMk/>
            <pc:sldMk cId="1749204533" sldId="312"/>
            <ac:spMk id="31" creationId="{74464CA3-1691-6D1B-0FB8-FE1BBE559E7D}"/>
          </ac:spMkLst>
        </pc:spChg>
        <pc:spChg chg="add del mod">
          <ac:chgData name="Charles Jester" userId="S::charles.jester@revature.com::f75cea3c-e151-4c95-9152-34449bede018" providerId="AD" clId="Web-{C4938FC7-3088-BC48-ECC2-ED4AA382598D}" dt="2023-05-09T14:21:55.163" v="1091"/>
          <ac:spMkLst>
            <pc:docMk/>
            <pc:sldMk cId="1749204533" sldId="312"/>
            <ac:spMk id="32" creationId="{46481466-F64D-0F35-1C26-27286A43A9AC}"/>
          </ac:spMkLst>
        </pc:spChg>
        <pc:spChg chg="add del mod">
          <ac:chgData name="Charles Jester" userId="S::charles.jester@revature.com::f75cea3c-e151-4c95-9152-34449bede018" providerId="AD" clId="Web-{C4938FC7-3088-BC48-ECC2-ED4AA382598D}" dt="2023-05-09T14:21:55.163" v="1090"/>
          <ac:spMkLst>
            <pc:docMk/>
            <pc:sldMk cId="1749204533" sldId="312"/>
            <ac:spMk id="34" creationId="{20555D34-6416-E886-16C6-D24FE3D9734C}"/>
          </ac:spMkLst>
        </pc:spChg>
        <pc:spChg chg="add del mod">
          <ac:chgData name="Charles Jester" userId="S::charles.jester@revature.com::f75cea3c-e151-4c95-9152-34449bede018" providerId="AD" clId="Web-{C4938FC7-3088-BC48-ECC2-ED4AA382598D}" dt="2023-05-09T14:21:55.163" v="1089"/>
          <ac:spMkLst>
            <pc:docMk/>
            <pc:sldMk cId="1749204533" sldId="312"/>
            <ac:spMk id="35" creationId="{FF0E7AB1-F756-5294-53D4-6E2C5D92559F}"/>
          </ac:spMkLst>
        </pc:spChg>
        <pc:spChg chg="add del mod">
          <ac:chgData name="Charles Jester" userId="S::charles.jester@revature.com::f75cea3c-e151-4c95-9152-34449bede018" providerId="AD" clId="Web-{C4938FC7-3088-BC48-ECC2-ED4AA382598D}" dt="2023-05-09T14:21:55.163" v="1088"/>
          <ac:spMkLst>
            <pc:docMk/>
            <pc:sldMk cId="1749204533" sldId="312"/>
            <ac:spMk id="36" creationId="{30E143BF-A30A-0573-4059-3EB4BEACA9D7}"/>
          </ac:spMkLst>
        </pc:spChg>
        <pc:spChg chg="add del mod">
          <ac:chgData name="Charles Jester" userId="S::charles.jester@revature.com::f75cea3c-e151-4c95-9152-34449bede018" providerId="AD" clId="Web-{C4938FC7-3088-BC48-ECC2-ED4AA382598D}" dt="2023-05-09T14:21:55.163" v="1087"/>
          <ac:spMkLst>
            <pc:docMk/>
            <pc:sldMk cId="1749204533" sldId="312"/>
            <ac:spMk id="37" creationId="{DBBE7661-2057-FE4B-803E-2909D7234217}"/>
          </ac:spMkLst>
        </pc:spChg>
        <pc:spChg chg="add del mod">
          <ac:chgData name="Charles Jester" userId="S::charles.jester@revature.com::f75cea3c-e151-4c95-9152-34449bede018" providerId="AD" clId="Web-{C4938FC7-3088-BC48-ECC2-ED4AA382598D}" dt="2023-05-09T14:21:55.163" v="1086"/>
          <ac:spMkLst>
            <pc:docMk/>
            <pc:sldMk cId="1749204533" sldId="312"/>
            <ac:spMk id="38" creationId="{42893259-BB92-6D79-8B75-F3FCEC44043E}"/>
          </ac:spMkLst>
        </pc:spChg>
        <pc:spChg chg="add del mod">
          <ac:chgData name="Charles Jester" userId="S::charles.jester@revature.com::f75cea3c-e151-4c95-9152-34449bede018" providerId="AD" clId="Web-{C4938FC7-3088-BC48-ECC2-ED4AA382598D}" dt="2023-05-09T05:30:12.952" v="656"/>
          <ac:spMkLst>
            <pc:docMk/>
            <pc:sldMk cId="1749204533" sldId="312"/>
            <ac:spMk id="39" creationId="{9EF66A24-7C78-D13C-8F17-EF4BDF333029}"/>
          </ac:spMkLst>
        </pc:spChg>
        <pc:spChg chg="add del">
          <ac:chgData name="Charles Jester" userId="S::charles.jester@revature.com::f75cea3c-e151-4c95-9152-34449bede018" providerId="AD" clId="Web-{C4938FC7-3088-BC48-ECC2-ED4AA382598D}" dt="2023-05-09T14:44:28.618" v="1335"/>
          <ac:spMkLst>
            <pc:docMk/>
            <pc:sldMk cId="1749204533" sldId="312"/>
            <ac:spMk id="39" creationId="{F612C325-C575-C13B-20C6-4E408C66D223}"/>
          </ac:spMkLst>
        </pc:spChg>
        <pc:spChg chg="add del mod">
          <ac:chgData name="Charles Jester" userId="S::charles.jester@revature.com::f75cea3c-e151-4c95-9152-34449bede018" providerId="AD" clId="Web-{C4938FC7-3088-BC48-ECC2-ED4AA382598D}" dt="2023-05-09T14:21:55.163" v="1085"/>
          <ac:spMkLst>
            <pc:docMk/>
            <pc:sldMk cId="1749204533" sldId="312"/>
            <ac:spMk id="40" creationId="{5089FB22-0098-291F-C580-B755DF9E796B}"/>
          </ac:spMkLst>
        </pc:spChg>
        <pc:spChg chg="add del mod">
          <ac:chgData name="Charles Jester" userId="S::charles.jester@revature.com::f75cea3c-e151-4c95-9152-34449bede018" providerId="AD" clId="Web-{C4938FC7-3088-BC48-ECC2-ED4AA382598D}" dt="2023-05-09T14:21:55.163" v="1084"/>
          <ac:spMkLst>
            <pc:docMk/>
            <pc:sldMk cId="1749204533" sldId="312"/>
            <ac:spMk id="41" creationId="{195CF207-48EE-9DDF-3814-B46D56726132}"/>
          </ac:spMkLst>
        </pc:spChg>
        <pc:spChg chg="add del">
          <ac:chgData name="Charles Jester" userId="S::charles.jester@revature.com::f75cea3c-e151-4c95-9152-34449bede018" providerId="AD" clId="Web-{C4938FC7-3088-BC48-ECC2-ED4AA382598D}" dt="2023-05-09T05:29:20.855" v="650"/>
          <ac:spMkLst>
            <pc:docMk/>
            <pc:sldMk cId="1749204533" sldId="312"/>
            <ac:spMk id="42" creationId="{57BDA4B5-4649-EC1D-5114-49409545926A}"/>
          </ac:spMkLst>
        </pc:spChg>
        <pc:spChg chg="add del">
          <ac:chgData name="Charles Jester" userId="S::charles.jester@revature.com::f75cea3c-e151-4c95-9152-34449bede018" providerId="AD" clId="Web-{C4938FC7-3088-BC48-ECC2-ED4AA382598D}" dt="2023-05-09T14:44:28.618" v="1334"/>
          <ac:spMkLst>
            <pc:docMk/>
            <pc:sldMk cId="1749204533" sldId="312"/>
            <ac:spMk id="43" creationId="{89370C99-1456-B5F4-E82E-400A62AC30D1}"/>
          </ac:spMkLst>
        </pc:spChg>
        <pc:spChg chg="add del">
          <ac:chgData name="Charles Jester" userId="S::charles.jester@revature.com::f75cea3c-e151-4c95-9152-34449bede018" providerId="AD" clId="Web-{C4938FC7-3088-BC48-ECC2-ED4AA382598D}" dt="2023-05-09T05:29:28.043" v="652"/>
          <ac:spMkLst>
            <pc:docMk/>
            <pc:sldMk cId="1749204533" sldId="312"/>
            <ac:spMk id="43" creationId="{8F0C1B94-9DAC-4E51-3584-AF94BE97FCF5}"/>
          </ac:spMkLst>
        </pc:spChg>
        <pc:spChg chg="add del mod">
          <ac:chgData name="Charles Jester" userId="S::charles.jester@revature.com::f75cea3c-e151-4c95-9152-34449bede018" providerId="AD" clId="Web-{C4938FC7-3088-BC48-ECC2-ED4AA382598D}" dt="2023-05-09T14:21:55.163" v="1083"/>
          <ac:spMkLst>
            <pc:docMk/>
            <pc:sldMk cId="1749204533" sldId="312"/>
            <ac:spMk id="44" creationId="{3AF9B57B-9854-D31F-E9F1-059DBE7C5FFB}"/>
          </ac:spMkLst>
        </pc:spChg>
        <pc:spChg chg="add del mod">
          <ac:chgData name="Charles Jester" userId="S::charles.jester@revature.com::f75cea3c-e151-4c95-9152-34449bede018" providerId="AD" clId="Web-{C4938FC7-3088-BC48-ECC2-ED4AA382598D}" dt="2023-05-09T14:21:55.163" v="1082"/>
          <ac:spMkLst>
            <pc:docMk/>
            <pc:sldMk cId="1749204533" sldId="312"/>
            <ac:spMk id="45" creationId="{5F884255-3455-12D4-D6AA-0D8686A730FC}"/>
          </ac:spMkLst>
        </pc:spChg>
        <pc:spChg chg="add del">
          <ac:chgData name="Charles Jester" userId="S::charles.jester@revature.com::f75cea3c-e151-4c95-9152-34449bede018" providerId="AD" clId="Web-{C4938FC7-3088-BC48-ECC2-ED4AA382598D}" dt="2023-05-09T14:44:28.618" v="1333"/>
          <ac:spMkLst>
            <pc:docMk/>
            <pc:sldMk cId="1749204533" sldId="312"/>
            <ac:spMk id="47" creationId="{6BDED788-C279-A68C-E53E-B2BF3D9FB1F3}"/>
          </ac:spMkLst>
        </pc:spChg>
        <pc:spChg chg="add del">
          <ac:chgData name="Charles Jester" userId="S::charles.jester@revature.com::f75cea3c-e151-4c95-9152-34449bede018" providerId="AD" clId="Web-{C4938FC7-3088-BC48-ECC2-ED4AA382598D}" dt="2023-05-09T14:44:28.618" v="1332"/>
          <ac:spMkLst>
            <pc:docMk/>
            <pc:sldMk cId="1749204533" sldId="312"/>
            <ac:spMk id="49" creationId="{1FBA3BFA-417D-7EB8-D606-867B474BCBA1}"/>
          </ac:spMkLst>
        </pc:spChg>
        <pc:spChg chg="add del">
          <ac:chgData name="Charles Jester" userId="S::charles.jester@revature.com::f75cea3c-e151-4c95-9152-34449bede018" providerId="AD" clId="Web-{C4938FC7-3088-BC48-ECC2-ED4AA382598D}" dt="2023-05-09T14:44:28.618" v="1331"/>
          <ac:spMkLst>
            <pc:docMk/>
            <pc:sldMk cId="1749204533" sldId="312"/>
            <ac:spMk id="51" creationId="{B8213665-F1A3-28E7-0C49-B5E1DC6E32FB}"/>
          </ac:spMkLst>
        </pc:spChg>
        <pc:spChg chg="add del">
          <ac:chgData name="Charles Jester" userId="S::charles.jester@revature.com::f75cea3c-e151-4c95-9152-34449bede018" providerId="AD" clId="Web-{C4938FC7-3088-BC48-ECC2-ED4AA382598D}" dt="2023-05-09T14:44:28.618" v="1330"/>
          <ac:spMkLst>
            <pc:docMk/>
            <pc:sldMk cId="1749204533" sldId="312"/>
            <ac:spMk id="53" creationId="{DBA4737D-CDB4-C3BD-B412-9C09A6C1B8D3}"/>
          </ac:spMkLst>
        </pc:spChg>
        <pc:spChg chg="add del">
          <ac:chgData name="Charles Jester" userId="S::charles.jester@revature.com::f75cea3c-e151-4c95-9152-34449bede018" providerId="AD" clId="Web-{C4938FC7-3088-BC48-ECC2-ED4AA382598D}" dt="2023-05-09T14:44:28.618" v="1329"/>
          <ac:spMkLst>
            <pc:docMk/>
            <pc:sldMk cId="1749204533" sldId="312"/>
            <ac:spMk id="55" creationId="{CB1D0AE1-DE91-9BF3-AE54-6A0E19C54B65}"/>
          </ac:spMkLst>
        </pc:spChg>
        <pc:spChg chg="add del">
          <ac:chgData name="Charles Jester" userId="S::charles.jester@revature.com::f75cea3c-e151-4c95-9152-34449bede018" providerId="AD" clId="Web-{C4938FC7-3088-BC48-ECC2-ED4AA382598D}" dt="2023-05-09T14:44:28.618" v="1328"/>
          <ac:spMkLst>
            <pc:docMk/>
            <pc:sldMk cId="1749204533" sldId="312"/>
            <ac:spMk id="57" creationId="{FDEFA1AD-22CC-4E26-D631-2728425D63F3}"/>
          </ac:spMkLst>
        </pc:spChg>
        <pc:spChg chg="add del">
          <ac:chgData name="Charles Jester" userId="S::charles.jester@revature.com::f75cea3c-e151-4c95-9152-34449bede018" providerId="AD" clId="Web-{C4938FC7-3088-BC48-ECC2-ED4AA382598D}" dt="2023-05-09T14:44:28.618" v="1327"/>
          <ac:spMkLst>
            <pc:docMk/>
            <pc:sldMk cId="1749204533" sldId="312"/>
            <ac:spMk id="59" creationId="{34761422-6FD3-629E-0E41-5F676CF1DDD9}"/>
          </ac:spMkLst>
        </pc:spChg>
        <pc:spChg chg="add del">
          <ac:chgData name="Charles Jester" userId="S::charles.jester@revature.com::f75cea3c-e151-4c95-9152-34449bede018" providerId="AD" clId="Web-{C4938FC7-3088-BC48-ECC2-ED4AA382598D}" dt="2023-05-09T14:44:28.618" v="1326"/>
          <ac:spMkLst>
            <pc:docMk/>
            <pc:sldMk cId="1749204533" sldId="312"/>
            <ac:spMk id="61" creationId="{DF9DE991-3391-9BA6-AB3F-48B900D3DA83}"/>
          </ac:spMkLst>
        </pc:spChg>
        <pc:spChg chg="add del">
          <ac:chgData name="Charles Jester" userId="S::charles.jester@revature.com::f75cea3c-e151-4c95-9152-34449bede018" providerId="AD" clId="Web-{C4938FC7-3088-BC48-ECC2-ED4AA382598D}" dt="2023-05-09T14:44:28.618" v="1325"/>
          <ac:spMkLst>
            <pc:docMk/>
            <pc:sldMk cId="1749204533" sldId="312"/>
            <ac:spMk id="63" creationId="{B1116973-8F75-64C3-74C1-27347ACB9F9C}"/>
          </ac:spMkLst>
        </pc:spChg>
        <pc:spChg chg="add del">
          <ac:chgData name="Charles Jester" userId="S::charles.jester@revature.com::f75cea3c-e151-4c95-9152-34449bede018" providerId="AD" clId="Web-{C4938FC7-3088-BC48-ECC2-ED4AA382598D}" dt="2023-05-09T14:44:28.618" v="1324"/>
          <ac:spMkLst>
            <pc:docMk/>
            <pc:sldMk cId="1749204533" sldId="312"/>
            <ac:spMk id="65" creationId="{6205E326-FEC8-BF02-EBFB-238BB09CD2D4}"/>
          </ac:spMkLst>
        </pc:spChg>
        <pc:spChg chg="add del">
          <ac:chgData name="Charles Jester" userId="S::charles.jester@revature.com::f75cea3c-e151-4c95-9152-34449bede018" providerId="AD" clId="Web-{C4938FC7-3088-BC48-ECC2-ED4AA382598D}" dt="2023-05-09T14:44:28.618" v="1323"/>
          <ac:spMkLst>
            <pc:docMk/>
            <pc:sldMk cId="1749204533" sldId="312"/>
            <ac:spMk id="67" creationId="{41962854-868A-2384-E4F6-41641BC828A8}"/>
          </ac:spMkLst>
        </pc:spChg>
        <pc:spChg chg="add del">
          <ac:chgData name="Charles Jester" userId="S::charles.jester@revature.com::f75cea3c-e151-4c95-9152-34449bede018" providerId="AD" clId="Web-{C4938FC7-3088-BC48-ECC2-ED4AA382598D}" dt="2023-05-09T14:44:28.618" v="1322"/>
          <ac:spMkLst>
            <pc:docMk/>
            <pc:sldMk cId="1749204533" sldId="312"/>
            <ac:spMk id="69" creationId="{0BCEF3F2-837F-C42E-5374-07AA2BF9CD64}"/>
          </ac:spMkLst>
        </pc:spChg>
        <pc:spChg chg="add del">
          <ac:chgData name="Charles Jester" userId="S::charles.jester@revature.com::f75cea3c-e151-4c95-9152-34449bede018" providerId="AD" clId="Web-{C4938FC7-3088-BC48-ECC2-ED4AA382598D}" dt="2023-05-09T14:44:28.618" v="1321"/>
          <ac:spMkLst>
            <pc:docMk/>
            <pc:sldMk cId="1749204533" sldId="312"/>
            <ac:spMk id="71" creationId="{FFF1F393-7BDD-1F24-14F7-02A233804B57}"/>
          </ac:spMkLst>
        </pc:spChg>
        <pc:spChg chg="add del">
          <ac:chgData name="Charles Jester" userId="S::charles.jester@revature.com::f75cea3c-e151-4c95-9152-34449bede018" providerId="AD" clId="Web-{C4938FC7-3088-BC48-ECC2-ED4AA382598D}" dt="2023-05-09T14:44:28.618" v="1320"/>
          <ac:spMkLst>
            <pc:docMk/>
            <pc:sldMk cId="1749204533" sldId="312"/>
            <ac:spMk id="73" creationId="{5B792745-6F17-8107-9972-916A7D605A5F}"/>
          </ac:spMkLst>
        </pc:spChg>
        <pc:spChg chg="add del">
          <ac:chgData name="Charles Jester" userId="S::charles.jester@revature.com::f75cea3c-e151-4c95-9152-34449bede018" providerId="AD" clId="Web-{C4938FC7-3088-BC48-ECC2-ED4AA382598D}" dt="2023-05-09T14:44:28.618" v="1319"/>
          <ac:spMkLst>
            <pc:docMk/>
            <pc:sldMk cId="1749204533" sldId="312"/>
            <ac:spMk id="75" creationId="{35B67EA0-A8D8-2C53-EBF2-212DE3CA5F64}"/>
          </ac:spMkLst>
        </pc:spChg>
        <pc:spChg chg="add del">
          <ac:chgData name="Charles Jester" userId="S::charles.jester@revature.com::f75cea3c-e151-4c95-9152-34449bede018" providerId="AD" clId="Web-{C4938FC7-3088-BC48-ECC2-ED4AA382598D}" dt="2023-05-09T14:44:28.618" v="1318"/>
          <ac:spMkLst>
            <pc:docMk/>
            <pc:sldMk cId="1749204533" sldId="312"/>
            <ac:spMk id="77" creationId="{B78B8092-46A9-C82A-0334-E70E28B867B9}"/>
          </ac:spMkLst>
        </pc:spChg>
        <pc:spChg chg="add del">
          <ac:chgData name="Charles Jester" userId="S::charles.jester@revature.com::f75cea3c-e151-4c95-9152-34449bede018" providerId="AD" clId="Web-{C4938FC7-3088-BC48-ECC2-ED4AA382598D}" dt="2023-05-09T14:44:28.618" v="1317"/>
          <ac:spMkLst>
            <pc:docMk/>
            <pc:sldMk cId="1749204533" sldId="312"/>
            <ac:spMk id="79" creationId="{B9E7A7DA-4A72-64B2-3CAD-AACB89F169DC}"/>
          </ac:spMkLst>
        </pc:spChg>
        <pc:spChg chg="add del mod">
          <ac:chgData name="Charles Jester" userId="S::charles.jester@revature.com::f75cea3c-e151-4c95-9152-34449bede018" providerId="AD" clId="Web-{C4938FC7-3088-BC48-ECC2-ED4AA382598D}" dt="2023-05-09T14:44:30.962" v="1338"/>
          <ac:spMkLst>
            <pc:docMk/>
            <pc:sldMk cId="1749204533" sldId="312"/>
            <ac:spMk id="81" creationId="{6A044225-C9EB-9FCE-C241-CDF9E73FBAEB}"/>
          </ac:spMkLst>
        </pc:spChg>
        <pc:spChg chg="add mod">
          <ac:chgData name="Charles Jester" userId="S::charles.jester@revature.com::f75cea3c-e151-4c95-9152-34449bede018" providerId="AD" clId="Web-{C4938FC7-3088-BC48-ECC2-ED4AA382598D}" dt="2023-05-09T14:44:41.665" v="1339"/>
          <ac:spMkLst>
            <pc:docMk/>
            <pc:sldMk cId="1749204533" sldId="312"/>
            <ac:spMk id="83" creationId="{E9D63118-3232-1B33-9C2C-4A7658873546}"/>
          </ac:spMkLst>
        </pc:spChg>
        <pc:spChg chg="add">
          <ac:chgData name="Charles Jester" userId="S::charles.jester@revature.com::f75cea3c-e151-4c95-9152-34449bede018" providerId="AD" clId="Web-{C4938FC7-3088-BC48-ECC2-ED4AA382598D}" dt="2023-05-09T14:44:41.696" v="1341"/>
          <ac:spMkLst>
            <pc:docMk/>
            <pc:sldMk cId="1749204533" sldId="312"/>
            <ac:spMk id="94" creationId="{279263AF-2C77-80DE-4E2E-F5FE73858571}"/>
          </ac:spMkLst>
        </pc:spChg>
        <pc:spChg chg="add">
          <ac:chgData name="Charles Jester" userId="S::charles.jester@revature.com::f75cea3c-e151-4c95-9152-34449bede018" providerId="AD" clId="Web-{C4938FC7-3088-BC48-ECC2-ED4AA382598D}" dt="2023-05-09T14:44:41.712" v="1342"/>
          <ac:spMkLst>
            <pc:docMk/>
            <pc:sldMk cId="1749204533" sldId="312"/>
            <ac:spMk id="96" creationId="{F4E452D6-DAB0-F435-88EE-444DBCEE4EEE}"/>
          </ac:spMkLst>
        </pc:spChg>
        <pc:spChg chg="add">
          <ac:chgData name="Charles Jester" userId="S::charles.jester@revature.com::f75cea3c-e151-4c95-9152-34449bede018" providerId="AD" clId="Web-{C4938FC7-3088-BC48-ECC2-ED4AA382598D}" dt="2023-05-09T14:44:41.728" v="1343"/>
          <ac:spMkLst>
            <pc:docMk/>
            <pc:sldMk cId="1749204533" sldId="312"/>
            <ac:spMk id="98" creationId="{DC0B4A2A-CBDF-C5E0-0BC7-82DC3679CDBF}"/>
          </ac:spMkLst>
        </pc:spChg>
        <pc:spChg chg="add">
          <ac:chgData name="Charles Jester" userId="S::charles.jester@revature.com::f75cea3c-e151-4c95-9152-34449bede018" providerId="AD" clId="Web-{C4938FC7-3088-BC48-ECC2-ED4AA382598D}" dt="2023-05-09T14:44:41.728" v="1344"/>
          <ac:spMkLst>
            <pc:docMk/>
            <pc:sldMk cId="1749204533" sldId="312"/>
            <ac:spMk id="100" creationId="{440EF47A-87D2-9634-8C83-B626DB2A9BC9}"/>
          </ac:spMkLst>
        </pc:spChg>
        <pc:spChg chg="add">
          <ac:chgData name="Charles Jester" userId="S::charles.jester@revature.com::f75cea3c-e151-4c95-9152-34449bede018" providerId="AD" clId="Web-{C4938FC7-3088-BC48-ECC2-ED4AA382598D}" dt="2023-05-09T14:44:41.743" v="1345"/>
          <ac:spMkLst>
            <pc:docMk/>
            <pc:sldMk cId="1749204533" sldId="312"/>
            <ac:spMk id="102" creationId="{A7C3D5ED-0C3A-ED6C-952A-5C1B3D5F49E0}"/>
          </ac:spMkLst>
        </pc:spChg>
        <pc:spChg chg="add">
          <ac:chgData name="Charles Jester" userId="S::charles.jester@revature.com::f75cea3c-e151-4c95-9152-34449bede018" providerId="AD" clId="Web-{C4938FC7-3088-BC48-ECC2-ED4AA382598D}" dt="2023-05-09T14:44:41.759" v="1346"/>
          <ac:spMkLst>
            <pc:docMk/>
            <pc:sldMk cId="1749204533" sldId="312"/>
            <ac:spMk id="104" creationId="{6AA1E65F-80C0-0496-519C-1BCF8DD182DD}"/>
          </ac:spMkLst>
        </pc:spChg>
        <pc:spChg chg="add">
          <ac:chgData name="Charles Jester" userId="S::charles.jester@revature.com::f75cea3c-e151-4c95-9152-34449bede018" providerId="AD" clId="Web-{C4938FC7-3088-BC48-ECC2-ED4AA382598D}" dt="2023-05-09T14:44:41.774" v="1347"/>
          <ac:spMkLst>
            <pc:docMk/>
            <pc:sldMk cId="1749204533" sldId="312"/>
            <ac:spMk id="106" creationId="{9E5CC9BC-EF4F-9272-E591-A0DFD4396ECC}"/>
          </ac:spMkLst>
        </pc:spChg>
        <pc:spChg chg="add">
          <ac:chgData name="Charles Jester" userId="S::charles.jester@revature.com::f75cea3c-e151-4c95-9152-34449bede018" providerId="AD" clId="Web-{C4938FC7-3088-BC48-ECC2-ED4AA382598D}" dt="2023-05-09T14:44:41.774" v="1348"/>
          <ac:spMkLst>
            <pc:docMk/>
            <pc:sldMk cId="1749204533" sldId="312"/>
            <ac:spMk id="108" creationId="{A10FD01A-BECA-F37F-C533-F9F6C49F6480}"/>
          </ac:spMkLst>
        </pc:spChg>
        <pc:spChg chg="add">
          <ac:chgData name="Charles Jester" userId="S::charles.jester@revature.com::f75cea3c-e151-4c95-9152-34449bede018" providerId="AD" clId="Web-{C4938FC7-3088-BC48-ECC2-ED4AA382598D}" dt="2023-05-09T14:44:41.790" v="1349"/>
          <ac:spMkLst>
            <pc:docMk/>
            <pc:sldMk cId="1749204533" sldId="312"/>
            <ac:spMk id="110" creationId="{42D62478-0EA1-FC0E-D3A0-945E7A030ADE}"/>
          </ac:spMkLst>
        </pc:spChg>
        <pc:spChg chg="add">
          <ac:chgData name="Charles Jester" userId="S::charles.jester@revature.com::f75cea3c-e151-4c95-9152-34449bede018" providerId="AD" clId="Web-{C4938FC7-3088-BC48-ECC2-ED4AA382598D}" dt="2023-05-09T14:44:41.806" v="1350"/>
          <ac:spMkLst>
            <pc:docMk/>
            <pc:sldMk cId="1749204533" sldId="312"/>
            <ac:spMk id="112" creationId="{2745927D-FD65-BFFA-1743-E6F3E54BC1FB}"/>
          </ac:spMkLst>
        </pc:spChg>
        <pc:spChg chg="add">
          <ac:chgData name="Charles Jester" userId="S::charles.jester@revature.com::f75cea3c-e151-4c95-9152-34449bede018" providerId="AD" clId="Web-{C4938FC7-3088-BC48-ECC2-ED4AA382598D}" dt="2023-05-09T14:44:41.821" v="1351"/>
          <ac:spMkLst>
            <pc:docMk/>
            <pc:sldMk cId="1749204533" sldId="312"/>
            <ac:spMk id="114" creationId="{1CDC6CE8-77AC-4324-EA1E-4EC7CB10D6F2}"/>
          </ac:spMkLst>
        </pc:spChg>
        <pc:spChg chg="add">
          <ac:chgData name="Charles Jester" userId="S::charles.jester@revature.com::f75cea3c-e151-4c95-9152-34449bede018" providerId="AD" clId="Web-{C4938FC7-3088-BC48-ECC2-ED4AA382598D}" dt="2023-05-09T14:44:41.821" v="1352"/>
          <ac:spMkLst>
            <pc:docMk/>
            <pc:sldMk cId="1749204533" sldId="312"/>
            <ac:spMk id="116" creationId="{9AC04FF1-86E5-41A6-85A6-924EE64306EC}"/>
          </ac:spMkLst>
        </pc:spChg>
        <pc:spChg chg="add">
          <ac:chgData name="Charles Jester" userId="S::charles.jester@revature.com::f75cea3c-e151-4c95-9152-34449bede018" providerId="AD" clId="Web-{C4938FC7-3088-BC48-ECC2-ED4AA382598D}" dt="2023-05-09T14:44:41.837" v="1353"/>
          <ac:spMkLst>
            <pc:docMk/>
            <pc:sldMk cId="1749204533" sldId="312"/>
            <ac:spMk id="118" creationId="{687F5C9A-3A9A-63D7-63D5-43456F79CF9F}"/>
          </ac:spMkLst>
        </pc:spChg>
        <pc:spChg chg="add">
          <ac:chgData name="Charles Jester" userId="S::charles.jester@revature.com::f75cea3c-e151-4c95-9152-34449bede018" providerId="AD" clId="Web-{C4938FC7-3088-BC48-ECC2-ED4AA382598D}" dt="2023-05-09T14:44:41.853" v="1354"/>
          <ac:spMkLst>
            <pc:docMk/>
            <pc:sldMk cId="1749204533" sldId="312"/>
            <ac:spMk id="120" creationId="{4D3CC5F0-741C-0808-8602-95505BE96B7A}"/>
          </ac:spMkLst>
        </pc:spChg>
        <pc:spChg chg="add">
          <ac:chgData name="Charles Jester" userId="S::charles.jester@revature.com::f75cea3c-e151-4c95-9152-34449bede018" providerId="AD" clId="Web-{C4938FC7-3088-BC48-ECC2-ED4AA382598D}" dt="2023-05-09T14:44:41.868" v="1355"/>
          <ac:spMkLst>
            <pc:docMk/>
            <pc:sldMk cId="1749204533" sldId="312"/>
            <ac:spMk id="122" creationId="{56D57C3F-3ABC-ED11-40FD-DF75F02889E8}"/>
          </ac:spMkLst>
        </pc:spChg>
        <pc:spChg chg="add">
          <ac:chgData name="Charles Jester" userId="S::charles.jester@revature.com::f75cea3c-e151-4c95-9152-34449bede018" providerId="AD" clId="Web-{C4938FC7-3088-BC48-ECC2-ED4AA382598D}" dt="2023-05-09T14:44:41.884" v="1356"/>
          <ac:spMkLst>
            <pc:docMk/>
            <pc:sldMk cId="1749204533" sldId="312"/>
            <ac:spMk id="124" creationId="{3B7A35BF-312F-4A2A-995B-9B61C71A9EF8}"/>
          </ac:spMkLst>
        </pc:spChg>
        <pc:spChg chg="add">
          <ac:chgData name="Charles Jester" userId="S::charles.jester@revature.com::f75cea3c-e151-4c95-9152-34449bede018" providerId="AD" clId="Web-{C4938FC7-3088-BC48-ECC2-ED4AA382598D}" dt="2023-05-09T14:44:41.899" v="1357"/>
          <ac:spMkLst>
            <pc:docMk/>
            <pc:sldMk cId="1749204533" sldId="312"/>
            <ac:spMk id="126" creationId="{D147E7FB-C152-BEDB-658C-59C6AC14620E}"/>
          </ac:spMkLst>
        </pc:spChg>
        <pc:spChg chg="add">
          <ac:chgData name="Charles Jester" userId="S::charles.jester@revature.com::f75cea3c-e151-4c95-9152-34449bede018" providerId="AD" clId="Web-{C4938FC7-3088-BC48-ECC2-ED4AA382598D}" dt="2023-05-09T14:44:41.915" v="1358"/>
          <ac:spMkLst>
            <pc:docMk/>
            <pc:sldMk cId="1749204533" sldId="312"/>
            <ac:spMk id="128" creationId="{BBAE718B-56BB-125A-91D8-671B69CDFA46}"/>
          </ac:spMkLst>
        </pc:spChg>
        <pc:spChg chg="add">
          <ac:chgData name="Charles Jester" userId="S::charles.jester@revature.com::f75cea3c-e151-4c95-9152-34449bede018" providerId="AD" clId="Web-{C4938FC7-3088-BC48-ECC2-ED4AA382598D}" dt="2023-05-09T14:44:41.931" v="1359"/>
          <ac:spMkLst>
            <pc:docMk/>
            <pc:sldMk cId="1749204533" sldId="312"/>
            <ac:spMk id="130" creationId="{417649E3-161C-3697-F271-AD09BE98CD6B}"/>
          </ac:spMkLst>
        </pc:spChg>
        <pc:spChg chg="add">
          <ac:chgData name="Charles Jester" userId="S::charles.jester@revature.com::f75cea3c-e151-4c95-9152-34449bede018" providerId="AD" clId="Web-{C4938FC7-3088-BC48-ECC2-ED4AA382598D}" dt="2023-05-09T14:44:41.946" v="1360"/>
          <ac:spMkLst>
            <pc:docMk/>
            <pc:sldMk cId="1749204533" sldId="312"/>
            <ac:spMk id="132" creationId="{B781229D-3DA8-EE6E-1643-BA6EF97D3DED}"/>
          </ac:spMkLst>
        </pc:spChg>
        <pc:grpChg chg="del">
          <ac:chgData name="Charles Jester" userId="S::charles.jester@revature.com::f75cea3c-e151-4c95-9152-34449bede018" providerId="AD" clId="Web-{C4938FC7-3088-BC48-ECC2-ED4AA382598D}" dt="2023-05-09T04:54:58.718" v="345"/>
          <ac:grpSpMkLst>
            <pc:docMk/>
            <pc:sldMk cId="1749204533" sldId="312"/>
            <ac:grpSpMk id="2" creationId="{00000000-0000-0000-0000-000000000000}"/>
          </ac:grpSpMkLst>
        </pc:grpChg>
        <pc:grpChg chg="del">
          <ac:chgData name="Charles Jester" userId="S::charles.jester@revature.com::f75cea3c-e151-4c95-9152-34449bede018" providerId="AD" clId="Web-{C4938FC7-3088-BC48-ECC2-ED4AA382598D}" dt="2023-05-09T04:54:56.968" v="344"/>
          <ac:grpSpMkLst>
            <pc:docMk/>
            <pc:sldMk cId="1749204533" sldId="312"/>
            <ac:grpSpMk id="3" creationId="{00000000-0000-0000-0000-000000000000}"/>
          </ac:grpSpMkLst>
        </pc:grpChg>
        <pc:grpChg chg="add del mod">
          <ac:chgData name="Charles Jester" userId="S::charles.jester@revature.com::f75cea3c-e151-4c95-9152-34449bede018" providerId="AD" clId="Web-{C4938FC7-3088-BC48-ECC2-ED4AA382598D}" dt="2023-05-09T14:43:51.789" v="1287"/>
          <ac:grpSpMkLst>
            <pc:docMk/>
            <pc:sldMk cId="1749204533" sldId="312"/>
            <ac:grpSpMk id="11" creationId="{EB3CB1C7-CB86-9307-3EC4-C1BA4A2C1137}"/>
          </ac:grpSpMkLst>
        </pc:grpChg>
        <pc:grpChg chg="del">
          <ac:chgData name="Charles Jester" userId="S::charles.jester@revature.com::f75cea3c-e151-4c95-9152-34449bede018" providerId="AD" clId="Web-{C4938FC7-3088-BC48-ECC2-ED4AA382598D}" dt="2023-05-09T04:54:56.952" v="343"/>
          <ac:grpSpMkLst>
            <pc:docMk/>
            <pc:sldMk cId="1749204533" sldId="312"/>
            <ac:grpSpMk id="14" creationId="{00000000-0000-0000-0000-000000000000}"/>
          </ac:grpSpMkLst>
        </pc:grpChg>
        <pc:grpChg chg="del">
          <ac:chgData name="Charles Jester" userId="S::charles.jester@revature.com::f75cea3c-e151-4c95-9152-34449bede018" providerId="AD" clId="Web-{C4938FC7-3088-BC48-ECC2-ED4AA382598D}" dt="2023-05-09T04:54:56.952" v="342"/>
          <ac:grpSpMkLst>
            <pc:docMk/>
            <pc:sldMk cId="1749204533" sldId="312"/>
            <ac:grpSpMk id="19" creationId="{00000000-0000-0000-0000-000000000000}"/>
          </ac:grpSpMkLst>
        </pc:grpChg>
        <pc:grpChg chg="add del">
          <ac:chgData name="Charles Jester" userId="S::charles.jester@revature.com::f75cea3c-e151-4c95-9152-34449bede018" providerId="AD" clId="Web-{C4938FC7-3088-BC48-ECC2-ED4AA382598D}" dt="2023-05-09T14:44:28.618" v="1336"/>
          <ac:grpSpMkLst>
            <pc:docMk/>
            <pc:sldMk cId="1749204533" sldId="312"/>
            <ac:grpSpMk id="21" creationId="{FD70A550-9479-AAB1-A02E-912A43AE5210}"/>
          </ac:grpSpMkLst>
        </pc:grpChg>
        <pc:grpChg chg="add">
          <ac:chgData name="Charles Jester" userId="S::charles.jester@revature.com::f75cea3c-e151-4c95-9152-34449bede018" providerId="AD" clId="Web-{C4938FC7-3088-BC48-ECC2-ED4AA382598D}" dt="2023-05-09T14:44:41.696" v="1340"/>
          <ac:grpSpMkLst>
            <pc:docMk/>
            <pc:sldMk cId="1749204533" sldId="312"/>
            <ac:grpSpMk id="92" creationId="{61D7BF5E-470E-9FB9-4DE9-E9FCA169A59B}"/>
          </ac:grpSpMkLst>
        </pc:grpChg>
        <pc:picChg chg="add del mod">
          <ac:chgData name="Charles Jester" userId="S::charles.jester@revature.com::f75cea3c-e151-4c95-9152-34449bede018" providerId="AD" clId="Web-{C4938FC7-3088-BC48-ECC2-ED4AA382598D}" dt="2023-05-09T14:21:56.898" v="1102"/>
          <ac:picMkLst>
            <pc:docMk/>
            <pc:sldMk cId="1749204533" sldId="312"/>
            <ac:picMk id="4" creationId="{5EA9AE1A-5F38-F8B1-2CED-B425CD274324}"/>
          </ac:picMkLst>
        </pc:picChg>
        <pc:cxnChg chg="mod">
          <ac:chgData name="Charles Jester" userId="S::charles.jester@revature.com::f75cea3c-e151-4c95-9152-34449bede018" providerId="AD" clId="Web-{C4938FC7-3088-BC48-ECC2-ED4AA382598D}" dt="2023-05-09T04:54:56.968" v="344"/>
          <ac:cxnSpMkLst>
            <pc:docMk/>
            <pc:sldMk cId="1749204533" sldId="312"/>
            <ac:cxnSpMk id="907" creationId="{00000000-0000-0000-0000-000000000000}"/>
          </ac:cxnSpMkLst>
        </pc:cxnChg>
        <pc:cxnChg chg="mod">
          <ac:chgData name="Charles Jester" userId="S::charles.jester@revature.com::f75cea3c-e151-4c95-9152-34449bede018" providerId="AD" clId="Web-{C4938FC7-3088-BC48-ECC2-ED4AA382598D}" dt="2023-05-09T04:54:58.718" v="345"/>
          <ac:cxnSpMkLst>
            <pc:docMk/>
            <pc:sldMk cId="1749204533" sldId="312"/>
            <ac:cxnSpMk id="913" creationId="{00000000-0000-0000-0000-000000000000}"/>
          </ac:cxnSpMkLst>
        </pc:cxnChg>
      </pc:sldChg>
      <pc:sldChg chg="del">
        <pc:chgData name="Charles Jester" userId="S::charles.jester@revature.com::f75cea3c-e151-4c95-9152-34449bede018" providerId="AD" clId="Web-{C4938FC7-3088-BC48-ECC2-ED4AA382598D}" dt="2023-05-09T15:04:40.647" v="1509"/>
        <pc:sldMkLst>
          <pc:docMk/>
          <pc:sldMk cId="4260197088" sldId="314"/>
        </pc:sldMkLst>
      </pc:sldChg>
      <pc:sldChg chg="del">
        <pc:chgData name="Charles Jester" userId="S::charles.jester@revature.com::f75cea3c-e151-4c95-9152-34449bede018" providerId="AD" clId="Web-{C4938FC7-3088-BC48-ECC2-ED4AA382598D}" dt="2023-05-08T18:16:46.576" v="30"/>
        <pc:sldMkLst>
          <pc:docMk/>
          <pc:sldMk cId="1817623260" sldId="315"/>
        </pc:sldMkLst>
      </pc:sldChg>
      <pc:sldChg chg="del">
        <pc:chgData name="Charles Jester" userId="S::charles.jester@revature.com::f75cea3c-e151-4c95-9152-34449bede018" providerId="AD" clId="Web-{C4938FC7-3088-BC48-ECC2-ED4AA382598D}" dt="2023-05-08T18:16:55.576" v="33"/>
        <pc:sldMkLst>
          <pc:docMk/>
          <pc:sldMk cId="165465917" sldId="316"/>
        </pc:sldMkLst>
      </pc:sldChg>
      <pc:sldChg chg="del">
        <pc:chgData name="Charles Jester" userId="S::charles.jester@revature.com::f75cea3c-e151-4c95-9152-34449bede018" providerId="AD" clId="Web-{C4938FC7-3088-BC48-ECC2-ED4AA382598D}" dt="2023-05-08T18:15:58.200" v="26"/>
        <pc:sldMkLst>
          <pc:docMk/>
          <pc:sldMk cId="2218205944" sldId="317"/>
        </pc:sldMkLst>
      </pc:sldChg>
      <pc:sldChg chg="del">
        <pc:chgData name="Charles Jester" userId="S::charles.jester@revature.com::f75cea3c-e151-4c95-9152-34449bede018" providerId="AD" clId="Web-{C4938FC7-3088-BC48-ECC2-ED4AA382598D}" dt="2023-05-08T18:17:10.514" v="41"/>
        <pc:sldMkLst>
          <pc:docMk/>
          <pc:sldMk cId="3256479877" sldId="318"/>
        </pc:sldMkLst>
      </pc:sldChg>
      <pc:sldChg chg="del">
        <pc:chgData name="Charles Jester" userId="S::charles.jester@revature.com::f75cea3c-e151-4c95-9152-34449bede018" providerId="AD" clId="Web-{C4938FC7-3088-BC48-ECC2-ED4AA382598D}" dt="2023-05-08T18:14:20.885" v="6"/>
        <pc:sldMkLst>
          <pc:docMk/>
          <pc:sldMk cId="908375230" sldId="319"/>
        </pc:sldMkLst>
      </pc:sldChg>
      <pc:sldChg chg="del">
        <pc:chgData name="Charles Jester" userId="S::charles.jester@revature.com::f75cea3c-e151-4c95-9152-34449bede018" providerId="AD" clId="Web-{C4938FC7-3088-BC48-ECC2-ED4AA382598D}" dt="2023-05-08T18:14:23.557" v="7"/>
        <pc:sldMkLst>
          <pc:docMk/>
          <pc:sldMk cId="1475381338" sldId="321"/>
        </pc:sldMkLst>
      </pc:sldChg>
      <pc:sldChg chg="del">
        <pc:chgData name="Charles Jester" userId="S::charles.jester@revature.com::f75cea3c-e151-4c95-9152-34449bede018" providerId="AD" clId="Web-{C4938FC7-3088-BC48-ECC2-ED4AA382598D}" dt="2023-05-08T18:17:10.514" v="40"/>
        <pc:sldMkLst>
          <pc:docMk/>
          <pc:sldMk cId="1126445983" sldId="322"/>
        </pc:sldMkLst>
      </pc:sldChg>
      <pc:sldChg chg="del">
        <pc:chgData name="Charles Jester" userId="S::charles.jester@revature.com::f75cea3c-e151-4c95-9152-34449bede018" providerId="AD" clId="Web-{C4938FC7-3088-BC48-ECC2-ED4AA382598D}" dt="2023-05-08T18:17:10.498" v="39"/>
        <pc:sldMkLst>
          <pc:docMk/>
          <pc:sldMk cId="2697679444" sldId="323"/>
        </pc:sldMkLst>
      </pc:sldChg>
      <pc:sldChg chg="del">
        <pc:chgData name="Charles Jester" userId="S::charles.jester@revature.com::f75cea3c-e151-4c95-9152-34449bede018" providerId="AD" clId="Web-{C4938FC7-3088-BC48-ECC2-ED4AA382598D}" dt="2023-05-08T18:17:10.498" v="38"/>
        <pc:sldMkLst>
          <pc:docMk/>
          <pc:sldMk cId="2468611237" sldId="325"/>
        </pc:sldMkLst>
      </pc:sldChg>
      <pc:sldChg chg="del">
        <pc:chgData name="Charles Jester" userId="S::charles.jester@revature.com::f75cea3c-e151-4c95-9152-34449bede018" providerId="AD" clId="Web-{C4938FC7-3088-BC48-ECC2-ED4AA382598D}" dt="2023-05-08T18:17:10.483" v="37"/>
        <pc:sldMkLst>
          <pc:docMk/>
          <pc:sldMk cId="3626239707" sldId="326"/>
        </pc:sldMkLst>
      </pc:sldChg>
      <pc:sldChg chg="del">
        <pc:chgData name="Charles Jester" userId="S::charles.jester@revature.com::f75cea3c-e151-4c95-9152-34449bede018" providerId="AD" clId="Web-{C4938FC7-3088-BC48-ECC2-ED4AA382598D}" dt="2023-05-08T18:17:10.467" v="36"/>
        <pc:sldMkLst>
          <pc:docMk/>
          <pc:sldMk cId="855922050" sldId="327"/>
        </pc:sldMkLst>
      </pc:sldChg>
      <pc:sldChg chg="del">
        <pc:chgData name="Charles Jester" userId="S::charles.jester@revature.com::f75cea3c-e151-4c95-9152-34449bede018" providerId="AD" clId="Web-{C4938FC7-3088-BC48-ECC2-ED4AA382598D}" dt="2023-05-08T18:17:10.389" v="35"/>
        <pc:sldMkLst>
          <pc:docMk/>
          <pc:sldMk cId="2266677675" sldId="328"/>
        </pc:sldMkLst>
      </pc:sldChg>
      <pc:sldChg chg="del">
        <pc:chgData name="Charles Jester" userId="S::charles.jester@revature.com::f75cea3c-e151-4c95-9152-34449bede018" providerId="AD" clId="Web-{C4938FC7-3088-BC48-ECC2-ED4AA382598D}" dt="2023-05-08T18:17:10.326" v="34"/>
        <pc:sldMkLst>
          <pc:docMk/>
          <pc:sldMk cId="4276322368" sldId="329"/>
        </pc:sldMkLst>
      </pc:sldChg>
      <pc:sldChg chg="del">
        <pc:chgData name="Charles Jester" userId="S::charles.jester@revature.com::f75cea3c-e151-4c95-9152-34449bede018" providerId="AD" clId="Web-{C4938FC7-3088-BC48-ECC2-ED4AA382598D}" dt="2023-05-09T04:39:25.053" v="337"/>
        <pc:sldMkLst>
          <pc:docMk/>
          <pc:sldMk cId="1236712671" sldId="330"/>
        </pc:sldMkLst>
      </pc:sldChg>
      <pc:sldChg chg="del">
        <pc:chgData name="Charles Jester" userId="S::charles.jester@revature.com::f75cea3c-e151-4c95-9152-34449bede018" providerId="AD" clId="Web-{C4938FC7-3088-BC48-ECC2-ED4AA382598D}" dt="2023-05-08T18:17:24.342" v="70"/>
        <pc:sldMkLst>
          <pc:docMk/>
          <pc:sldMk cId="3804745738" sldId="331"/>
        </pc:sldMkLst>
      </pc:sldChg>
      <pc:sldChg chg="del">
        <pc:chgData name="Charles Jester" userId="S::charles.jester@revature.com::f75cea3c-e151-4c95-9152-34449bede018" providerId="AD" clId="Web-{C4938FC7-3088-BC48-ECC2-ED4AA382598D}" dt="2023-05-08T18:17:24.342" v="69"/>
        <pc:sldMkLst>
          <pc:docMk/>
          <pc:sldMk cId="2775467314" sldId="332"/>
        </pc:sldMkLst>
      </pc:sldChg>
      <pc:sldChg chg="del">
        <pc:chgData name="Charles Jester" userId="S::charles.jester@revature.com::f75cea3c-e151-4c95-9152-34449bede018" providerId="AD" clId="Web-{C4938FC7-3088-BC48-ECC2-ED4AA382598D}" dt="2023-05-08T18:17:24.327" v="68"/>
        <pc:sldMkLst>
          <pc:docMk/>
          <pc:sldMk cId="2269731876" sldId="333"/>
        </pc:sldMkLst>
      </pc:sldChg>
      <pc:sldChg chg="del">
        <pc:chgData name="Charles Jester" userId="S::charles.jester@revature.com::f75cea3c-e151-4c95-9152-34449bede018" providerId="AD" clId="Web-{C4938FC7-3088-BC48-ECC2-ED4AA382598D}" dt="2023-05-08T18:17:24.327" v="67"/>
        <pc:sldMkLst>
          <pc:docMk/>
          <pc:sldMk cId="947411872" sldId="334"/>
        </pc:sldMkLst>
      </pc:sldChg>
      <pc:sldChg chg="del">
        <pc:chgData name="Charles Jester" userId="S::charles.jester@revature.com::f75cea3c-e151-4c95-9152-34449bede018" providerId="AD" clId="Web-{C4938FC7-3088-BC48-ECC2-ED4AA382598D}" dt="2023-05-08T18:17:24.327" v="66"/>
        <pc:sldMkLst>
          <pc:docMk/>
          <pc:sldMk cId="1191112308" sldId="335"/>
        </pc:sldMkLst>
      </pc:sldChg>
      <pc:sldChg chg="del">
        <pc:chgData name="Charles Jester" userId="S::charles.jester@revature.com::f75cea3c-e151-4c95-9152-34449bede018" providerId="AD" clId="Web-{C4938FC7-3088-BC48-ECC2-ED4AA382598D}" dt="2023-05-09T15:04:40.600" v="1507"/>
        <pc:sldMkLst>
          <pc:docMk/>
          <pc:sldMk cId="643406913" sldId="336"/>
        </pc:sldMkLst>
      </pc:sldChg>
      <pc:sldChg chg="del">
        <pc:chgData name="Charles Jester" userId="S::charles.jester@revature.com::f75cea3c-e151-4c95-9152-34449bede018" providerId="AD" clId="Web-{C4938FC7-3088-BC48-ECC2-ED4AA382598D}" dt="2023-05-09T15:04:40.491" v="1505"/>
        <pc:sldMkLst>
          <pc:docMk/>
          <pc:sldMk cId="108856369" sldId="337"/>
        </pc:sldMkLst>
      </pc:sldChg>
      <pc:sldChg chg="del">
        <pc:chgData name="Charles Jester" userId="S::charles.jester@revature.com::f75cea3c-e151-4c95-9152-34449bede018" providerId="AD" clId="Web-{C4938FC7-3088-BC48-ECC2-ED4AA382598D}" dt="2023-05-08T18:17:34.155" v="73"/>
        <pc:sldMkLst>
          <pc:docMk/>
          <pc:sldMk cId="3676738006" sldId="338"/>
        </pc:sldMkLst>
      </pc:sldChg>
      <pc:sldChg chg="del">
        <pc:chgData name="Charles Jester" userId="S::charles.jester@revature.com::f75cea3c-e151-4c95-9152-34449bede018" providerId="AD" clId="Web-{C4938FC7-3088-BC48-ECC2-ED4AA382598D}" dt="2023-05-09T15:04:40.538" v="1506"/>
        <pc:sldMkLst>
          <pc:docMk/>
          <pc:sldMk cId="3697649323" sldId="339"/>
        </pc:sldMkLst>
      </pc:sldChg>
      <pc:sldChg chg="del">
        <pc:chgData name="Charles Jester" userId="S::charles.jester@revature.com::f75cea3c-e151-4c95-9152-34449bede018" providerId="AD" clId="Web-{C4938FC7-3088-BC48-ECC2-ED4AA382598D}" dt="2023-05-09T15:04:40.397" v="1503"/>
        <pc:sldMkLst>
          <pc:docMk/>
          <pc:sldMk cId="3704975866" sldId="340"/>
        </pc:sldMkLst>
      </pc:sldChg>
      <pc:sldChg chg="del">
        <pc:chgData name="Charles Jester" userId="S::charles.jester@revature.com::f75cea3c-e151-4c95-9152-34449bede018" providerId="AD" clId="Web-{C4938FC7-3088-BC48-ECC2-ED4AA382598D}" dt="2023-05-09T15:04:40.444" v="1504"/>
        <pc:sldMkLst>
          <pc:docMk/>
          <pc:sldMk cId="3940542054" sldId="341"/>
        </pc:sldMkLst>
      </pc:sldChg>
      <pc:sldChg chg="del">
        <pc:chgData name="Charles Jester" userId="S::charles.jester@revature.com::f75cea3c-e151-4c95-9152-34449bede018" providerId="AD" clId="Web-{C4938FC7-3088-BC48-ECC2-ED4AA382598D}" dt="2023-05-09T15:04:40.303" v="1501"/>
        <pc:sldMkLst>
          <pc:docMk/>
          <pc:sldMk cId="3735730871" sldId="342"/>
        </pc:sldMkLst>
      </pc:sldChg>
      <pc:sldChg chg="del">
        <pc:chgData name="Charles Jester" userId="S::charles.jester@revature.com::f75cea3c-e151-4c95-9152-34449bede018" providerId="AD" clId="Web-{C4938FC7-3088-BC48-ECC2-ED4AA382598D}" dt="2023-05-09T15:04:40.350" v="1502"/>
        <pc:sldMkLst>
          <pc:docMk/>
          <pc:sldMk cId="159601685" sldId="343"/>
        </pc:sldMkLst>
      </pc:sldChg>
      <pc:sldChg chg="del">
        <pc:chgData name="Charles Jester" userId="S::charles.jester@revature.com::f75cea3c-e151-4c95-9152-34449bede018" providerId="AD" clId="Web-{C4938FC7-3088-BC48-ECC2-ED4AA382598D}" dt="2023-05-09T15:04:40.209" v="1499"/>
        <pc:sldMkLst>
          <pc:docMk/>
          <pc:sldMk cId="765140497" sldId="344"/>
        </pc:sldMkLst>
      </pc:sldChg>
      <pc:sldChg chg="del">
        <pc:chgData name="Charles Jester" userId="S::charles.jester@revature.com::f75cea3c-e151-4c95-9152-34449bede018" providerId="AD" clId="Web-{C4938FC7-3088-BC48-ECC2-ED4AA382598D}" dt="2023-05-09T15:04:40.272" v="1500"/>
        <pc:sldMkLst>
          <pc:docMk/>
          <pc:sldMk cId="1962310480" sldId="345"/>
        </pc:sldMkLst>
      </pc:sldChg>
      <pc:sldChg chg="del">
        <pc:chgData name="Charles Jester" userId="S::charles.jester@revature.com::f75cea3c-e151-4c95-9152-34449bede018" providerId="AD" clId="Web-{C4938FC7-3088-BC48-ECC2-ED4AA382598D}" dt="2023-05-08T18:15:58.184" v="25"/>
        <pc:sldMkLst>
          <pc:docMk/>
          <pc:sldMk cId="2562572440" sldId="346"/>
        </pc:sldMkLst>
      </pc:sldChg>
      <pc:sldChg chg="del">
        <pc:chgData name="Charles Jester" userId="S::charles.jester@revature.com::f75cea3c-e151-4c95-9152-34449bede018" providerId="AD" clId="Web-{C4938FC7-3088-BC48-ECC2-ED4AA382598D}" dt="2023-05-08T18:15:58.184" v="24"/>
        <pc:sldMkLst>
          <pc:docMk/>
          <pc:sldMk cId="4185850267" sldId="347"/>
        </pc:sldMkLst>
      </pc:sldChg>
      <pc:sldChg chg="del">
        <pc:chgData name="Charles Jester" userId="S::charles.jester@revature.com::f75cea3c-e151-4c95-9152-34449bede018" providerId="AD" clId="Web-{C4938FC7-3088-BC48-ECC2-ED4AA382598D}" dt="2023-05-08T18:15:58.168" v="23"/>
        <pc:sldMkLst>
          <pc:docMk/>
          <pc:sldMk cId="1886110662" sldId="348"/>
        </pc:sldMkLst>
      </pc:sldChg>
      <pc:sldChg chg="del">
        <pc:chgData name="Charles Jester" userId="S::charles.jester@revature.com::f75cea3c-e151-4c95-9152-34449bede018" providerId="AD" clId="Web-{C4938FC7-3088-BC48-ECC2-ED4AA382598D}" dt="2023-05-08T18:17:24.311" v="63"/>
        <pc:sldMkLst>
          <pc:docMk/>
          <pc:sldMk cId="2235593684" sldId="349"/>
        </pc:sldMkLst>
      </pc:sldChg>
      <pc:sldChg chg="del">
        <pc:chgData name="Charles Jester" userId="S::charles.jester@revature.com::f75cea3c-e151-4c95-9152-34449bede018" providerId="AD" clId="Web-{C4938FC7-3088-BC48-ECC2-ED4AA382598D}" dt="2023-05-08T18:17:24.295" v="60"/>
        <pc:sldMkLst>
          <pc:docMk/>
          <pc:sldMk cId="4294638998" sldId="350"/>
        </pc:sldMkLst>
      </pc:sldChg>
      <pc:sldChg chg="del">
        <pc:chgData name="Charles Jester" userId="S::charles.jester@revature.com::f75cea3c-e151-4c95-9152-34449bede018" providerId="AD" clId="Web-{C4938FC7-3088-BC48-ECC2-ED4AA382598D}" dt="2023-05-08T18:17:24.311" v="61"/>
        <pc:sldMkLst>
          <pc:docMk/>
          <pc:sldMk cId="1935485546" sldId="352"/>
        </pc:sldMkLst>
      </pc:sldChg>
      <pc:sldChg chg="del">
        <pc:chgData name="Charles Jester" userId="S::charles.jester@revature.com::f75cea3c-e151-4c95-9152-34449bede018" providerId="AD" clId="Web-{C4938FC7-3088-BC48-ECC2-ED4AA382598D}" dt="2023-05-08T18:17:24.311" v="64"/>
        <pc:sldMkLst>
          <pc:docMk/>
          <pc:sldMk cId="2961909079" sldId="353"/>
        </pc:sldMkLst>
      </pc:sldChg>
      <pc:sldChg chg="del">
        <pc:chgData name="Charles Jester" userId="S::charles.jester@revature.com::f75cea3c-e151-4c95-9152-34449bede018" providerId="AD" clId="Web-{C4938FC7-3088-BC48-ECC2-ED4AA382598D}" dt="2023-05-08T18:17:24.311" v="65"/>
        <pc:sldMkLst>
          <pc:docMk/>
          <pc:sldMk cId="1311579098" sldId="355"/>
        </pc:sldMkLst>
      </pc:sldChg>
      <pc:sldChg chg="del">
        <pc:chgData name="Charles Jester" userId="S::charles.jester@revature.com::f75cea3c-e151-4c95-9152-34449bede018" providerId="AD" clId="Web-{C4938FC7-3088-BC48-ECC2-ED4AA382598D}" dt="2023-05-08T18:16:55.576" v="32"/>
        <pc:sldMkLst>
          <pc:docMk/>
          <pc:sldMk cId="59848245" sldId="357"/>
        </pc:sldMkLst>
      </pc:sldChg>
      <pc:sldChg chg="del">
        <pc:chgData name="Charles Jester" userId="S::charles.jester@revature.com::f75cea3c-e151-4c95-9152-34449bede018" providerId="AD" clId="Web-{C4938FC7-3088-BC48-ECC2-ED4AA382598D}" dt="2023-05-08T18:17:24.295" v="59"/>
        <pc:sldMkLst>
          <pc:docMk/>
          <pc:sldMk cId="3197494097" sldId="359"/>
        </pc:sldMkLst>
      </pc:sldChg>
      <pc:sldChg chg="del">
        <pc:chgData name="Charles Jester" userId="S::charles.jester@revature.com::f75cea3c-e151-4c95-9152-34449bede018" providerId="AD" clId="Web-{C4938FC7-3088-BC48-ECC2-ED4AA382598D}" dt="2023-05-08T18:16:55.560" v="31"/>
        <pc:sldMkLst>
          <pc:docMk/>
          <pc:sldMk cId="260146556" sldId="360"/>
        </pc:sldMkLst>
      </pc:sldChg>
      <pc:sldChg chg="del">
        <pc:chgData name="Charles Jester" userId="S::charles.jester@revature.com::f75cea3c-e151-4c95-9152-34449bede018" providerId="AD" clId="Web-{C4938FC7-3088-BC48-ECC2-ED4AA382598D}" dt="2023-05-08T18:15:50.965" v="16"/>
        <pc:sldMkLst>
          <pc:docMk/>
          <pc:sldMk cId="2268758706" sldId="361"/>
        </pc:sldMkLst>
      </pc:sldChg>
      <pc:sldChg chg="del">
        <pc:chgData name="Charles Jester" userId="S::charles.jester@revature.com::f75cea3c-e151-4c95-9152-34449bede018" providerId="AD" clId="Web-{C4938FC7-3088-BC48-ECC2-ED4AA382598D}" dt="2023-05-08T18:17:10.561" v="47"/>
        <pc:sldMkLst>
          <pc:docMk/>
          <pc:sldMk cId="1059417660" sldId="362"/>
        </pc:sldMkLst>
      </pc:sldChg>
      <pc:sldChg chg="del">
        <pc:chgData name="Charles Jester" userId="S::charles.jester@revature.com::f75cea3c-e151-4c95-9152-34449bede018" providerId="AD" clId="Web-{C4938FC7-3088-BC48-ECC2-ED4AA382598D}" dt="2023-05-08T18:16:06.403" v="29"/>
        <pc:sldMkLst>
          <pc:docMk/>
          <pc:sldMk cId="3888238591" sldId="363"/>
        </pc:sldMkLst>
      </pc:sldChg>
      <pc:sldChg chg="del">
        <pc:chgData name="Charles Jester" userId="S::charles.jester@revature.com::f75cea3c-e151-4c95-9152-34449bede018" providerId="AD" clId="Web-{C4938FC7-3088-BC48-ECC2-ED4AA382598D}" dt="2023-05-08T18:16:06.387" v="28"/>
        <pc:sldMkLst>
          <pc:docMk/>
          <pc:sldMk cId="3655872038" sldId="364"/>
        </pc:sldMkLst>
      </pc:sldChg>
      <pc:sldChg chg="del">
        <pc:chgData name="Charles Jester" userId="S::charles.jester@revature.com::f75cea3c-e151-4c95-9152-34449bede018" providerId="AD" clId="Web-{C4938FC7-3088-BC48-ECC2-ED4AA382598D}" dt="2023-05-08T18:16:06.387" v="27"/>
        <pc:sldMkLst>
          <pc:docMk/>
          <pc:sldMk cId="3030135025" sldId="365"/>
        </pc:sldMkLst>
      </pc:sldChg>
      <pc:sldChg chg="del">
        <pc:chgData name="Charles Jester" userId="S::charles.jester@revature.com::f75cea3c-e151-4c95-9152-34449bede018" providerId="AD" clId="Web-{C4938FC7-3088-BC48-ECC2-ED4AA382598D}" dt="2023-05-08T18:17:10.561" v="48"/>
        <pc:sldMkLst>
          <pc:docMk/>
          <pc:sldMk cId="730902044" sldId="366"/>
        </pc:sldMkLst>
      </pc:sldChg>
      <pc:sldChg chg="del">
        <pc:chgData name="Charles Jester" userId="S::charles.jester@revature.com::f75cea3c-e151-4c95-9152-34449bede018" providerId="AD" clId="Web-{C4938FC7-3088-BC48-ECC2-ED4AA382598D}" dt="2023-05-08T18:17:24.280" v="58"/>
        <pc:sldMkLst>
          <pc:docMk/>
          <pc:sldMk cId="1865323949" sldId="367"/>
        </pc:sldMkLst>
      </pc:sldChg>
      <pc:sldChg chg="del">
        <pc:chgData name="Charles Jester" userId="S::charles.jester@revature.com::f75cea3c-e151-4c95-9152-34449bede018" providerId="AD" clId="Web-{C4938FC7-3088-BC48-ECC2-ED4AA382598D}" dt="2023-05-08T18:17:32.139" v="72"/>
        <pc:sldMkLst>
          <pc:docMk/>
          <pc:sldMk cId="2007268783" sldId="368"/>
        </pc:sldMkLst>
      </pc:sldChg>
      <pc:sldChg chg="del">
        <pc:chgData name="Charles Jester" userId="S::charles.jester@revature.com::f75cea3c-e151-4c95-9152-34449bede018" providerId="AD" clId="Web-{C4938FC7-3088-BC48-ECC2-ED4AA382598D}" dt="2023-05-08T18:17:29.155" v="71"/>
        <pc:sldMkLst>
          <pc:docMk/>
          <pc:sldMk cId="1050479263" sldId="369"/>
        </pc:sldMkLst>
      </pc:sldChg>
      <pc:sldChg chg="del">
        <pc:chgData name="Charles Jester" userId="S::charles.jester@revature.com::f75cea3c-e151-4c95-9152-34449bede018" providerId="AD" clId="Web-{C4938FC7-3088-BC48-ECC2-ED4AA382598D}" dt="2023-05-08T18:14:45.448" v="14"/>
        <pc:sldMkLst>
          <pc:docMk/>
          <pc:sldMk cId="3869185885" sldId="370"/>
        </pc:sldMkLst>
      </pc:sldChg>
      <pc:sldChg chg="del">
        <pc:chgData name="Charles Jester" userId="S::charles.jester@revature.com::f75cea3c-e151-4c95-9152-34449bede018" providerId="AD" clId="Web-{C4938FC7-3088-BC48-ECC2-ED4AA382598D}" dt="2023-05-08T17:18:36.454" v="0"/>
        <pc:sldMkLst>
          <pc:docMk/>
          <pc:sldMk cId="0" sldId="372"/>
        </pc:sldMkLst>
      </pc:sldChg>
      <pc:sldChg chg="del">
        <pc:chgData name="Charles Jester" userId="S::charles.jester@revature.com::f75cea3c-e151-4c95-9152-34449bede018" providerId="AD" clId="Web-{C4938FC7-3088-BC48-ECC2-ED4AA382598D}" dt="2023-05-08T18:17:24.311" v="62"/>
        <pc:sldMkLst>
          <pc:docMk/>
          <pc:sldMk cId="4258291447" sldId="394"/>
        </pc:sldMkLst>
      </pc:sldChg>
      <pc:sldChg chg="addSp delSp modSp">
        <pc:chgData name="Charles Jester" userId="S::charles.jester@revature.com::f75cea3c-e151-4c95-9152-34449bede018" providerId="AD" clId="Web-{C4938FC7-3088-BC48-ECC2-ED4AA382598D}" dt="2023-05-09T14:49:34.110" v="1376" actId="1076"/>
        <pc:sldMkLst>
          <pc:docMk/>
          <pc:sldMk cId="1182323659" sldId="398"/>
        </pc:sldMkLst>
        <pc:spChg chg="mod">
          <ac:chgData name="Charles Jester" userId="S::charles.jester@revature.com::f75cea3c-e151-4c95-9152-34449bede018" providerId="AD" clId="Web-{C4938FC7-3088-BC48-ECC2-ED4AA382598D}" dt="2023-05-08T18:38:50.401" v="151" actId="20577"/>
          <ac:spMkLst>
            <pc:docMk/>
            <pc:sldMk cId="1182323659" sldId="398"/>
            <ac:spMk id="5" creationId="{00000000-0000-0000-0000-000000000000}"/>
          </ac:spMkLst>
        </pc:spChg>
        <pc:spChg chg="mod">
          <ac:chgData name="Charles Jester" userId="S::charles.jester@revature.com::f75cea3c-e151-4c95-9152-34449bede018" providerId="AD" clId="Web-{C4938FC7-3088-BC48-ECC2-ED4AA382598D}" dt="2023-05-08T18:37:13.804" v="137" actId="14100"/>
          <ac:spMkLst>
            <pc:docMk/>
            <pc:sldMk cId="1182323659" sldId="398"/>
            <ac:spMk id="23" creationId="{62E9B6E1-7420-4F5C-A89A-7C6EAEF8CB63}"/>
          </ac:spMkLst>
        </pc:spChg>
        <pc:spChg chg="mod">
          <ac:chgData name="Charles Jester" userId="S::charles.jester@revature.com::f75cea3c-e151-4c95-9152-34449bede018" providerId="AD" clId="Web-{C4938FC7-3088-BC48-ECC2-ED4AA382598D}" dt="2023-05-09T05:51:02.369" v="1015" actId="20577"/>
          <ac:spMkLst>
            <pc:docMk/>
            <pc:sldMk cId="1182323659" sldId="398"/>
            <ac:spMk id="40" creationId="{8F0E10C9-E34C-418A-9D97-348164150FB1}"/>
          </ac:spMkLst>
        </pc:spChg>
        <pc:spChg chg="mod">
          <ac:chgData name="Charles Jester" userId="S::charles.jester@revature.com::f75cea3c-e151-4c95-9152-34449bede018" providerId="AD" clId="Web-{C4938FC7-3088-BC48-ECC2-ED4AA382598D}" dt="2023-05-08T18:38:36.932" v="150" actId="20577"/>
          <ac:spMkLst>
            <pc:docMk/>
            <pc:sldMk cId="1182323659" sldId="398"/>
            <ac:spMk id="45" creationId="{ED202FBA-1855-4291-8F3D-D382BE959925}"/>
          </ac:spMkLst>
        </pc:spChg>
        <pc:spChg chg="mod">
          <ac:chgData name="Charles Jester" userId="S::charles.jester@revature.com::f75cea3c-e151-4c95-9152-34449bede018" providerId="AD" clId="Web-{C4938FC7-3088-BC48-ECC2-ED4AA382598D}" dt="2023-05-08T18:37:31.398" v="141" actId="1076"/>
          <ac:spMkLst>
            <pc:docMk/>
            <pc:sldMk cId="1182323659" sldId="398"/>
            <ac:spMk id="47" creationId="{CA81778A-3A05-4D09-A65A-ECCF266087B0}"/>
          </ac:spMkLst>
        </pc:spChg>
        <pc:grpChg chg="mod">
          <ac:chgData name="Charles Jester" userId="S::charles.jester@revature.com::f75cea3c-e151-4c95-9152-34449bede018" providerId="AD" clId="Web-{C4938FC7-3088-BC48-ECC2-ED4AA382598D}" dt="2023-05-09T14:49:34.110" v="1376" actId="1076"/>
          <ac:grpSpMkLst>
            <pc:docMk/>
            <pc:sldMk cId="1182323659" sldId="398"/>
            <ac:grpSpMk id="26" creationId="{1862D3A7-7D5C-4CB5-850E-7CDA713837C0}"/>
          </ac:grpSpMkLst>
        </pc:grpChg>
        <pc:grpChg chg="add del mod">
          <ac:chgData name="Charles Jester" userId="S::charles.jester@revature.com::f75cea3c-e151-4c95-9152-34449bede018" providerId="AD" clId="Web-{C4938FC7-3088-BC48-ECC2-ED4AA382598D}" dt="2023-05-08T18:38:03.696" v="144" actId="1076"/>
          <ac:grpSpMkLst>
            <pc:docMk/>
            <pc:sldMk cId="1182323659" sldId="398"/>
            <ac:grpSpMk id="43" creationId="{FD69BFD3-72F5-4696-A4B5-D10D702C9EB9}"/>
          </ac:grpSpMkLst>
        </pc:grpChg>
        <pc:grpChg chg="add del">
          <ac:chgData name="Charles Jester" userId="S::charles.jester@revature.com::f75cea3c-e151-4c95-9152-34449bede018" providerId="AD" clId="Web-{C4938FC7-3088-BC48-ECC2-ED4AA382598D}" dt="2023-05-08T18:36:57.757" v="106"/>
          <ac:grpSpMkLst>
            <pc:docMk/>
            <pc:sldMk cId="1182323659" sldId="398"/>
            <ac:grpSpMk id="48" creationId="{08CEA3DE-9145-494E-86A9-7A7A8592416D}"/>
          </ac:grpSpMkLst>
        </pc:grpChg>
      </pc:sldChg>
      <pc:sldChg chg="del">
        <pc:chgData name="Charles Jester" userId="S::charles.jester@revature.com::f75cea3c-e151-4c95-9152-34449bede018" providerId="AD" clId="Web-{C4938FC7-3088-BC48-ECC2-ED4AA382598D}" dt="2023-05-08T17:18:59.753" v="2"/>
        <pc:sldMkLst>
          <pc:docMk/>
          <pc:sldMk cId="973107673" sldId="404"/>
        </pc:sldMkLst>
      </pc:sldChg>
      <pc:sldChg chg="del">
        <pc:chgData name="Charles Jester" userId="S::charles.jester@revature.com::f75cea3c-e151-4c95-9152-34449bede018" providerId="AD" clId="Web-{C4938FC7-3088-BC48-ECC2-ED4AA382598D}" dt="2023-05-09T15:04:40.647" v="1508"/>
        <pc:sldMkLst>
          <pc:docMk/>
          <pc:sldMk cId="2742430841" sldId="405"/>
        </pc:sldMkLst>
      </pc:sldChg>
      <pc:sldChg chg="delSp modSp modNotes">
        <pc:chgData name="Charles Jester" userId="S::charles.jester@revature.com::f75cea3c-e151-4c95-9152-34449bede018" providerId="AD" clId="Web-{C4938FC7-3088-BC48-ECC2-ED4AA382598D}" dt="2023-05-09T14:48:04.264" v="1373"/>
        <pc:sldMkLst>
          <pc:docMk/>
          <pc:sldMk cId="2679005221" sldId="406"/>
        </pc:sldMkLst>
        <pc:spChg chg="mod">
          <ac:chgData name="Charles Jester" userId="S::charles.jester@revature.com::f75cea3c-e151-4c95-9152-34449bede018" providerId="AD" clId="Web-{C4938FC7-3088-BC48-ECC2-ED4AA382598D}" dt="2023-05-08T18:35:34.911" v="83" actId="20577"/>
          <ac:spMkLst>
            <pc:docMk/>
            <pc:sldMk cId="2679005221" sldId="406"/>
            <ac:spMk id="2" creationId="{49061427-3FEB-B646-AA5F-55ABE602A8CD}"/>
          </ac:spMkLst>
        </pc:spChg>
        <pc:spChg chg="del">
          <ac:chgData name="Charles Jester" userId="S::charles.jester@revature.com::f75cea3c-e151-4c95-9152-34449bede018" providerId="AD" clId="Web-{C4938FC7-3088-BC48-ECC2-ED4AA382598D}" dt="2023-05-08T18:35:52.068" v="85"/>
          <ac:spMkLst>
            <pc:docMk/>
            <pc:sldMk cId="2679005221" sldId="406"/>
            <ac:spMk id="3" creationId="{B20758AF-9E10-E142-A46D-F19BF79912B5}"/>
          </ac:spMkLst>
        </pc:spChg>
        <pc:spChg chg="del">
          <ac:chgData name="Charles Jester" userId="S::charles.jester@revature.com::f75cea3c-e151-4c95-9152-34449bede018" providerId="AD" clId="Web-{C4938FC7-3088-BC48-ECC2-ED4AA382598D}" dt="2023-05-08T18:35:46.364" v="84"/>
          <ac:spMkLst>
            <pc:docMk/>
            <pc:sldMk cId="2679005221" sldId="406"/>
            <ac:spMk id="4" creationId="{7021F45A-ED6C-4F4E-9F18-20B3CB81BB83}"/>
          </ac:spMkLst>
        </pc:spChg>
      </pc:sldChg>
      <pc:sldChg chg="del">
        <pc:chgData name="Charles Jester" userId="S::charles.jester@revature.com::f75cea3c-e151-4c95-9152-34449bede018" providerId="AD" clId="Web-{C4938FC7-3088-BC48-ECC2-ED4AA382598D}" dt="2023-05-08T18:36:03.458" v="86"/>
        <pc:sldMkLst>
          <pc:docMk/>
          <pc:sldMk cId="2182027031" sldId="2134805866"/>
        </pc:sldMkLst>
      </pc:sldChg>
      <pc:sldChg chg="add del replId">
        <pc:chgData name="Charles Jester" userId="S::charles.jester@revature.com::f75cea3c-e151-4c95-9152-34449bede018" providerId="AD" clId="Web-{C4938FC7-3088-BC48-ECC2-ED4AA382598D}" dt="2023-05-09T15:04:40.647" v="1510"/>
        <pc:sldMkLst>
          <pc:docMk/>
          <pc:sldMk cId="4083798353" sldId="2134805867"/>
        </pc:sldMkLst>
      </pc:sldChg>
      <pc:sldChg chg="modSp add ord replId">
        <pc:chgData name="Charles Jester" userId="S::charles.jester@revature.com::f75cea3c-e151-4c95-9152-34449bede018" providerId="AD" clId="Web-{C4938FC7-3088-BC48-ECC2-ED4AA382598D}" dt="2023-05-09T05:03:19.185" v="432" actId="20577"/>
        <pc:sldMkLst>
          <pc:docMk/>
          <pc:sldMk cId="879483025" sldId="2134805868"/>
        </pc:sldMkLst>
        <pc:spChg chg="mod">
          <ac:chgData name="Charles Jester" userId="S::charles.jester@revature.com::f75cea3c-e151-4c95-9152-34449bede018" providerId="AD" clId="Web-{C4938FC7-3088-BC48-ECC2-ED4AA382598D}" dt="2023-05-09T05:03:19.185" v="432" actId="20577"/>
          <ac:spMkLst>
            <pc:docMk/>
            <pc:sldMk cId="879483025" sldId="2134805868"/>
            <ac:spMk id="2" creationId="{7D9E0F4D-47BB-584F-8148-CEEF4AE6DDFE}"/>
          </ac:spMkLst>
        </pc:spChg>
        <pc:picChg chg="mod">
          <ac:chgData name="Charles Jester" userId="S::charles.jester@revature.com::f75cea3c-e151-4c95-9152-34449bede018" providerId="AD" clId="Web-{C4938FC7-3088-BC48-ECC2-ED4AA382598D}" dt="2023-05-09T04:37:49.595" v="330" actId="1076"/>
          <ac:picMkLst>
            <pc:docMk/>
            <pc:sldMk cId="879483025" sldId="2134805868"/>
            <ac:picMk id="3" creationId="{05355144-DEB7-9F40-811B-307E8F83B933}"/>
          </ac:picMkLst>
        </pc:picChg>
      </pc:sldChg>
      <pc:sldChg chg="delSp modSp add replId">
        <pc:chgData name="Charles Jester" userId="S::charles.jester@revature.com::f75cea3c-e151-4c95-9152-34449bede018" providerId="AD" clId="Web-{C4938FC7-3088-BC48-ECC2-ED4AA382598D}" dt="2023-05-09T04:38:08.455" v="335"/>
        <pc:sldMkLst>
          <pc:docMk/>
          <pc:sldMk cId="1220276933" sldId="2134805869"/>
        </pc:sldMkLst>
        <pc:spChg chg="mod">
          <ac:chgData name="Charles Jester" userId="S::charles.jester@revature.com::f75cea3c-e151-4c95-9152-34449bede018" providerId="AD" clId="Web-{C4938FC7-3088-BC48-ECC2-ED4AA382598D}" dt="2023-05-09T03:47:48.511" v="320" actId="20577"/>
          <ac:spMkLst>
            <pc:docMk/>
            <pc:sldMk cId="1220276933" sldId="2134805869"/>
            <ac:spMk id="2" creationId="{7D9E0F4D-47BB-584F-8148-CEEF4AE6DDFE}"/>
          </ac:spMkLst>
        </pc:spChg>
        <pc:picChg chg="del mod">
          <ac:chgData name="Charles Jester" userId="S::charles.jester@revature.com::f75cea3c-e151-4c95-9152-34449bede018" providerId="AD" clId="Web-{C4938FC7-3088-BC48-ECC2-ED4AA382598D}" dt="2023-05-09T04:38:08.455" v="335"/>
          <ac:picMkLst>
            <pc:docMk/>
            <pc:sldMk cId="1220276933" sldId="2134805869"/>
            <ac:picMk id="3" creationId="{05355144-DEB7-9F40-811B-307E8F83B933}"/>
          </ac:picMkLst>
        </pc:picChg>
      </pc:sldChg>
      <pc:sldChg chg="addSp modSp add replId modTransition addAnim modAnim modNotes">
        <pc:chgData name="Charles Jester" userId="S::charles.jester@revature.com::f75cea3c-e151-4c95-9152-34449bede018" providerId="AD" clId="Web-{C4938FC7-3088-BC48-ECC2-ED4AA382598D}" dt="2023-05-09T15:17:19.525" v="1725"/>
        <pc:sldMkLst>
          <pc:docMk/>
          <pc:sldMk cId="3642711974" sldId="2134805870"/>
        </pc:sldMkLst>
        <pc:spChg chg="add mod">
          <ac:chgData name="Charles Jester" userId="S::charles.jester@revature.com::f75cea3c-e151-4c95-9152-34449bede018" providerId="AD" clId="Web-{C4938FC7-3088-BC48-ECC2-ED4AA382598D}" dt="2023-05-09T14:45:15.103" v="1369"/>
          <ac:spMkLst>
            <pc:docMk/>
            <pc:sldMk cId="3642711974" sldId="2134805870"/>
            <ac:spMk id="3" creationId="{7128BC49-1BB8-B2A9-344C-624F39D5AA60}"/>
          </ac:spMkLst>
        </pc:spChg>
        <pc:spChg chg="mod">
          <ac:chgData name="Charles Jester" userId="S::charles.jester@revature.com::f75cea3c-e151-4c95-9152-34449bede018" providerId="AD" clId="Web-{C4938FC7-3088-BC48-ECC2-ED4AA382598D}" dt="2023-05-09T05:44:28.002" v="946" actId="20577"/>
          <ac:spMkLst>
            <pc:docMk/>
            <pc:sldMk cId="3642711974" sldId="2134805870"/>
            <ac:spMk id="4" creationId="{D9F1BA23-666D-C22A-D169-3A649E7E45B2}"/>
          </ac:spMkLst>
        </pc:spChg>
        <pc:spChg chg="add mod">
          <ac:chgData name="Charles Jester" userId="S::charles.jester@revature.com::f75cea3c-e151-4c95-9152-34449bede018" providerId="AD" clId="Web-{C4938FC7-3088-BC48-ECC2-ED4AA382598D}" dt="2023-05-09T14:45:17.369" v="1370"/>
          <ac:spMkLst>
            <pc:docMk/>
            <pc:sldMk cId="3642711974" sldId="2134805870"/>
            <ac:spMk id="5" creationId="{D7AA8AE2-4A45-5F23-5C5D-6D98F3758378}"/>
          </ac:spMkLst>
        </pc:spChg>
        <pc:spChg chg="mod">
          <ac:chgData name="Charles Jester" userId="S::charles.jester@revature.com::f75cea3c-e151-4c95-9152-34449bede018" providerId="AD" clId="Web-{C4938FC7-3088-BC48-ECC2-ED4AA382598D}" dt="2023-05-09T05:40:16.159" v="844" actId="20577"/>
          <ac:spMkLst>
            <pc:docMk/>
            <pc:sldMk cId="3642711974" sldId="2134805870"/>
            <ac:spMk id="8" creationId="{C49D816A-E782-EE93-3182-259053D79726}"/>
          </ac:spMkLst>
        </pc:spChg>
      </pc:sldChg>
      <pc:sldChg chg="add del ord replId">
        <pc:chgData name="Charles Jester" userId="S::charles.jester@revature.com::f75cea3c-e151-4c95-9152-34449bede018" providerId="AD" clId="Web-{C4938FC7-3088-BC48-ECC2-ED4AA382598D}" dt="2023-05-09T14:52:46.239" v="1383"/>
        <pc:sldMkLst>
          <pc:docMk/>
          <pc:sldMk cId="597705692" sldId="2134805871"/>
        </pc:sldMkLst>
      </pc:sldChg>
      <pc:sldChg chg="delSp add del replId modTransition">
        <pc:chgData name="Charles Jester" userId="S::charles.jester@revature.com::f75cea3c-e151-4c95-9152-34449bede018" providerId="AD" clId="Web-{C4938FC7-3088-BC48-ECC2-ED4AA382598D}" dt="2023-05-09T14:44:49.275" v="1368"/>
        <pc:sldMkLst>
          <pc:docMk/>
          <pc:sldMk cId="2349813901" sldId="2134805871"/>
        </pc:sldMkLst>
        <pc:spChg chg="del">
          <ac:chgData name="Charles Jester" userId="S::charles.jester@revature.com::f75cea3c-e151-4c95-9152-34449bede018" providerId="AD" clId="Web-{C4938FC7-3088-BC48-ECC2-ED4AA382598D}" dt="2023-05-09T14:22:18.883" v="1113"/>
          <ac:spMkLst>
            <pc:docMk/>
            <pc:sldMk cId="2349813901" sldId="2134805871"/>
            <ac:spMk id="25" creationId="{A5556CEB-9BF5-FE12-C560-6F671E19307C}"/>
          </ac:spMkLst>
        </pc:spChg>
        <pc:spChg chg="del">
          <ac:chgData name="Charles Jester" userId="S::charles.jester@revature.com::f75cea3c-e151-4c95-9152-34449bede018" providerId="AD" clId="Web-{C4938FC7-3088-BC48-ECC2-ED4AA382598D}" dt="2023-05-09T14:22:13.383" v="1112"/>
          <ac:spMkLst>
            <pc:docMk/>
            <pc:sldMk cId="2349813901" sldId="2134805871"/>
            <ac:spMk id="26" creationId="{EBE46C19-99A6-4A44-AEF2-56A03FB0B573}"/>
          </ac:spMkLst>
        </pc:spChg>
        <pc:spChg chg="del">
          <ac:chgData name="Charles Jester" userId="S::charles.jester@revature.com::f75cea3c-e151-4c95-9152-34449bede018" providerId="AD" clId="Web-{C4938FC7-3088-BC48-ECC2-ED4AA382598D}" dt="2023-05-09T14:22:33.383" v="1119"/>
          <ac:spMkLst>
            <pc:docMk/>
            <pc:sldMk cId="2349813901" sldId="2134805871"/>
            <ac:spMk id="28" creationId="{5B967D0A-7921-1F1F-1565-E753C2FFFE43}"/>
          </ac:spMkLst>
        </pc:spChg>
        <pc:spChg chg="del">
          <ac:chgData name="Charles Jester" userId="S::charles.jester@revature.com::f75cea3c-e151-4c95-9152-34449bede018" providerId="AD" clId="Web-{C4938FC7-3088-BC48-ECC2-ED4AA382598D}" dt="2023-05-09T14:22:25.039" v="1115"/>
          <ac:spMkLst>
            <pc:docMk/>
            <pc:sldMk cId="2349813901" sldId="2134805871"/>
            <ac:spMk id="29" creationId="{66ABBFAE-55B6-F73B-42AF-235E3FC01973}"/>
          </ac:spMkLst>
        </pc:spChg>
        <pc:spChg chg="del">
          <ac:chgData name="Charles Jester" userId="S::charles.jester@revature.com::f75cea3c-e151-4c95-9152-34449bede018" providerId="AD" clId="Web-{C4938FC7-3088-BC48-ECC2-ED4AA382598D}" dt="2023-05-09T14:22:26.602" v="1116"/>
          <ac:spMkLst>
            <pc:docMk/>
            <pc:sldMk cId="2349813901" sldId="2134805871"/>
            <ac:spMk id="30" creationId="{3BEB6616-392A-30C8-59D7-7AE751D0EDD1}"/>
          </ac:spMkLst>
        </pc:spChg>
        <pc:spChg chg="del">
          <ac:chgData name="Charles Jester" userId="S::charles.jester@revature.com::f75cea3c-e151-4c95-9152-34449bede018" providerId="AD" clId="Web-{C4938FC7-3088-BC48-ECC2-ED4AA382598D}" dt="2023-05-09T14:22:28.352" v="1118"/>
          <ac:spMkLst>
            <pc:docMk/>
            <pc:sldMk cId="2349813901" sldId="2134805871"/>
            <ac:spMk id="31" creationId="{74464CA3-1691-6D1B-0FB8-FE1BBE559E7D}"/>
          </ac:spMkLst>
        </pc:spChg>
        <pc:spChg chg="del">
          <ac:chgData name="Charles Jester" userId="S::charles.jester@revature.com::f75cea3c-e151-4c95-9152-34449bede018" providerId="AD" clId="Web-{C4938FC7-3088-BC48-ECC2-ED4AA382598D}" dt="2023-05-09T14:22:27.524" v="1117"/>
          <ac:spMkLst>
            <pc:docMk/>
            <pc:sldMk cId="2349813901" sldId="2134805871"/>
            <ac:spMk id="32" creationId="{46481466-F64D-0F35-1C26-27286A43A9AC}"/>
          </ac:spMkLst>
        </pc:spChg>
        <pc:spChg chg="del">
          <ac:chgData name="Charles Jester" userId="S::charles.jester@revature.com::f75cea3c-e151-4c95-9152-34449bede018" providerId="AD" clId="Web-{C4938FC7-3088-BC48-ECC2-ED4AA382598D}" dt="2023-05-09T14:22:13.383" v="1111"/>
          <ac:spMkLst>
            <pc:docMk/>
            <pc:sldMk cId="2349813901" sldId="2134805871"/>
            <ac:spMk id="34" creationId="{20555D34-6416-E886-16C6-D24FE3D9734C}"/>
          </ac:spMkLst>
        </pc:spChg>
        <pc:spChg chg="del">
          <ac:chgData name="Charles Jester" userId="S::charles.jester@revature.com::f75cea3c-e151-4c95-9152-34449bede018" providerId="AD" clId="Web-{C4938FC7-3088-BC48-ECC2-ED4AA382598D}" dt="2023-05-09T14:22:13.383" v="1110"/>
          <ac:spMkLst>
            <pc:docMk/>
            <pc:sldMk cId="2349813901" sldId="2134805871"/>
            <ac:spMk id="35" creationId="{FF0E7AB1-F756-5294-53D4-6E2C5D92559F}"/>
          </ac:spMkLst>
        </pc:spChg>
        <pc:spChg chg="del">
          <ac:chgData name="Charles Jester" userId="S::charles.jester@revature.com::f75cea3c-e151-4c95-9152-34449bede018" providerId="AD" clId="Web-{C4938FC7-3088-BC48-ECC2-ED4AA382598D}" dt="2023-05-09T14:22:13.383" v="1109"/>
          <ac:spMkLst>
            <pc:docMk/>
            <pc:sldMk cId="2349813901" sldId="2134805871"/>
            <ac:spMk id="36" creationId="{30E143BF-A30A-0573-4059-3EB4BEACA9D7}"/>
          </ac:spMkLst>
        </pc:spChg>
        <pc:spChg chg="del">
          <ac:chgData name="Charles Jester" userId="S::charles.jester@revature.com::f75cea3c-e151-4c95-9152-34449bede018" providerId="AD" clId="Web-{C4938FC7-3088-BC48-ECC2-ED4AA382598D}" dt="2023-05-09T14:22:13.383" v="1108"/>
          <ac:spMkLst>
            <pc:docMk/>
            <pc:sldMk cId="2349813901" sldId="2134805871"/>
            <ac:spMk id="37" creationId="{DBBE7661-2057-FE4B-803E-2909D7234217}"/>
          </ac:spMkLst>
        </pc:spChg>
        <pc:spChg chg="del">
          <ac:chgData name="Charles Jester" userId="S::charles.jester@revature.com::f75cea3c-e151-4c95-9152-34449bede018" providerId="AD" clId="Web-{C4938FC7-3088-BC48-ECC2-ED4AA382598D}" dt="2023-05-09T14:22:13.383" v="1107"/>
          <ac:spMkLst>
            <pc:docMk/>
            <pc:sldMk cId="2349813901" sldId="2134805871"/>
            <ac:spMk id="38" creationId="{42893259-BB92-6D79-8B75-F3FCEC44043E}"/>
          </ac:spMkLst>
        </pc:spChg>
        <pc:spChg chg="del">
          <ac:chgData name="Charles Jester" userId="S::charles.jester@revature.com::f75cea3c-e151-4c95-9152-34449bede018" providerId="AD" clId="Web-{C4938FC7-3088-BC48-ECC2-ED4AA382598D}" dt="2023-05-09T14:22:13.383" v="1106"/>
          <ac:spMkLst>
            <pc:docMk/>
            <pc:sldMk cId="2349813901" sldId="2134805871"/>
            <ac:spMk id="40" creationId="{5089FB22-0098-291F-C580-B755DF9E796B}"/>
          </ac:spMkLst>
        </pc:spChg>
        <pc:spChg chg="del">
          <ac:chgData name="Charles Jester" userId="S::charles.jester@revature.com::f75cea3c-e151-4c95-9152-34449bede018" providerId="AD" clId="Web-{C4938FC7-3088-BC48-ECC2-ED4AA382598D}" dt="2023-05-09T14:22:13.383" v="1105"/>
          <ac:spMkLst>
            <pc:docMk/>
            <pc:sldMk cId="2349813901" sldId="2134805871"/>
            <ac:spMk id="41" creationId="{195CF207-48EE-9DDF-3814-B46D56726132}"/>
          </ac:spMkLst>
        </pc:spChg>
        <pc:spChg chg="del">
          <ac:chgData name="Charles Jester" userId="S::charles.jester@revature.com::f75cea3c-e151-4c95-9152-34449bede018" providerId="AD" clId="Web-{C4938FC7-3088-BC48-ECC2-ED4AA382598D}" dt="2023-05-09T14:22:13.383" v="1104"/>
          <ac:spMkLst>
            <pc:docMk/>
            <pc:sldMk cId="2349813901" sldId="2134805871"/>
            <ac:spMk id="44" creationId="{3AF9B57B-9854-D31F-E9F1-059DBE7C5FFB}"/>
          </ac:spMkLst>
        </pc:spChg>
        <pc:spChg chg="del">
          <ac:chgData name="Charles Jester" userId="S::charles.jester@revature.com::f75cea3c-e151-4c95-9152-34449bede018" providerId="AD" clId="Web-{C4938FC7-3088-BC48-ECC2-ED4AA382598D}" dt="2023-05-09T14:22:13.383" v="1103"/>
          <ac:spMkLst>
            <pc:docMk/>
            <pc:sldMk cId="2349813901" sldId="2134805871"/>
            <ac:spMk id="45" creationId="{5F884255-3455-12D4-D6AA-0D8686A730FC}"/>
          </ac:spMkLst>
        </pc:spChg>
        <pc:picChg chg="del">
          <ac:chgData name="Charles Jester" userId="S::charles.jester@revature.com::f75cea3c-e151-4c95-9152-34449bede018" providerId="AD" clId="Web-{C4938FC7-3088-BC48-ECC2-ED4AA382598D}" dt="2023-05-09T14:22:23.227" v="1114"/>
          <ac:picMkLst>
            <pc:docMk/>
            <pc:sldMk cId="2349813901" sldId="2134805871"/>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4"/>
        <pc:sldMkLst>
          <pc:docMk/>
          <pc:sldMk cId="3807319701" sldId="2134805871"/>
        </pc:sldMkLst>
        <pc:spChg chg="mod">
          <ac:chgData name="Charles Jester" userId="S::charles.jester@revature.com::f75cea3c-e151-4c95-9152-34449bede018" providerId="AD" clId="Web-{C4938FC7-3088-BC48-ECC2-ED4AA382598D}" dt="2023-05-09T14:16:22.406" v="1025" actId="20577"/>
          <ac:spMkLst>
            <pc:docMk/>
            <pc:sldMk cId="3807319701" sldId="2134805871"/>
            <ac:spMk id="6" creationId="{CAE5AF5F-6E9B-2817-B2AE-F94BD7ADC02B}"/>
          </ac:spMkLst>
        </pc:spChg>
      </pc:sldChg>
      <pc:sldChg chg="delSp modSp add del replId modTransition">
        <pc:chgData name="Charles Jester" userId="S::charles.jester@revature.com::f75cea3c-e151-4c95-9152-34449bede018" providerId="AD" clId="Web-{C4938FC7-3088-BC48-ECC2-ED4AA382598D}" dt="2023-05-09T14:44:49.259" v="1367"/>
        <pc:sldMkLst>
          <pc:docMk/>
          <pc:sldMk cId="893874671" sldId="2134805872"/>
        </pc:sldMkLst>
        <pc:spChg chg="mod">
          <ac:chgData name="Charles Jester" userId="S::charles.jester@revature.com::f75cea3c-e151-4c95-9152-34449bede018" providerId="AD" clId="Web-{C4938FC7-3088-BC48-ECC2-ED4AA382598D}" dt="2023-05-09T14:23:05.806" v="1123" actId="1076"/>
          <ac:spMkLst>
            <pc:docMk/>
            <pc:sldMk cId="893874671" sldId="2134805872"/>
            <ac:spMk id="12" creationId="{00000000-0000-0000-0000-000000000000}"/>
          </ac:spMkLst>
        </pc:spChg>
        <pc:spChg chg="del">
          <ac:chgData name="Charles Jester" userId="S::charles.jester@revature.com::f75cea3c-e151-4c95-9152-34449bede018" providerId="AD" clId="Web-{C4938FC7-3088-BC48-ECC2-ED4AA382598D}" dt="2023-05-09T14:23:20.978" v="1137"/>
          <ac:spMkLst>
            <pc:docMk/>
            <pc:sldMk cId="893874671" sldId="2134805872"/>
            <ac:spMk id="25" creationId="{A5556CEB-9BF5-FE12-C560-6F671E19307C}"/>
          </ac:spMkLst>
        </pc:spChg>
        <pc:spChg chg="del">
          <ac:chgData name="Charles Jester" userId="S::charles.jester@revature.com::f75cea3c-e151-4c95-9152-34449bede018" providerId="AD" clId="Web-{C4938FC7-3088-BC48-ECC2-ED4AA382598D}" dt="2023-05-09T14:23:20.978" v="1136"/>
          <ac:spMkLst>
            <pc:docMk/>
            <pc:sldMk cId="893874671" sldId="2134805872"/>
            <ac:spMk id="26" creationId="{EBE46C19-99A6-4A44-AEF2-56A03FB0B573}"/>
          </ac:spMkLst>
        </pc:spChg>
        <pc:spChg chg="del">
          <ac:chgData name="Charles Jester" userId="S::charles.jester@revature.com::f75cea3c-e151-4c95-9152-34449bede018" providerId="AD" clId="Web-{C4938FC7-3088-BC48-ECC2-ED4AA382598D}" dt="2023-05-09T14:23:20.978" v="1135"/>
          <ac:spMkLst>
            <pc:docMk/>
            <pc:sldMk cId="893874671" sldId="2134805872"/>
            <ac:spMk id="29" creationId="{66ABBFAE-55B6-F73B-42AF-235E3FC01973}"/>
          </ac:spMkLst>
        </pc:spChg>
        <pc:spChg chg="del">
          <ac:chgData name="Charles Jester" userId="S::charles.jester@revature.com::f75cea3c-e151-4c95-9152-34449bede018" providerId="AD" clId="Web-{C4938FC7-3088-BC48-ECC2-ED4AA382598D}" dt="2023-05-09T14:23:20.978" v="1134"/>
          <ac:spMkLst>
            <pc:docMk/>
            <pc:sldMk cId="893874671" sldId="2134805872"/>
            <ac:spMk id="30" creationId="{3BEB6616-392A-30C8-59D7-7AE751D0EDD1}"/>
          </ac:spMkLst>
        </pc:spChg>
        <pc:spChg chg="del">
          <ac:chgData name="Charles Jester" userId="S::charles.jester@revature.com::f75cea3c-e151-4c95-9152-34449bede018" providerId="AD" clId="Web-{C4938FC7-3088-BC48-ECC2-ED4AA382598D}" dt="2023-05-09T14:23:20.978" v="1133"/>
          <ac:spMkLst>
            <pc:docMk/>
            <pc:sldMk cId="893874671" sldId="2134805872"/>
            <ac:spMk id="31" creationId="{74464CA3-1691-6D1B-0FB8-FE1BBE559E7D}"/>
          </ac:spMkLst>
        </pc:spChg>
        <pc:spChg chg="del">
          <ac:chgData name="Charles Jester" userId="S::charles.jester@revature.com::f75cea3c-e151-4c95-9152-34449bede018" providerId="AD" clId="Web-{C4938FC7-3088-BC48-ECC2-ED4AA382598D}" dt="2023-05-09T14:23:20.978" v="1132"/>
          <ac:spMkLst>
            <pc:docMk/>
            <pc:sldMk cId="893874671" sldId="2134805872"/>
            <ac:spMk id="32" creationId="{46481466-F64D-0F35-1C26-27286A43A9AC}"/>
          </ac:spMkLst>
        </pc:spChg>
        <pc:spChg chg="del">
          <ac:chgData name="Charles Jester" userId="S::charles.jester@revature.com::f75cea3c-e151-4c95-9152-34449bede018" providerId="AD" clId="Web-{C4938FC7-3088-BC48-ECC2-ED4AA382598D}" dt="2023-05-09T14:23:20.978" v="1131"/>
          <ac:spMkLst>
            <pc:docMk/>
            <pc:sldMk cId="893874671" sldId="2134805872"/>
            <ac:spMk id="34" creationId="{20555D34-6416-E886-16C6-D24FE3D9734C}"/>
          </ac:spMkLst>
        </pc:spChg>
        <pc:spChg chg="del">
          <ac:chgData name="Charles Jester" userId="S::charles.jester@revature.com::f75cea3c-e151-4c95-9152-34449bede018" providerId="AD" clId="Web-{C4938FC7-3088-BC48-ECC2-ED4AA382598D}" dt="2023-05-09T14:23:20.978" v="1130"/>
          <ac:spMkLst>
            <pc:docMk/>
            <pc:sldMk cId="893874671" sldId="2134805872"/>
            <ac:spMk id="35" creationId="{FF0E7AB1-F756-5294-53D4-6E2C5D92559F}"/>
          </ac:spMkLst>
        </pc:spChg>
        <pc:spChg chg="del">
          <ac:chgData name="Charles Jester" userId="S::charles.jester@revature.com::f75cea3c-e151-4c95-9152-34449bede018" providerId="AD" clId="Web-{C4938FC7-3088-BC48-ECC2-ED4AA382598D}" dt="2023-05-09T14:23:20.978" v="1129"/>
          <ac:spMkLst>
            <pc:docMk/>
            <pc:sldMk cId="893874671" sldId="2134805872"/>
            <ac:spMk id="36" creationId="{30E143BF-A30A-0573-4059-3EB4BEACA9D7}"/>
          </ac:spMkLst>
        </pc:spChg>
        <pc:spChg chg="del">
          <ac:chgData name="Charles Jester" userId="S::charles.jester@revature.com::f75cea3c-e151-4c95-9152-34449bede018" providerId="AD" clId="Web-{C4938FC7-3088-BC48-ECC2-ED4AA382598D}" dt="2023-05-09T14:23:20.978" v="1128"/>
          <ac:spMkLst>
            <pc:docMk/>
            <pc:sldMk cId="893874671" sldId="2134805872"/>
            <ac:spMk id="37" creationId="{DBBE7661-2057-FE4B-803E-2909D7234217}"/>
          </ac:spMkLst>
        </pc:spChg>
        <pc:spChg chg="del">
          <ac:chgData name="Charles Jester" userId="S::charles.jester@revature.com::f75cea3c-e151-4c95-9152-34449bede018" providerId="AD" clId="Web-{C4938FC7-3088-BC48-ECC2-ED4AA382598D}" dt="2023-05-09T14:23:20.978" v="1127"/>
          <ac:spMkLst>
            <pc:docMk/>
            <pc:sldMk cId="893874671" sldId="2134805872"/>
            <ac:spMk id="38" creationId="{42893259-BB92-6D79-8B75-F3FCEC44043E}"/>
          </ac:spMkLst>
        </pc:spChg>
        <pc:spChg chg="del">
          <ac:chgData name="Charles Jester" userId="S::charles.jester@revature.com::f75cea3c-e151-4c95-9152-34449bede018" providerId="AD" clId="Web-{C4938FC7-3088-BC48-ECC2-ED4AA382598D}" dt="2023-05-09T14:23:20.978" v="1126"/>
          <ac:spMkLst>
            <pc:docMk/>
            <pc:sldMk cId="893874671" sldId="2134805872"/>
            <ac:spMk id="40" creationId="{5089FB22-0098-291F-C580-B755DF9E796B}"/>
          </ac:spMkLst>
        </pc:spChg>
        <pc:spChg chg="del">
          <ac:chgData name="Charles Jester" userId="S::charles.jester@revature.com::f75cea3c-e151-4c95-9152-34449bede018" providerId="AD" clId="Web-{C4938FC7-3088-BC48-ECC2-ED4AA382598D}" dt="2023-05-09T14:23:23.587" v="1138"/>
          <ac:spMkLst>
            <pc:docMk/>
            <pc:sldMk cId="893874671" sldId="2134805872"/>
            <ac:spMk id="41" creationId="{195CF207-48EE-9DDF-3814-B46D56726132}"/>
          </ac:spMkLst>
        </pc:spChg>
        <pc:spChg chg="del">
          <ac:chgData name="Charles Jester" userId="S::charles.jester@revature.com::f75cea3c-e151-4c95-9152-34449bede018" providerId="AD" clId="Web-{C4938FC7-3088-BC48-ECC2-ED4AA382598D}" dt="2023-05-09T14:23:20.978" v="1125"/>
          <ac:spMkLst>
            <pc:docMk/>
            <pc:sldMk cId="893874671" sldId="2134805872"/>
            <ac:spMk id="44" creationId="{3AF9B57B-9854-D31F-E9F1-059DBE7C5FFB}"/>
          </ac:spMkLst>
        </pc:spChg>
        <pc:spChg chg="del">
          <ac:chgData name="Charles Jester" userId="S::charles.jester@revature.com::f75cea3c-e151-4c95-9152-34449bede018" providerId="AD" clId="Web-{C4938FC7-3088-BC48-ECC2-ED4AA382598D}" dt="2023-05-09T14:23:20.978" v="1124"/>
          <ac:spMkLst>
            <pc:docMk/>
            <pc:sldMk cId="893874671" sldId="2134805872"/>
            <ac:spMk id="45" creationId="{5F884255-3455-12D4-D6AA-0D8686A730FC}"/>
          </ac:spMkLst>
        </pc:spChg>
        <pc:picChg chg="del">
          <ac:chgData name="Charles Jester" userId="S::charles.jester@revature.com::f75cea3c-e151-4c95-9152-34449bede018" providerId="AD" clId="Web-{C4938FC7-3088-BC48-ECC2-ED4AA382598D}" dt="2023-05-09T14:22:38.071" v="1120"/>
          <ac:picMkLst>
            <pc:docMk/>
            <pc:sldMk cId="893874671" sldId="2134805872"/>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3"/>
        <pc:sldMkLst>
          <pc:docMk/>
          <pc:sldMk cId="1909449654" sldId="2134805872"/>
        </pc:sldMkLst>
        <pc:spChg chg="mod">
          <ac:chgData name="Charles Jester" userId="S::charles.jester@revature.com::f75cea3c-e151-4c95-9152-34449bede018" providerId="AD" clId="Web-{C4938FC7-3088-BC48-ECC2-ED4AA382598D}" dt="2023-05-09T14:16:31.203" v="1027" actId="20577"/>
          <ac:spMkLst>
            <pc:docMk/>
            <pc:sldMk cId="1909449654" sldId="2134805872"/>
            <ac:spMk id="6" creationId="{CAE5AF5F-6E9B-2817-B2AE-F94BD7ADC02B}"/>
          </ac:spMkLst>
        </pc:spChg>
      </pc:sldChg>
      <pc:sldChg chg="add del replId">
        <pc:chgData name="Charles Jester" userId="S::charles.jester@revature.com::f75cea3c-e151-4c95-9152-34449bede018" providerId="AD" clId="Web-{C4938FC7-3088-BC48-ECC2-ED4AA382598D}" dt="2023-05-09T14:52:49.114" v="1384"/>
        <pc:sldMkLst>
          <pc:docMk/>
          <pc:sldMk cId="3332240794" sldId="2134805872"/>
        </pc:sldMkLst>
      </pc:sldChg>
      <pc:sldChg chg="delSp modSp add del replId modTransition">
        <pc:chgData name="Charles Jester" userId="S::charles.jester@revature.com::f75cea3c-e151-4c95-9152-34449bede018" providerId="AD" clId="Web-{C4938FC7-3088-BC48-ECC2-ED4AA382598D}" dt="2023-05-09T14:44:49.259" v="1366"/>
        <pc:sldMkLst>
          <pc:docMk/>
          <pc:sldMk cId="915931632" sldId="2134805873"/>
        </pc:sldMkLst>
        <pc:spChg chg="mod">
          <ac:chgData name="Charles Jester" userId="S::charles.jester@revature.com::f75cea3c-e151-4c95-9152-34449bede018" providerId="AD" clId="Web-{C4938FC7-3088-BC48-ECC2-ED4AA382598D}" dt="2023-05-09T14:25:18.465" v="1146" actId="1076"/>
          <ac:spMkLst>
            <pc:docMk/>
            <pc:sldMk cId="915931632" sldId="2134805873"/>
            <ac:spMk id="24" creationId="{F16B3C87-8D01-7E4F-2BCF-B681CF109319}"/>
          </ac:spMkLst>
        </pc:spChg>
        <pc:spChg chg="del">
          <ac:chgData name="Charles Jester" userId="S::charles.jester@revature.com::f75cea3c-e151-4c95-9152-34449bede018" providerId="AD" clId="Web-{C4938FC7-3088-BC48-ECC2-ED4AA382598D}" dt="2023-05-09T14:25:10.918" v="1140"/>
          <ac:spMkLst>
            <pc:docMk/>
            <pc:sldMk cId="915931632" sldId="2134805873"/>
            <ac:spMk id="25" creationId="{A5556CEB-9BF5-FE12-C560-6F671E19307C}"/>
          </ac:spMkLst>
        </pc:spChg>
        <pc:spChg chg="del">
          <ac:chgData name="Charles Jester" userId="S::charles.jester@revature.com::f75cea3c-e151-4c95-9152-34449bede018" providerId="AD" clId="Web-{C4938FC7-3088-BC48-ECC2-ED4AA382598D}" dt="2023-05-09T14:25:10.918" v="1139"/>
          <ac:spMkLst>
            <pc:docMk/>
            <pc:sldMk cId="915931632" sldId="2134805873"/>
            <ac:spMk id="26" creationId="{EBE46C19-99A6-4A44-AEF2-56A03FB0B573}"/>
          </ac:spMkLst>
        </pc:spChg>
        <pc:spChg chg="del">
          <ac:chgData name="Charles Jester" userId="S::charles.jester@revature.com::f75cea3c-e151-4c95-9152-34449bede018" providerId="AD" clId="Web-{C4938FC7-3088-BC48-ECC2-ED4AA382598D}" dt="2023-05-09T14:25:30.012" v="1156"/>
          <ac:spMkLst>
            <pc:docMk/>
            <pc:sldMk cId="915931632" sldId="2134805873"/>
            <ac:spMk id="31" creationId="{74464CA3-1691-6D1B-0FB8-FE1BBE559E7D}"/>
          </ac:spMkLst>
        </pc:spChg>
        <pc:spChg chg="del">
          <ac:chgData name="Charles Jester" userId="S::charles.jester@revature.com::f75cea3c-e151-4c95-9152-34449bede018" providerId="AD" clId="Web-{C4938FC7-3088-BC48-ECC2-ED4AA382598D}" dt="2023-05-09T14:25:30.012" v="1155"/>
          <ac:spMkLst>
            <pc:docMk/>
            <pc:sldMk cId="915931632" sldId="2134805873"/>
            <ac:spMk id="32" creationId="{46481466-F64D-0F35-1C26-27286A43A9AC}"/>
          </ac:spMkLst>
        </pc:spChg>
        <pc:spChg chg="del">
          <ac:chgData name="Charles Jester" userId="S::charles.jester@revature.com::f75cea3c-e151-4c95-9152-34449bede018" providerId="AD" clId="Web-{C4938FC7-3088-BC48-ECC2-ED4AA382598D}" dt="2023-05-09T14:25:30.012" v="1154"/>
          <ac:spMkLst>
            <pc:docMk/>
            <pc:sldMk cId="915931632" sldId="2134805873"/>
            <ac:spMk id="34" creationId="{20555D34-6416-E886-16C6-D24FE3D9734C}"/>
          </ac:spMkLst>
        </pc:spChg>
        <pc:spChg chg="del">
          <ac:chgData name="Charles Jester" userId="S::charles.jester@revature.com::f75cea3c-e151-4c95-9152-34449bede018" providerId="AD" clId="Web-{C4938FC7-3088-BC48-ECC2-ED4AA382598D}" dt="2023-05-09T14:25:33.106" v="1157"/>
          <ac:spMkLst>
            <pc:docMk/>
            <pc:sldMk cId="915931632" sldId="2134805873"/>
            <ac:spMk id="35" creationId="{FF0E7AB1-F756-5294-53D4-6E2C5D92559F}"/>
          </ac:spMkLst>
        </pc:spChg>
        <pc:spChg chg="del">
          <ac:chgData name="Charles Jester" userId="S::charles.jester@revature.com::f75cea3c-e151-4c95-9152-34449bede018" providerId="AD" clId="Web-{C4938FC7-3088-BC48-ECC2-ED4AA382598D}" dt="2023-05-09T14:25:30.012" v="1153"/>
          <ac:spMkLst>
            <pc:docMk/>
            <pc:sldMk cId="915931632" sldId="2134805873"/>
            <ac:spMk id="36" creationId="{30E143BF-A30A-0573-4059-3EB4BEACA9D7}"/>
          </ac:spMkLst>
        </pc:spChg>
        <pc:spChg chg="del">
          <ac:chgData name="Charles Jester" userId="S::charles.jester@revature.com::f75cea3c-e151-4c95-9152-34449bede018" providerId="AD" clId="Web-{C4938FC7-3088-BC48-ECC2-ED4AA382598D}" dt="2023-05-09T14:25:30.012" v="1152"/>
          <ac:spMkLst>
            <pc:docMk/>
            <pc:sldMk cId="915931632" sldId="2134805873"/>
            <ac:spMk id="37" creationId="{DBBE7661-2057-FE4B-803E-2909D7234217}"/>
          </ac:spMkLst>
        </pc:spChg>
        <pc:spChg chg="del">
          <ac:chgData name="Charles Jester" userId="S::charles.jester@revature.com::f75cea3c-e151-4c95-9152-34449bede018" providerId="AD" clId="Web-{C4938FC7-3088-BC48-ECC2-ED4AA382598D}" dt="2023-05-09T14:25:30.012" v="1151"/>
          <ac:spMkLst>
            <pc:docMk/>
            <pc:sldMk cId="915931632" sldId="2134805873"/>
            <ac:spMk id="38" creationId="{42893259-BB92-6D79-8B75-F3FCEC44043E}"/>
          </ac:spMkLst>
        </pc:spChg>
        <pc:spChg chg="del">
          <ac:chgData name="Charles Jester" userId="S::charles.jester@revature.com::f75cea3c-e151-4c95-9152-34449bede018" providerId="AD" clId="Web-{C4938FC7-3088-BC48-ECC2-ED4AA382598D}" dt="2023-05-09T14:25:30.012" v="1150"/>
          <ac:spMkLst>
            <pc:docMk/>
            <pc:sldMk cId="915931632" sldId="2134805873"/>
            <ac:spMk id="40" creationId="{5089FB22-0098-291F-C580-B755DF9E796B}"/>
          </ac:spMkLst>
        </pc:spChg>
        <pc:spChg chg="del mod">
          <ac:chgData name="Charles Jester" userId="S::charles.jester@revature.com::f75cea3c-e151-4c95-9152-34449bede018" providerId="AD" clId="Web-{C4938FC7-3088-BC48-ECC2-ED4AA382598D}" dt="2023-05-09T14:25:30.012" v="1149"/>
          <ac:spMkLst>
            <pc:docMk/>
            <pc:sldMk cId="915931632" sldId="2134805873"/>
            <ac:spMk id="41" creationId="{195CF207-48EE-9DDF-3814-B46D56726132}"/>
          </ac:spMkLst>
        </pc:spChg>
        <pc:spChg chg="del mod">
          <ac:chgData name="Charles Jester" userId="S::charles.jester@revature.com::f75cea3c-e151-4c95-9152-34449bede018" providerId="AD" clId="Web-{C4938FC7-3088-BC48-ECC2-ED4AA382598D}" dt="2023-05-09T14:25:30.012" v="1148"/>
          <ac:spMkLst>
            <pc:docMk/>
            <pc:sldMk cId="915931632" sldId="2134805873"/>
            <ac:spMk id="44" creationId="{3AF9B57B-9854-D31F-E9F1-059DBE7C5FFB}"/>
          </ac:spMkLst>
        </pc:spChg>
        <pc:spChg chg="del">
          <ac:chgData name="Charles Jester" userId="S::charles.jester@revature.com::f75cea3c-e151-4c95-9152-34449bede018" providerId="AD" clId="Web-{C4938FC7-3088-BC48-ECC2-ED4AA382598D}" dt="2023-05-09T14:25:30.012" v="1147"/>
          <ac:spMkLst>
            <pc:docMk/>
            <pc:sldMk cId="915931632" sldId="2134805873"/>
            <ac:spMk id="45" creationId="{5F884255-3455-12D4-D6AA-0D8686A730FC}"/>
          </ac:spMkLst>
        </pc:spChg>
        <pc:picChg chg="del">
          <ac:chgData name="Charles Jester" userId="S::charles.jester@revature.com::f75cea3c-e151-4c95-9152-34449bede018" providerId="AD" clId="Web-{C4938FC7-3088-BC48-ECC2-ED4AA382598D}" dt="2023-05-09T14:26:16.826" v="1167"/>
          <ac:picMkLst>
            <pc:docMk/>
            <pc:sldMk cId="915931632" sldId="2134805873"/>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2"/>
        <pc:sldMkLst>
          <pc:docMk/>
          <pc:sldMk cId="1702049523" sldId="2134805873"/>
        </pc:sldMkLst>
        <pc:spChg chg="mod">
          <ac:chgData name="Charles Jester" userId="S::charles.jester@revature.com::f75cea3c-e151-4c95-9152-34449bede018" providerId="AD" clId="Web-{C4938FC7-3088-BC48-ECC2-ED4AA382598D}" dt="2023-05-09T14:16:38.875" v="1029" actId="20577"/>
          <ac:spMkLst>
            <pc:docMk/>
            <pc:sldMk cId="1702049523" sldId="2134805873"/>
            <ac:spMk id="6" creationId="{CAE5AF5F-6E9B-2817-B2AE-F94BD7ADC02B}"/>
          </ac:spMkLst>
        </pc:spChg>
      </pc:sldChg>
      <pc:sldChg chg="modSp add ord replId">
        <pc:chgData name="Charles Jester" userId="S::charles.jester@revature.com::f75cea3c-e151-4c95-9152-34449bede018" providerId="AD" clId="Web-{C4938FC7-3088-BC48-ECC2-ED4AA382598D}" dt="2023-05-09T15:57:47.252" v="1824" actId="20577"/>
        <pc:sldMkLst>
          <pc:docMk/>
          <pc:sldMk cId="3638003459" sldId="2134805873"/>
        </pc:sldMkLst>
        <pc:spChg chg="mod">
          <ac:chgData name="Charles Jester" userId="S::charles.jester@revature.com::f75cea3c-e151-4c95-9152-34449bede018" providerId="AD" clId="Web-{C4938FC7-3088-BC48-ECC2-ED4AA382598D}" dt="2023-05-09T14:53:06.380" v="1400" actId="20577"/>
          <ac:spMkLst>
            <pc:docMk/>
            <pc:sldMk cId="3638003459" sldId="2134805873"/>
            <ac:spMk id="3" creationId="{7128BC49-1BB8-B2A9-344C-624F39D5AA60}"/>
          </ac:spMkLst>
        </pc:spChg>
        <pc:spChg chg="mod">
          <ac:chgData name="Charles Jester" userId="S::charles.jester@revature.com::f75cea3c-e151-4c95-9152-34449bede018" providerId="AD" clId="Web-{C4938FC7-3088-BC48-ECC2-ED4AA382598D}" dt="2023-05-09T15:57:47.252" v="1824" actId="20577"/>
          <ac:spMkLst>
            <pc:docMk/>
            <pc:sldMk cId="3638003459" sldId="2134805873"/>
            <ac:spMk id="5" creationId="{D7AA8AE2-4A45-5F23-5C5D-6D98F3758378}"/>
          </ac:spMkLst>
        </pc:spChg>
        <pc:spChg chg="mod">
          <ac:chgData name="Charles Jester" userId="S::charles.jester@revature.com::f75cea3c-e151-4c95-9152-34449bede018" providerId="AD" clId="Web-{C4938FC7-3088-BC48-ECC2-ED4AA382598D}" dt="2023-05-09T15:52:23.494" v="1812" actId="20577"/>
          <ac:spMkLst>
            <pc:docMk/>
            <pc:sldMk cId="3638003459" sldId="2134805873"/>
            <ac:spMk id="8" creationId="{C49D816A-E782-EE93-3182-259053D79726}"/>
          </ac:spMkLst>
        </pc:spChg>
      </pc:sldChg>
      <pc:sldChg chg="addSp delSp modSp add del replId modTransition">
        <pc:chgData name="Charles Jester" userId="S::charles.jester@revature.com::f75cea3c-e151-4c95-9152-34449bede018" providerId="AD" clId="Web-{C4938FC7-3088-BC48-ECC2-ED4AA382598D}" dt="2023-05-09T14:44:49.259" v="1365"/>
        <pc:sldMkLst>
          <pc:docMk/>
          <pc:sldMk cId="1432023546" sldId="2134805874"/>
        </pc:sldMkLst>
        <pc:spChg chg="add del">
          <ac:chgData name="Charles Jester" userId="S::charles.jester@revature.com::f75cea3c-e151-4c95-9152-34449bede018" providerId="AD" clId="Web-{C4938FC7-3088-BC48-ECC2-ED4AA382598D}" dt="2023-05-09T14:25:54.591" v="1165"/>
          <ac:spMkLst>
            <pc:docMk/>
            <pc:sldMk cId="1432023546" sldId="2134805874"/>
            <ac:spMk id="32" creationId="{46481466-F64D-0F35-1C26-27286A43A9AC}"/>
          </ac:spMkLst>
        </pc:spChg>
        <pc:spChg chg="add del">
          <ac:chgData name="Charles Jester" userId="S::charles.jester@revature.com::f75cea3c-e151-4c95-9152-34449bede018" providerId="AD" clId="Web-{C4938FC7-3088-BC48-ECC2-ED4AA382598D}" dt="2023-05-09T14:26:20.201" v="1168"/>
          <ac:spMkLst>
            <pc:docMk/>
            <pc:sldMk cId="1432023546" sldId="2134805874"/>
            <ac:spMk id="34" creationId="{20555D34-6416-E886-16C6-D24FE3D9734C}"/>
          </ac:spMkLst>
        </pc:spChg>
        <pc:spChg chg="add del">
          <ac:chgData name="Charles Jester" userId="S::charles.jester@revature.com::f75cea3c-e151-4c95-9152-34449bede018" providerId="AD" clId="Web-{C4938FC7-3088-BC48-ECC2-ED4AA382598D}" dt="2023-05-09T14:26:24.514" v="1170"/>
          <ac:spMkLst>
            <pc:docMk/>
            <pc:sldMk cId="1432023546" sldId="2134805874"/>
            <ac:spMk id="35" creationId="{FF0E7AB1-F756-5294-53D4-6E2C5D92559F}"/>
          </ac:spMkLst>
        </pc:spChg>
        <pc:spChg chg="del mod">
          <ac:chgData name="Charles Jester" userId="S::charles.jester@revature.com::f75cea3c-e151-4c95-9152-34449bede018" providerId="AD" clId="Web-{C4938FC7-3088-BC48-ECC2-ED4AA382598D}" dt="2023-05-09T14:26:30.951" v="1173"/>
          <ac:spMkLst>
            <pc:docMk/>
            <pc:sldMk cId="1432023546" sldId="2134805874"/>
            <ac:spMk id="36" creationId="{30E143BF-A30A-0573-4059-3EB4BEACA9D7}"/>
          </ac:spMkLst>
        </pc:spChg>
        <pc:spChg chg="add del">
          <ac:chgData name="Charles Jester" userId="S::charles.jester@revature.com::f75cea3c-e151-4c95-9152-34449bede018" providerId="AD" clId="Web-{C4938FC7-3088-BC48-ECC2-ED4AA382598D}" dt="2023-05-09T14:26:21.873" v="1169"/>
          <ac:spMkLst>
            <pc:docMk/>
            <pc:sldMk cId="1432023546" sldId="2134805874"/>
            <ac:spMk id="37" creationId="{DBBE7661-2057-FE4B-803E-2909D7234217}"/>
          </ac:spMkLst>
        </pc:spChg>
        <pc:spChg chg="del">
          <ac:chgData name="Charles Jester" userId="S::charles.jester@revature.com::f75cea3c-e151-4c95-9152-34449bede018" providerId="AD" clId="Web-{C4938FC7-3088-BC48-ECC2-ED4AA382598D}" dt="2023-05-09T14:26:32.264" v="1174"/>
          <ac:spMkLst>
            <pc:docMk/>
            <pc:sldMk cId="1432023546" sldId="2134805874"/>
            <ac:spMk id="38" creationId="{42893259-BB92-6D79-8B75-F3FCEC44043E}"/>
          </ac:spMkLst>
        </pc:spChg>
        <pc:spChg chg="del">
          <ac:chgData name="Charles Jester" userId="S::charles.jester@revature.com::f75cea3c-e151-4c95-9152-34449bede018" providerId="AD" clId="Web-{C4938FC7-3088-BC48-ECC2-ED4AA382598D}" dt="2023-05-09T14:26:37.811" v="1176"/>
          <ac:spMkLst>
            <pc:docMk/>
            <pc:sldMk cId="1432023546" sldId="2134805874"/>
            <ac:spMk id="40" creationId="{5089FB22-0098-291F-C580-B755DF9E796B}"/>
          </ac:spMkLst>
        </pc:spChg>
        <pc:spChg chg="del">
          <ac:chgData name="Charles Jester" userId="S::charles.jester@revature.com::f75cea3c-e151-4c95-9152-34449bede018" providerId="AD" clId="Web-{C4938FC7-3088-BC48-ECC2-ED4AA382598D}" dt="2023-05-09T14:26:41.342" v="1178"/>
          <ac:spMkLst>
            <pc:docMk/>
            <pc:sldMk cId="1432023546" sldId="2134805874"/>
            <ac:spMk id="41" creationId="{195CF207-48EE-9DDF-3814-B46D56726132}"/>
          </ac:spMkLst>
        </pc:spChg>
        <pc:spChg chg="del">
          <ac:chgData name="Charles Jester" userId="S::charles.jester@revature.com::f75cea3c-e151-4c95-9152-34449bede018" providerId="AD" clId="Web-{C4938FC7-3088-BC48-ECC2-ED4AA382598D}" dt="2023-05-09T14:26:39.483" v="1177"/>
          <ac:spMkLst>
            <pc:docMk/>
            <pc:sldMk cId="1432023546" sldId="2134805874"/>
            <ac:spMk id="44" creationId="{3AF9B57B-9854-D31F-E9F1-059DBE7C5FFB}"/>
          </ac:spMkLst>
        </pc:spChg>
        <pc:spChg chg="del">
          <ac:chgData name="Charles Jester" userId="S::charles.jester@revature.com::f75cea3c-e151-4c95-9152-34449bede018" providerId="AD" clId="Web-{C4938FC7-3088-BC48-ECC2-ED4AA382598D}" dt="2023-05-09T14:26:33.389" v="1175"/>
          <ac:spMkLst>
            <pc:docMk/>
            <pc:sldMk cId="1432023546" sldId="2134805874"/>
            <ac:spMk id="45" creationId="{5F884255-3455-12D4-D6AA-0D8686A730FC}"/>
          </ac:spMkLst>
        </pc:spChg>
        <pc:picChg chg="del">
          <ac:chgData name="Charles Jester" userId="S::charles.jester@revature.com::f75cea3c-e151-4c95-9152-34449bede018" providerId="AD" clId="Web-{C4938FC7-3088-BC48-ECC2-ED4AA382598D}" dt="2023-05-09T14:26:14.263" v="1166"/>
          <ac:picMkLst>
            <pc:docMk/>
            <pc:sldMk cId="1432023546" sldId="2134805874"/>
            <ac:picMk id="4" creationId="{5EA9AE1A-5F38-F8B1-2CED-B425CD274324}"/>
          </ac:picMkLst>
        </pc:picChg>
      </pc:sldChg>
      <pc:sldChg chg="modSp add replId">
        <pc:chgData name="Charles Jester" userId="S::charles.jester@revature.com::f75cea3c-e151-4c95-9152-34449bede018" providerId="AD" clId="Web-{C4938FC7-3088-BC48-ECC2-ED4AA382598D}" dt="2023-05-09T15:21:12.796" v="1810" actId="20577"/>
        <pc:sldMkLst>
          <pc:docMk/>
          <pc:sldMk cId="2338120084" sldId="2134805874"/>
        </pc:sldMkLst>
        <pc:spChg chg="mod">
          <ac:chgData name="Charles Jester" userId="S::charles.jester@revature.com::f75cea3c-e151-4c95-9152-34449bede018" providerId="AD" clId="Web-{C4938FC7-3088-BC48-ECC2-ED4AA382598D}" dt="2023-05-09T15:20:32.420" v="1785" actId="20577"/>
          <ac:spMkLst>
            <pc:docMk/>
            <pc:sldMk cId="2338120084" sldId="2134805874"/>
            <ac:spMk id="83" creationId="{E9D63118-3232-1B33-9C2C-4A7658873546}"/>
          </ac:spMkLst>
        </pc:spChg>
        <pc:spChg chg="mod">
          <ac:chgData name="Charles Jester" userId="S::charles.jester@revature.com::f75cea3c-e151-4c95-9152-34449bede018" providerId="AD" clId="Web-{C4938FC7-3088-BC48-ECC2-ED4AA382598D}" dt="2023-05-09T15:18:13.073" v="1748" actId="1076"/>
          <ac:spMkLst>
            <pc:docMk/>
            <pc:sldMk cId="2338120084" sldId="2134805874"/>
            <ac:spMk id="94" creationId="{279263AF-2C77-80DE-4E2E-F5FE73858571}"/>
          </ac:spMkLst>
        </pc:spChg>
        <pc:spChg chg="mod">
          <ac:chgData name="Charles Jester" userId="S::charles.jester@revature.com::f75cea3c-e151-4c95-9152-34449bede018" providerId="AD" clId="Web-{C4938FC7-3088-BC48-ECC2-ED4AA382598D}" dt="2023-05-09T15:18:54.386" v="1767"/>
          <ac:spMkLst>
            <pc:docMk/>
            <pc:sldMk cId="2338120084" sldId="2134805874"/>
            <ac:spMk id="102" creationId="{A7C3D5ED-0C3A-ED6C-952A-5C1B3D5F49E0}"/>
          </ac:spMkLst>
        </pc:spChg>
        <pc:spChg chg="mod">
          <ac:chgData name="Charles Jester" userId="S::charles.jester@revature.com::f75cea3c-e151-4c95-9152-34449bede018" providerId="AD" clId="Web-{C4938FC7-3088-BC48-ECC2-ED4AA382598D}" dt="2023-05-09T15:20:59.561" v="1805" actId="20577"/>
          <ac:spMkLst>
            <pc:docMk/>
            <pc:sldMk cId="2338120084" sldId="2134805874"/>
            <ac:spMk id="108" creationId="{A10FD01A-BECA-F37F-C533-F9F6C49F6480}"/>
          </ac:spMkLst>
        </pc:spChg>
        <pc:spChg chg="mod">
          <ac:chgData name="Charles Jester" userId="S::charles.jester@revature.com::f75cea3c-e151-4c95-9152-34449bede018" providerId="AD" clId="Web-{C4938FC7-3088-BC48-ECC2-ED4AA382598D}" dt="2023-05-09T15:21:12.796" v="1810" actId="20577"/>
          <ac:spMkLst>
            <pc:docMk/>
            <pc:sldMk cId="2338120084" sldId="2134805874"/>
            <ac:spMk id="112" creationId="{2745927D-FD65-BFFA-1743-E6F3E54BC1FB}"/>
          </ac:spMkLst>
        </pc:spChg>
        <pc:spChg chg="mod">
          <ac:chgData name="Charles Jester" userId="S::charles.jester@revature.com::f75cea3c-e151-4c95-9152-34449bede018" providerId="AD" clId="Web-{C4938FC7-3088-BC48-ECC2-ED4AA382598D}" dt="2023-05-09T15:19:16.668" v="1769" actId="20577"/>
          <ac:spMkLst>
            <pc:docMk/>
            <pc:sldMk cId="2338120084" sldId="2134805874"/>
            <ac:spMk id="122" creationId="{56D57C3F-3ABC-ED11-40FD-DF75F02889E8}"/>
          </ac:spMkLst>
        </pc:spChg>
        <pc:spChg chg="mod">
          <ac:chgData name="Charles Jester" userId="S::charles.jester@revature.com::f75cea3c-e151-4c95-9152-34449bede018" providerId="AD" clId="Web-{C4938FC7-3088-BC48-ECC2-ED4AA382598D}" dt="2023-05-09T15:18:28.401" v="1751" actId="20577"/>
          <ac:spMkLst>
            <pc:docMk/>
            <pc:sldMk cId="2338120084" sldId="2134805874"/>
            <ac:spMk id="132" creationId="{B781229D-3DA8-EE6E-1643-BA6EF97D3DED}"/>
          </ac:spMkLst>
        </pc:spChg>
      </pc:sldChg>
      <pc:sldChg chg="modSp add del replId">
        <pc:chgData name="Charles Jester" userId="S::charles.jester@revature.com::f75cea3c-e151-4c95-9152-34449bede018" providerId="AD" clId="Web-{C4938FC7-3088-BC48-ECC2-ED4AA382598D}" dt="2023-05-09T14:18:46.925" v="1061"/>
        <pc:sldMkLst>
          <pc:docMk/>
          <pc:sldMk cId="3257021599" sldId="2134805874"/>
        </pc:sldMkLst>
        <pc:spChg chg="mod">
          <ac:chgData name="Charles Jester" userId="S::charles.jester@revature.com::f75cea3c-e151-4c95-9152-34449bede018" providerId="AD" clId="Web-{C4938FC7-3088-BC48-ECC2-ED4AA382598D}" dt="2023-05-09T14:18:09.580" v="1048" actId="20577"/>
          <ac:spMkLst>
            <pc:docMk/>
            <pc:sldMk cId="3257021599" sldId="2134805874"/>
            <ac:spMk id="6" creationId="{CAE5AF5F-6E9B-2817-B2AE-F94BD7ADC02B}"/>
          </ac:spMkLst>
        </pc:spChg>
      </pc:sldChg>
      <pc:sldChg chg="add del replId">
        <pc:chgData name="Charles Jester" userId="S::charles.jester@revature.com::f75cea3c-e151-4c95-9152-34449bede018" providerId="AD" clId="Web-{C4938FC7-3088-BC48-ECC2-ED4AA382598D}" dt="2023-05-09T14:17:02.797" v="1033"/>
        <pc:sldMkLst>
          <pc:docMk/>
          <pc:sldMk cId="461263167" sldId="2134805875"/>
        </pc:sldMkLst>
      </pc:sldChg>
      <pc:sldChg chg="delSp add del replId modTransition">
        <pc:chgData name="Charles Jester" userId="S::charles.jester@revature.com::f75cea3c-e151-4c95-9152-34449bede018" providerId="AD" clId="Web-{C4938FC7-3088-BC48-ECC2-ED4AA382598D}" dt="2023-05-09T14:44:49.259" v="1364"/>
        <pc:sldMkLst>
          <pc:docMk/>
          <pc:sldMk cId="1909361180" sldId="2134805875"/>
        </pc:sldMkLst>
        <pc:spChg chg="del">
          <ac:chgData name="Charles Jester" userId="S::charles.jester@revature.com::f75cea3c-e151-4c95-9152-34449bede018" providerId="AD" clId="Web-{C4938FC7-3088-BC48-ECC2-ED4AA382598D}" dt="2023-05-09T14:27:43.391" v="1184"/>
          <ac:spMkLst>
            <pc:docMk/>
            <pc:sldMk cId="1909361180" sldId="2134805875"/>
            <ac:spMk id="25" creationId="{A5556CEB-9BF5-FE12-C560-6F671E19307C}"/>
          </ac:spMkLst>
        </pc:spChg>
        <pc:spChg chg="del">
          <ac:chgData name="Charles Jester" userId="S::charles.jester@revature.com::f75cea3c-e151-4c95-9152-34449bede018" providerId="AD" clId="Web-{C4938FC7-3088-BC48-ECC2-ED4AA382598D}" dt="2023-05-09T14:27:45.281" v="1185"/>
          <ac:spMkLst>
            <pc:docMk/>
            <pc:sldMk cId="1909361180" sldId="2134805875"/>
            <ac:spMk id="26" creationId="{EBE46C19-99A6-4A44-AEF2-56A03FB0B573}"/>
          </ac:spMkLst>
        </pc:spChg>
        <pc:spChg chg="del">
          <ac:chgData name="Charles Jester" userId="S::charles.jester@revature.com::f75cea3c-e151-4c95-9152-34449bede018" providerId="AD" clId="Web-{C4938FC7-3088-BC48-ECC2-ED4AA382598D}" dt="2023-05-09T14:26:46.795" v="1179"/>
          <ac:spMkLst>
            <pc:docMk/>
            <pc:sldMk cId="1909361180" sldId="2134805875"/>
            <ac:spMk id="38" creationId="{42893259-BB92-6D79-8B75-F3FCEC44043E}"/>
          </ac:spMkLst>
        </pc:spChg>
        <pc:spChg chg="del">
          <ac:chgData name="Charles Jester" userId="S::charles.jester@revature.com::f75cea3c-e151-4c95-9152-34449bede018" providerId="AD" clId="Web-{C4938FC7-3088-BC48-ECC2-ED4AA382598D}" dt="2023-05-09T14:26:50.139" v="1181"/>
          <ac:spMkLst>
            <pc:docMk/>
            <pc:sldMk cId="1909361180" sldId="2134805875"/>
            <ac:spMk id="40" creationId="{5089FB22-0098-291F-C580-B755DF9E796B}"/>
          </ac:spMkLst>
        </pc:spChg>
        <pc:spChg chg="del">
          <ac:chgData name="Charles Jester" userId="S::charles.jester@revature.com::f75cea3c-e151-4c95-9152-34449bede018" providerId="AD" clId="Web-{C4938FC7-3088-BC48-ECC2-ED4AA382598D}" dt="2023-05-09T14:26:53.514" v="1183"/>
          <ac:spMkLst>
            <pc:docMk/>
            <pc:sldMk cId="1909361180" sldId="2134805875"/>
            <ac:spMk id="41" creationId="{195CF207-48EE-9DDF-3814-B46D56726132}"/>
          </ac:spMkLst>
        </pc:spChg>
        <pc:spChg chg="del">
          <ac:chgData name="Charles Jester" userId="S::charles.jester@revature.com::f75cea3c-e151-4c95-9152-34449bede018" providerId="AD" clId="Web-{C4938FC7-3088-BC48-ECC2-ED4AA382598D}" dt="2023-05-09T14:26:51.827" v="1182"/>
          <ac:spMkLst>
            <pc:docMk/>
            <pc:sldMk cId="1909361180" sldId="2134805875"/>
            <ac:spMk id="44" creationId="{3AF9B57B-9854-D31F-E9F1-059DBE7C5FFB}"/>
          </ac:spMkLst>
        </pc:spChg>
        <pc:spChg chg="del">
          <ac:chgData name="Charles Jester" userId="S::charles.jester@revature.com::f75cea3c-e151-4c95-9152-34449bede018" providerId="AD" clId="Web-{C4938FC7-3088-BC48-ECC2-ED4AA382598D}" dt="2023-05-09T14:26:48.436" v="1180"/>
          <ac:spMkLst>
            <pc:docMk/>
            <pc:sldMk cId="1909361180" sldId="2134805875"/>
            <ac:spMk id="45" creationId="{5F884255-3455-12D4-D6AA-0D8686A730FC}"/>
          </ac:spMkLst>
        </pc:spChg>
      </pc:sldChg>
      <pc:sldChg chg="add del replId">
        <pc:chgData name="Charles Jester" userId="S::charles.jester@revature.com::f75cea3c-e151-4c95-9152-34449bede018" providerId="AD" clId="Web-{C4938FC7-3088-BC48-ECC2-ED4AA382598D}" dt="2023-05-09T14:18:11.439" v="1049"/>
        <pc:sldMkLst>
          <pc:docMk/>
          <pc:sldMk cId="3111110252" sldId="2134805875"/>
        </pc:sldMkLst>
      </pc:sldChg>
      <pc:sldChg chg="add del replId">
        <pc:chgData name="Charles Jester" userId="S::charles.jester@revature.com::f75cea3c-e151-4c95-9152-34449bede018" providerId="AD" clId="Web-{C4938FC7-3088-BC48-ECC2-ED4AA382598D}" dt="2023-05-09T14:17:02.797" v="1032"/>
        <pc:sldMkLst>
          <pc:docMk/>
          <pc:sldMk cId="724561020" sldId="2134805876"/>
        </pc:sldMkLst>
      </pc:sldChg>
      <pc:sldChg chg="delSp modSp add del replId modTransition">
        <pc:chgData name="Charles Jester" userId="S::charles.jester@revature.com::f75cea3c-e151-4c95-9152-34449bede018" providerId="AD" clId="Web-{C4938FC7-3088-BC48-ECC2-ED4AA382598D}" dt="2023-05-09T14:44:49.259" v="1363"/>
        <pc:sldMkLst>
          <pc:docMk/>
          <pc:sldMk cId="4167994171" sldId="2134805876"/>
        </pc:sldMkLst>
        <pc:spChg chg="del">
          <ac:chgData name="Charles Jester" userId="S::charles.jester@revature.com::f75cea3c-e151-4c95-9152-34449bede018" providerId="AD" clId="Web-{C4938FC7-3088-BC48-ECC2-ED4AA382598D}" dt="2023-05-09T14:28:37.267" v="1191"/>
          <ac:spMkLst>
            <pc:docMk/>
            <pc:sldMk cId="4167994171" sldId="2134805876"/>
            <ac:spMk id="25" creationId="{A5556CEB-9BF5-FE12-C560-6F671E19307C}"/>
          </ac:spMkLst>
        </pc:spChg>
        <pc:spChg chg="del">
          <ac:chgData name="Charles Jester" userId="S::charles.jester@revature.com::f75cea3c-e151-4c95-9152-34449bede018" providerId="AD" clId="Web-{C4938FC7-3088-BC48-ECC2-ED4AA382598D}" dt="2023-05-09T14:28:38.376" v="1192"/>
          <ac:spMkLst>
            <pc:docMk/>
            <pc:sldMk cId="4167994171" sldId="2134805876"/>
            <ac:spMk id="26" creationId="{EBE46C19-99A6-4A44-AEF2-56A03FB0B573}"/>
          </ac:spMkLst>
        </pc:spChg>
        <pc:spChg chg="del mod">
          <ac:chgData name="Charles Jester" userId="S::charles.jester@revature.com::f75cea3c-e151-4c95-9152-34449bede018" providerId="AD" clId="Web-{C4938FC7-3088-BC48-ECC2-ED4AA382598D}" dt="2023-05-09T14:28:04.266" v="1189"/>
          <ac:spMkLst>
            <pc:docMk/>
            <pc:sldMk cId="4167994171" sldId="2134805876"/>
            <ac:spMk id="41" creationId="{195CF207-48EE-9DDF-3814-B46D56726132}"/>
          </ac:spMkLst>
        </pc:spChg>
        <pc:spChg chg="del">
          <ac:chgData name="Charles Jester" userId="S::charles.jester@revature.com::f75cea3c-e151-4c95-9152-34449bede018" providerId="AD" clId="Web-{C4938FC7-3088-BC48-ECC2-ED4AA382598D}" dt="2023-05-09T14:28:05.719" v="1190"/>
          <ac:spMkLst>
            <pc:docMk/>
            <pc:sldMk cId="4167994171" sldId="2134805876"/>
            <ac:spMk id="44" creationId="{3AF9B57B-9854-D31F-E9F1-059DBE7C5FFB}"/>
          </ac:spMkLst>
        </pc:spChg>
        <pc:picChg chg="del">
          <ac:chgData name="Charles Jester" userId="S::charles.jester@revature.com::f75cea3c-e151-4c95-9152-34449bede018" providerId="AD" clId="Web-{C4938FC7-3088-BC48-ECC2-ED4AA382598D}" dt="2023-05-09T14:28:02.563" v="1188"/>
          <ac:picMkLst>
            <pc:docMk/>
            <pc:sldMk cId="4167994171" sldId="2134805876"/>
            <ac:picMk id="4" creationId="{5EA9AE1A-5F38-F8B1-2CED-B425CD274324}"/>
          </ac:picMkLst>
        </pc:picChg>
      </pc:sldChg>
      <pc:sldChg chg="delSp add del replId modTransition">
        <pc:chgData name="Charles Jester" userId="S::charles.jester@revature.com::f75cea3c-e151-4c95-9152-34449bede018" providerId="AD" clId="Web-{C4938FC7-3088-BC48-ECC2-ED4AA382598D}" dt="2023-05-09T14:44:49.259" v="1362"/>
        <pc:sldMkLst>
          <pc:docMk/>
          <pc:sldMk cId="2669697849" sldId="2134805877"/>
        </pc:sldMkLst>
        <pc:spChg chg="del">
          <ac:chgData name="Charles Jester" userId="S::charles.jester@revature.com::f75cea3c-e151-4c95-9152-34449bede018" providerId="AD" clId="Web-{C4938FC7-3088-BC48-ECC2-ED4AA382598D}" dt="2023-05-09T14:28:47.048" v="1194"/>
          <ac:spMkLst>
            <pc:docMk/>
            <pc:sldMk cId="2669697849" sldId="2134805877"/>
            <ac:spMk id="25" creationId="{A5556CEB-9BF5-FE12-C560-6F671E19307C}"/>
          </ac:spMkLst>
        </pc:spChg>
        <pc:spChg chg="del">
          <ac:chgData name="Charles Jester" userId="S::charles.jester@revature.com::f75cea3c-e151-4c95-9152-34449bede018" providerId="AD" clId="Web-{C4938FC7-3088-BC48-ECC2-ED4AA382598D}" dt="2023-05-09T14:28:45.251" v="1193"/>
          <ac:spMkLst>
            <pc:docMk/>
            <pc:sldMk cId="2669697849" sldId="2134805877"/>
            <ac:spMk id="26" creationId="{EBE46C19-99A6-4A44-AEF2-56A03FB0B573}"/>
          </ac:spMkLst>
        </pc:spChg>
        <pc:picChg chg="del">
          <ac:chgData name="Charles Jester" userId="S::charles.jester@revature.com::f75cea3c-e151-4c95-9152-34449bede018" providerId="AD" clId="Web-{C4938FC7-3088-BC48-ECC2-ED4AA382598D}" dt="2023-05-09T14:28:52.470" v="1195"/>
          <ac:picMkLst>
            <pc:docMk/>
            <pc:sldMk cId="2669697849" sldId="2134805877"/>
            <ac:picMk id="4" creationId="{5EA9AE1A-5F38-F8B1-2CED-B425CD274324}"/>
          </ac:picMkLst>
        </pc:picChg>
      </pc:sldChg>
      <pc:sldChg chg="addSp delSp modSp add del replId modTransition addAnim delAnim modAnim">
        <pc:chgData name="Charles Jester" userId="S::charles.jester@revature.com::f75cea3c-e151-4c95-9152-34449bede018" providerId="AD" clId="Web-{C4938FC7-3088-BC48-ECC2-ED4AA382598D}" dt="2023-05-09T14:44:49.243" v="1361"/>
        <pc:sldMkLst>
          <pc:docMk/>
          <pc:sldMk cId="17139282" sldId="2134805878"/>
        </pc:sldMkLst>
        <pc:spChg chg="mod">
          <ac:chgData name="Charles Jester" userId="S::charles.jester@revature.com::f75cea3c-e151-4c95-9152-34449bede018" providerId="AD" clId="Web-{C4938FC7-3088-BC48-ECC2-ED4AA382598D}" dt="2023-05-09T14:40:32.784" v="1239" actId="1076"/>
          <ac:spMkLst>
            <pc:docMk/>
            <pc:sldMk cId="17139282" sldId="2134805878"/>
            <ac:spMk id="26" creationId="{EBE46C19-99A6-4A44-AEF2-56A03FB0B573}"/>
          </ac:spMkLst>
        </pc:spChg>
        <pc:spChg chg="mod">
          <ac:chgData name="Charles Jester" userId="S::charles.jester@revature.com::f75cea3c-e151-4c95-9152-34449bede018" providerId="AD" clId="Web-{C4938FC7-3088-BC48-ECC2-ED4AA382598D}" dt="2023-05-09T14:43:34.929" v="1285" actId="1076"/>
          <ac:spMkLst>
            <pc:docMk/>
            <pc:sldMk cId="17139282" sldId="2134805878"/>
            <ac:spMk id="41" creationId="{195CF207-48EE-9DDF-3814-B46D56726132}"/>
          </ac:spMkLst>
        </pc:spChg>
        <pc:grpChg chg="add">
          <ac:chgData name="Charles Jester" userId="S::charles.jester@revature.com::f75cea3c-e151-4c95-9152-34449bede018" providerId="AD" clId="Web-{C4938FC7-3088-BC48-ECC2-ED4AA382598D}" dt="2023-05-09T14:41:49.067" v="1262"/>
          <ac:grpSpMkLst>
            <pc:docMk/>
            <pc:sldMk cId="17139282" sldId="2134805878"/>
            <ac:grpSpMk id="2" creationId="{310EA4AD-DF40-0688-1A14-7E655CA2C474}"/>
          </ac:grpSpMkLst>
        </pc:grpChg>
        <pc:picChg chg="del">
          <ac:chgData name="Charles Jester" userId="S::charles.jester@revature.com::f75cea3c-e151-4c95-9152-34449bede018" providerId="AD" clId="Web-{C4938FC7-3088-BC48-ECC2-ED4AA382598D}" dt="2023-05-09T14:29:51.206" v="1196"/>
          <ac:picMkLst>
            <pc:docMk/>
            <pc:sldMk cId="17139282" sldId="2134805878"/>
            <ac:picMk id="4" creationId="{5EA9AE1A-5F38-F8B1-2CED-B425CD274324}"/>
          </ac:picMkLst>
        </pc:picChg>
      </pc:sldChg>
      <pc:sldChg chg="delSp add del replId">
        <pc:chgData name="Charles Jester" userId="S::charles.jester@revature.com::f75cea3c-e151-4c95-9152-34449bede018" providerId="AD" clId="Web-{C4938FC7-3088-BC48-ECC2-ED4AA382598D}" dt="2023-05-09T14:29:57.441" v="1197"/>
        <pc:sldMkLst>
          <pc:docMk/>
          <pc:sldMk cId="127036361" sldId="2134805879"/>
        </pc:sldMkLst>
        <pc:picChg chg="del">
          <ac:chgData name="Charles Jester" userId="S::charles.jester@revature.com::f75cea3c-e151-4c95-9152-34449bede018" providerId="AD" clId="Web-{C4938FC7-3088-BC48-ECC2-ED4AA382598D}" dt="2023-05-09T14:22:43.524" v="1121"/>
          <ac:picMkLst>
            <pc:docMk/>
            <pc:sldMk cId="127036361" sldId="2134805879"/>
            <ac:picMk id="4" creationId="{5EA9AE1A-5F38-F8B1-2CED-B425CD274324}"/>
          </ac:picMkLst>
        </pc:picChg>
      </pc:sldChg>
    </pc:docChg>
  </pc:docChgLst>
  <pc:docChgLst>
    <pc:chgData name="Christian Campagnuolo" userId="1abf8b24-e226-4350-ae1d-a11891f5e9e2" providerId="ADAL" clId="{5A439199-73B8-264E-8C6B-289490E3B7E8}"/>
    <pc:docChg chg="undo custSel modSld">
      <pc:chgData name="Christian Campagnuolo" userId="1abf8b24-e226-4350-ae1d-a11891f5e9e2" providerId="ADAL" clId="{5A439199-73B8-264E-8C6B-289490E3B7E8}" dt="2022-08-23T20:46:34.266" v="121" actId="208"/>
      <pc:docMkLst>
        <pc:docMk/>
      </pc:docMkLst>
      <pc:sldChg chg="modSp mod">
        <pc:chgData name="Christian Campagnuolo" userId="1abf8b24-e226-4350-ae1d-a11891f5e9e2" providerId="ADAL" clId="{5A439199-73B8-264E-8C6B-289490E3B7E8}" dt="2022-08-23T20:44:54.283" v="115" actId="208"/>
        <pc:sldMkLst>
          <pc:docMk/>
          <pc:sldMk cId="1588267624" sldId="264"/>
        </pc:sldMkLst>
        <pc:spChg chg="mod">
          <ac:chgData name="Christian Campagnuolo" userId="1abf8b24-e226-4350-ae1d-a11891f5e9e2" providerId="ADAL" clId="{5A439199-73B8-264E-8C6B-289490E3B7E8}" dt="2022-08-23T18:21:52.878" v="17" actId="207"/>
          <ac:spMkLst>
            <pc:docMk/>
            <pc:sldMk cId="1588267624" sldId="264"/>
            <ac:spMk id="26" creationId="{00000000-0000-0000-0000-000000000000}"/>
          </ac:spMkLst>
        </pc:spChg>
        <pc:spChg chg="mod">
          <ac:chgData name="Christian Campagnuolo" userId="1abf8b24-e226-4350-ae1d-a11891f5e9e2" providerId="ADAL" clId="{5A439199-73B8-264E-8C6B-289490E3B7E8}" dt="2022-08-23T18:21:59.356" v="18" actId="207"/>
          <ac:spMkLst>
            <pc:docMk/>
            <pc:sldMk cId="1588267624" sldId="264"/>
            <ac:spMk id="29" creationId="{00000000-0000-0000-0000-000000000000}"/>
          </ac:spMkLst>
        </pc:spChg>
        <pc:spChg chg="mod">
          <ac:chgData name="Christian Campagnuolo" userId="1abf8b24-e226-4350-ae1d-a11891f5e9e2" providerId="ADAL" clId="{5A439199-73B8-264E-8C6B-289490E3B7E8}" dt="2022-08-23T18:22:06.259" v="19" actId="207"/>
          <ac:spMkLst>
            <pc:docMk/>
            <pc:sldMk cId="1588267624" sldId="264"/>
            <ac:spMk id="32" creationId="{00000000-0000-0000-0000-000000000000}"/>
          </ac:spMkLst>
        </pc:spChg>
        <pc:spChg chg="mod">
          <ac:chgData name="Christian Campagnuolo" userId="1abf8b24-e226-4350-ae1d-a11891f5e9e2" providerId="ADAL" clId="{5A439199-73B8-264E-8C6B-289490E3B7E8}" dt="2022-08-23T18:22:13.664" v="20" actId="207"/>
          <ac:spMkLst>
            <pc:docMk/>
            <pc:sldMk cId="1588267624" sldId="264"/>
            <ac:spMk id="45" creationId="{00000000-0000-0000-0000-000000000000}"/>
          </ac:spMkLst>
        </pc:spChg>
        <pc:cxnChg chg="mod">
          <ac:chgData name="Christian Campagnuolo" userId="1abf8b24-e226-4350-ae1d-a11891f5e9e2" providerId="ADAL" clId="{5A439199-73B8-264E-8C6B-289490E3B7E8}" dt="2022-08-23T20:44:38.702" v="112" actId="208"/>
          <ac:cxnSpMkLst>
            <pc:docMk/>
            <pc:sldMk cId="1588267624" sldId="264"/>
            <ac:cxnSpMk id="52" creationId="{00000000-0000-0000-0000-000000000000}"/>
          </ac:cxnSpMkLst>
        </pc:cxnChg>
        <pc:cxnChg chg="mod">
          <ac:chgData name="Christian Campagnuolo" userId="1abf8b24-e226-4350-ae1d-a11891f5e9e2" providerId="ADAL" clId="{5A439199-73B8-264E-8C6B-289490E3B7E8}" dt="2022-08-23T20:44:43.962" v="113" actId="208"/>
          <ac:cxnSpMkLst>
            <pc:docMk/>
            <pc:sldMk cId="1588267624" sldId="264"/>
            <ac:cxnSpMk id="53" creationId="{00000000-0000-0000-0000-000000000000}"/>
          </ac:cxnSpMkLst>
        </pc:cxnChg>
        <pc:cxnChg chg="mod">
          <ac:chgData name="Christian Campagnuolo" userId="1abf8b24-e226-4350-ae1d-a11891f5e9e2" providerId="ADAL" clId="{5A439199-73B8-264E-8C6B-289490E3B7E8}" dt="2022-08-23T20:44:49.965" v="114" actId="208"/>
          <ac:cxnSpMkLst>
            <pc:docMk/>
            <pc:sldMk cId="1588267624" sldId="264"/>
            <ac:cxnSpMk id="54" creationId="{00000000-0000-0000-0000-000000000000}"/>
          </ac:cxnSpMkLst>
        </pc:cxnChg>
        <pc:cxnChg chg="mod">
          <ac:chgData name="Christian Campagnuolo" userId="1abf8b24-e226-4350-ae1d-a11891f5e9e2" providerId="ADAL" clId="{5A439199-73B8-264E-8C6B-289490E3B7E8}" dt="2022-08-23T20:44:54.283" v="115" actId="208"/>
          <ac:cxnSpMkLst>
            <pc:docMk/>
            <pc:sldMk cId="1588267624" sldId="264"/>
            <ac:cxnSpMk id="55" creationId="{00000000-0000-0000-0000-000000000000}"/>
          </ac:cxnSpMkLst>
        </pc:cxnChg>
      </pc:sldChg>
      <pc:sldChg chg="modSp">
        <pc:chgData name="Christian Campagnuolo" userId="1abf8b24-e226-4350-ae1d-a11891f5e9e2" providerId="ADAL" clId="{5A439199-73B8-264E-8C6B-289490E3B7E8}" dt="2022-08-23T18:34:53.145" v="85"/>
        <pc:sldMkLst>
          <pc:docMk/>
          <pc:sldMk cId="2908811639" sldId="275"/>
        </pc:sldMkLst>
        <pc:graphicFrameChg chg="mod">
          <ac:chgData name="Christian Campagnuolo" userId="1abf8b24-e226-4350-ae1d-a11891f5e9e2" providerId="ADAL" clId="{5A439199-73B8-264E-8C6B-289490E3B7E8}" dt="2022-08-23T18:34:53.145" v="85"/>
          <ac:graphicFrameMkLst>
            <pc:docMk/>
            <pc:sldMk cId="2908811639" sldId="275"/>
            <ac:graphicFrameMk id="33" creationId="{00000000-0000-0000-0000-000000000000}"/>
          </ac:graphicFrameMkLst>
        </pc:graphicFrameChg>
      </pc:sldChg>
      <pc:sldChg chg="modSp mod">
        <pc:chgData name="Christian Campagnuolo" userId="1abf8b24-e226-4350-ae1d-a11891f5e9e2" providerId="ADAL" clId="{5A439199-73B8-264E-8C6B-289490E3B7E8}" dt="2022-08-23T18:25:17.255" v="33" actId="207"/>
        <pc:sldMkLst>
          <pc:docMk/>
          <pc:sldMk cId="3691697579" sldId="284"/>
        </pc:sldMkLst>
        <pc:spChg chg="mod">
          <ac:chgData name="Christian Campagnuolo" userId="1abf8b24-e226-4350-ae1d-a11891f5e9e2" providerId="ADAL" clId="{5A439199-73B8-264E-8C6B-289490E3B7E8}" dt="2022-08-23T18:24:39.218" v="26" actId="207"/>
          <ac:spMkLst>
            <pc:docMk/>
            <pc:sldMk cId="3691697579" sldId="284"/>
            <ac:spMk id="54" creationId="{00000000-0000-0000-0000-000000000000}"/>
          </ac:spMkLst>
        </pc:spChg>
        <pc:spChg chg="mod">
          <ac:chgData name="Christian Campagnuolo" userId="1abf8b24-e226-4350-ae1d-a11891f5e9e2" providerId="ADAL" clId="{5A439199-73B8-264E-8C6B-289490E3B7E8}" dt="2022-08-23T18:24:48.540" v="28" actId="207"/>
          <ac:spMkLst>
            <pc:docMk/>
            <pc:sldMk cId="3691697579" sldId="284"/>
            <ac:spMk id="57" creationId="{00000000-0000-0000-0000-000000000000}"/>
          </ac:spMkLst>
        </pc:spChg>
        <pc:spChg chg="mod">
          <ac:chgData name="Christian Campagnuolo" userId="1abf8b24-e226-4350-ae1d-a11891f5e9e2" providerId="ADAL" clId="{5A439199-73B8-264E-8C6B-289490E3B7E8}" dt="2022-08-23T18:24:55.015" v="29" actId="207"/>
          <ac:spMkLst>
            <pc:docMk/>
            <pc:sldMk cId="3691697579" sldId="284"/>
            <ac:spMk id="60" creationId="{00000000-0000-0000-0000-000000000000}"/>
          </ac:spMkLst>
        </pc:spChg>
        <pc:spChg chg="mod">
          <ac:chgData name="Christian Campagnuolo" userId="1abf8b24-e226-4350-ae1d-a11891f5e9e2" providerId="ADAL" clId="{5A439199-73B8-264E-8C6B-289490E3B7E8}" dt="2022-08-23T18:25:05.282" v="31" actId="207"/>
          <ac:spMkLst>
            <pc:docMk/>
            <pc:sldMk cId="3691697579" sldId="284"/>
            <ac:spMk id="63" creationId="{00000000-0000-0000-0000-000000000000}"/>
          </ac:spMkLst>
        </pc:spChg>
        <pc:spChg chg="mod">
          <ac:chgData name="Christian Campagnuolo" userId="1abf8b24-e226-4350-ae1d-a11891f5e9e2" providerId="ADAL" clId="{5A439199-73B8-264E-8C6B-289490E3B7E8}" dt="2022-08-23T18:25:17.255" v="33" actId="207"/>
          <ac:spMkLst>
            <pc:docMk/>
            <pc:sldMk cId="3691697579" sldId="284"/>
            <ac:spMk id="66" creationId="{00000000-0000-0000-0000-000000000000}"/>
          </ac:spMkLst>
        </pc:spChg>
      </pc:sldChg>
      <pc:sldChg chg="modSp mod">
        <pc:chgData name="Christian Campagnuolo" userId="1abf8b24-e226-4350-ae1d-a11891f5e9e2" providerId="ADAL" clId="{5A439199-73B8-264E-8C6B-289490E3B7E8}" dt="2022-08-23T18:21:06.049" v="13" actId="207"/>
        <pc:sldMkLst>
          <pc:docMk/>
          <pc:sldMk cId="3591954798" sldId="285"/>
        </pc:sldMkLst>
        <pc:spChg chg="mod">
          <ac:chgData name="Christian Campagnuolo" userId="1abf8b24-e226-4350-ae1d-a11891f5e9e2" providerId="ADAL" clId="{5A439199-73B8-264E-8C6B-289490E3B7E8}" dt="2022-08-23T18:20:58.619" v="12" actId="207"/>
          <ac:spMkLst>
            <pc:docMk/>
            <pc:sldMk cId="3591954798" sldId="285"/>
            <ac:spMk id="24" creationId="{00000000-0000-0000-0000-000000000000}"/>
          </ac:spMkLst>
        </pc:spChg>
        <pc:spChg chg="mod">
          <ac:chgData name="Christian Campagnuolo" userId="1abf8b24-e226-4350-ae1d-a11891f5e9e2" providerId="ADAL" clId="{5A439199-73B8-264E-8C6B-289490E3B7E8}" dt="2022-08-23T18:19:56.577" v="3" actId="207"/>
          <ac:spMkLst>
            <pc:docMk/>
            <pc:sldMk cId="3591954798" sldId="285"/>
            <ac:spMk id="38" creationId="{00000000-0000-0000-0000-000000000000}"/>
          </ac:spMkLst>
        </pc:spChg>
        <pc:spChg chg="mod">
          <ac:chgData name="Christian Campagnuolo" userId="1abf8b24-e226-4350-ae1d-a11891f5e9e2" providerId="ADAL" clId="{5A439199-73B8-264E-8C6B-289490E3B7E8}" dt="2022-08-23T18:20:33.864" v="8" actId="207"/>
          <ac:spMkLst>
            <pc:docMk/>
            <pc:sldMk cId="3591954798" sldId="285"/>
            <ac:spMk id="40" creationId="{00000000-0000-0000-0000-000000000000}"/>
          </ac:spMkLst>
        </pc:spChg>
        <pc:spChg chg="mod">
          <ac:chgData name="Christian Campagnuolo" userId="1abf8b24-e226-4350-ae1d-a11891f5e9e2" providerId="ADAL" clId="{5A439199-73B8-264E-8C6B-289490E3B7E8}" dt="2022-08-23T18:20:47.443" v="10" actId="207"/>
          <ac:spMkLst>
            <pc:docMk/>
            <pc:sldMk cId="3591954798" sldId="285"/>
            <ac:spMk id="41" creationId="{00000000-0000-0000-0000-000000000000}"/>
          </ac:spMkLst>
        </pc:spChg>
        <pc:spChg chg="mod">
          <ac:chgData name="Christian Campagnuolo" userId="1abf8b24-e226-4350-ae1d-a11891f5e9e2" providerId="ADAL" clId="{5A439199-73B8-264E-8C6B-289490E3B7E8}" dt="2022-08-23T18:20:09.338" v="5" actId="207"/>
          <ac:spMkLst>
            <pc:docMk/>
            <pc:sldMk cId="3591954798" sldId="285"/>
            <ac:spMk id="48" creationId="{00000000-0000-0000-0000-000000000000}"/>
          </ac:spMkLst>
        </pc:spChg>
        <pc:spChg chg="mod">
          <ac:chgData name="Christian Campagnuolo" userId="1abf8b24-e226-4350-ae1d-a11891f5e9e2" providerId="ADAL" clId="{5A439199-73B8-264E-8C6B-289490E3B7E8}" dt="2022-08-23T18:21:06.049" v="13" actId="207"/>
          <ac:spMkLst>
            <pc:docMk/>
            <pc:sldMk cId="3591954798" sldId="285"/>
            <ac:spMk id="50" creationId="{00000000-0000-0000-0000-000000000000}"/>
          </ac:spMkLst>
        </pc:spChg>
        <pc:cxnChg chg="mod">
          <ac:chgData name="Christian Campagnuolo" userId="1abf8b24-e226-4350-ae1d-a11891f5e9e2" providerId="ADAL" clId="{5A439199-73B8-264E-8C6B-289490E3B7E8}" dt="2022-08-23T18:20:01.774" v="4" actId="208"/>
          <ac:cxnSpMkLst>
            <pc:docMk/>
            <pc:sldMk cId="3591954798" sldId="285"/>
            <ac:cxnSpMk id="53" creationId="{00000000-0000-0000-0000-000000000000}"/>
          </ac:cxnSpMkLst>
        </pc:cxnChg>
        <pc:cxnChg chg="mod">
          <ac:chgData name="Christian Campagnuolo" userId="1abf8b24-e226-4350-ae1d-a11891f5e9e2" providerId="ADAL" clId="{5A439199-73B8-264E-8C6B-289490E3B7E8}" dt="2022-08-23T18:20:19.106" v="7" actId="208"/>
          <ac:cxnSpMkLst>
            <pc:docMk/>
            <pc:sldMk cId="3591954798" sldId="285"/>
            <ac:cxnSpMk id="59" creationId="{00000000-0000-0000-0000-000000000000}"/>
          </ac:cxnSpMkLst>
        </pc:cxnChg>
      </pc:sldChg>
      <pc:sldChg chg="modSp mod">
        <pc:chgData name="Christian Campagnuolo" userId="1abf8b24-e226-4350-ae1d-a11891f5e9e2" providerId="ADAL" clId="{5A439199-73B8-264E-8C6B-289490E3B7E8}" dt="2022-08-23T20:42:07.401" v="93" actId="208"/>
        <pc:sldMkLst>
          <pc:docMk/>
          <pc:sldMk cId="2821917638" sldId="286"/>
        </pc:sldMkLst>
        <pc:cxnChg chg="mod">
          <ac:chgData name="Christian Campagnuolo" userId="1abf8b24-e226-4350-ae1d-a11891f5e9e2" providerId="ADAL" clId="{5A439199-73B8-264E-8C6B-289490E3B7E8}" dt="2022-08-23T20:41:50.219" v="90" actId="208"/>
          <ac:cxnSpMkLst>
            <pc:docMk/>
            <pc:sldMk cId="2821917638" sldId="286"/>
            <ac:cxnSpMk id="40" creationId="{00000000-0000-0000-0000-000000000000}"/>
          </ac:cxnSpMkLst>
        </pc:cxnChg>
        <pc:cxnChg chg="mod">
          <ac:chgData name="Christian Campagnuolo" userId="1abf8b24-e226-4350-ae1d-a11891f5e9e2" providerId="ADAL" clId="{5A439199-73B8-264E-8C6B-289490E3B7E8}" dt="2022-08-23T20:41:55.819" v="91" actId="208"/>
          <ac:cxnSpMkLst>
            <pc:docMk/>
            <pc:sldMk cId="2821917638" sldId="286"/>
            <ac:cxnSpMk id="41" creationId="{00000000-0000-0000-0000-000000000000}"/>
          </ac:cxnSpMkLst>
        </pc:cxnChg>
        <pc:cxnChg chg="mod">
          <ac:chgData name="Christian Campagnuolo" userId="1abf8b24-e226-4350-ae1d-a11891f5e9e2" providerId="ADAL" clId="{5A439199-73B8-264E-8C6B-289490E3B7E8}" dt="2022-08-23T20:42:01.561" v="92" actId="208"/>
          <ac:cxnSpMkLst>
            <pc:docMk/>
            <pc:sldMk cId="2821917638" sldId="286"/>
            <ac:cxnSpMk id="42" creationId="{00000000-0000-0000-0000-000000000000}"/>
          </ac:cxnSpMkLst>
        </pc:cxnChg>
        <pc:cxnChg chg="mod">
          <ac:chgData name="Christian Campagnuolo" userId="1abf8b24-e226-4350-ae1d-a11891f5e9e2" providerId="ADAL" clId="{5A439199-73B8-264E-8C6B-289490E3B7E8}" dt="2022-08-23T20:42:07.401" v="93" actId="208"/>
          <ac:cxnSpMkLst>
            <pc:docMk/>
            <pc:sldMk cId="2821917638" sldId="286"/>
            <ac:cxnSpMk id="43" creationId="{00000000-0000-0000-0000-000000000000}"/>
          </ac:cxnSpMkLst>
        </pc:cxnChg>
      </pc:sldChg>
      <pc:sldChg chg="modSp mod">
        <pc:chgData name="Christian Campagnuolo" userId="1abf8b24-e226-4350-ae1d-a11891f5e9e2" providerId="ADAL" clId="{5A439199-73B8-264E-8C6B-289490E3B7E8}" dt="2022-08-23T20:44:18.045" v="111" actId="208"/>
        <pc:sldMkLst>
          <pc:docMk/>
          <pc:sldMk cId="1547284950" sldId="289"/>
        </pc:sldMkLst>
        <pc:spChg chg="mod">
          <ac:chgData name="Christian Campagnuolo" userId="1abf8b24-e226-4350-ae1d-a11891f5e9e2" providerId="ADAL" clId="{5A439199-73B8-264E-8C6B-289490E3B7E8}" dt="2022-08-23T20:42:21.889" v="94" actId="207"/>
          <ac:spMkLst>
            <pc:docMk/>
            <pc:sldMk cId="1547284950" sldId="289"/>
            <ac:spMk id="93" creationId="{00000000-0000-0000-0000-000000000000}"/>
          </ac:spMkLst>
        </pc:spChg>
        <pc:spChg chg="mod">
          <ac:chgData name="Christian Campagnuolo" userId="1abf8b24-e226-4350-ae1d-a11891f5e9e2" providerId="ADAL" clId="{5A439199-73B8-264E-8C6B-289490E3B7E8}" dt="2022-08-23T20:43:22.760" v="103" actId="207"/>
          <ac:spMkLst>
            <pc:docMk/>
            <pc:sldMk cId="1547284950" sldId="289"/>
            <ac:spMk id="97" creationId="{00000000-0000-0000-0000-000000000000}"/>
          </ac:spMkLst>
        </pc:spChg>
        <pc:spChg chg="mod">
          <ac:chgData name="Christian Campagnuolo" userId="1abf8b24-e226-4350-ae1d-a11891f5e9e2" providerId="ADAL" clId="{5A439199-73B8-264E-8C6B-289490E3B7E8}" dt="2022-08-23T20:43:32.431" v="104" actId="207"/>
          <ac:spMkLst>
            <pc:docMk/>
            <pc:sldMk cId="1547284950" sldId="289"/>
            <ac:spMk id="101" creationId="{00000000-0000-0000-0000-000000000000}"/>
          </ac:spMkLst>
        </pc:spChg>
        <pc:spChg chg="mod">
          <ac:chgData name="Christian Campagnuolo" userId="1abf8b24-e226-4350-ae1d-a11891f5e9e2" providerId="ADAL" clId="{5A439199-73B8-264E-8C6B-289490E3B7E8}" dt="2022-08-23T20:43:48.063" v="106" actId="207"/>
          <ac:spMkLst>
            <pc:docMk/>
            <pc:sldMk cId="1547284950" sldId="289"/>
            <ac:spMk id="105" creationId="{00000000-0000-0000-0000-000000000000}"/>
          </ac:spMkLst>
        </pc:spChg>
        <pc:spChg chg="mod">
          <ac:chgData name="Christian Campagnuolo" userId="1abf8b24-e226-4350-ae1d-a11891f5e9e2" providerId="ADAL" clId="{5A439199-73B8-264E-8C6B-289490E3B7E8}" dt="2022-08-23T20:44:12.606" v="110" actId="207"/>
          <ac:spMkLst>
            <pc:docMk/>
            <pc:sldMk cId="1547284950" sldId="289"/>
            <ac:spMk id="109" creationId="{00000000-0000-0000-0000-000000000000}"/>
          </ac:spMkLst>
        </pc:spChg>
        <pc:cxnChg chg="mod">
          <ac:chgData name="Christian Campagnuolo" userId="1abf8b24-e226-4350-ae1d-a11891f5e9e2" providerId="ADAL" clId="{5A439199-73B8-264E-8C6B-289490E3B7E8}" dt="2022-08-23T20:42:37.967" v="95" actId="208"/>
          <ac:cxnSpMkLst>
            <pc:docMk/>
            <pc:sldMk cId="1547284950" sldId="289"/>
            <ac:cxnSpMk id="65" creationId="{00000000-0000-0000-0000-000000000000}"/>
          </ac:cxnSpMkLst>
        </pc:cxnChg>
        <pc:cxnChg chg="mod">
          <ac:chgData name="Christian Campagnuolo" userId="1abf8b24-e226-4350-ae1d-a11891f5e9e2" providerId="ADAL" clId="{5A439199-73B8-264E-8C6B-289490E3B7E8}" dt="2022-08-23T20:42:43.802" v="96" actId="208"/>
          <ac:cxnSpMkLst>
            <pc:docMk/>
            <pc:sldMk cId="1547284950" sldId="289"/>
            <ac:cxnSpMk id="85" creationId="{00000000-0000-0000-0000-000000000000}"/>
          </ac:cxnSpMkLst>
        </pc:cxnChg>
        <pc:cxnChg chg="mod">
          <ac:chgData name="Christian Campagnuolo" userId="1abf8b24-e226-4350-ae1d-a11891f5e9e2" providerId="ADAL" clId="{5A439199-73B8-264E-8C6B-289490E3B7E8}" dt="2022-08-23T20:42:50.018" v="97" actId="208"/>
          <ac:cxnSpMkLst>
            <pc:docMk/>
            <pc:sldMk cId="1547284950" sldId="289"/>
            <ac:cxnSpMk id="86" creationId="{00000000-0000-0000-0000-000000000000}"/>
          </ac:cxnSpMkLst>
        </pc:cxnChg>
        <pc:cxnChg chg="mod">
          <ac:chgData name="Christian Campagnuolo" userId="1abf8b24-e226-4350-ae1d-a11891f5e9e2" providerId="ADAL" clId="{5A439199-73B8-264E-8C6B-289490E3B7E8}" dt="2022-08-23T20:42:54.787" v="98" actId="208"/>
          <ac:cxnSpMkLst>
            <pc:docMk/>
            <pc:sldMk cId="1547284950" sldId="289"/>
            <ac:cxnSpMk id="87" creationId="{00000000-0000-0000-0000-000000000000}"/>
          </ac:cxnSpMkLst>
        </pc:cxnChg>
        <pc:cxnChg chg="mod">
          <ac:chgData name="Christian Campagnuolo" userId="1abf8b24-e226-4350-ae1d-a11891f5e9e2" providerId="ADAL" clId="{5A439199-73B8-264E-8C6B-289490E3B7E8}" dt="2022-08-23T20:43:07.467" v="99" actId="208"/>
          <ac:cxnSpMkLst>
            <pc:docMk/>
            <pc:sldMk cId="1547284950" sldId="289"/>
            <ac:cxnSpMk id="95" creationId="{00000000-0000-0000-0000-000000000000}"/>
          </ac:cxnSpMkLst>
        </pc:cxnChg>
        <pc:cxnChg chg="mod">
          <ac:chgData name="Christian Campagnuolo" userId="1abf8b24-e226-4350-ae1d-a11891f5e9e2" providerId="ADAL" clId="{5A439199-73B8-264E-8C6B-289490E3B7E8}" dt="2022-08-23T20:43:13.862" v="100" actId="208"/>
          <ac:cxnSpMkLst>
            <pc:docMk/>
            <pc:sldMk cId="1547284950" sldId="289"/>
            <ac:cxnSpMk id="99" creationId="{00000000-0000-0000-0000-000000000000}"/>
          </ac:cxnSpMkLst>
        </pc:cxnChg>
        <pc:cxnChg chg="mod">
          <ac:chgData name="Christian Campagnuolo" userId="1abf8b24-e226-4350-ae1d-a11891f5e9e2" providerId="ADAL" clId="{5A439199-73B8-264E-8C6B-289490E3B7E8}" dt="2022-08-23T20:43:37.938" v="105" actId="208"/>
          <ac:cxnSpMkLst>
            <pc:docMk/>
            <pc:sldMk cId="1547284950" sldId="289"/>
            <ac:cxnSpMk id="103" creationId="{00000000-0000-0000-0000-000000000000}"/>
          </ac:cxnSpMkLst>
        </pc:cxnChg>
        <pc:cxnChg chg="mod">
          <ac:chgData name="Christian Campagnuolo" userId="1abf8b24-e226-4350-ae1d-a11891f5e9e2" providerId="ADAL" clId="{5A439199-73B8-264E-8C6B-289490E3B7E8}" dt="2022-08-23T20:43:56.104" v="107" actId="208"/>
          <ac:cxnSpMkLst>
            <pc:docMk/>
            <pc:sldMk cId="1547284950" sldId="289"/>
            <ac:cxnSpMk id="107" creationId="{00000000-0000-0000-0000-000000000000}"/>
          </ac:cxnSpMkLst>
        </pc:cxnChg>
        <pc:cxnChg chg="mod">
          <ac:chgData name="Christian Campagnuolo" userId="1abf8b24-e226-4350-ae1d-a11891f5e9e2" providerId="ADAL" clId="{5A439199-73B8-264E-8C6B-289490E3B7E8}" dt="2022-08-23T20:44:18.045" v="111" actId="208"/>
          <ac:cxnSpMkLst>
            <pc:docMk/>
            <pc:sldMk cId="1547284950" sldId="289"/>
            <ac:cxnSpMk id="111" creationId="{00000000-0000-0000-0000-000000000000}"/>
          </ac:cxnSpMkLst>
        </pc:cxnChg>
      </pc:sldChg>
      <pc:sldChg chg="modSp mod">
        <pc:chgData name="Christian Campagnuolo" userId="1abf8b24-e226-4350-ae1d-a11891f5e9e2" providerId="ADAL" clId="{5A439199-73B8-264E-8C6B-289490E3B7E8}" dt="2022-08-23T20:45:59.249" v="120" actId="208"/>
        <pc:sldMkLst>
          <pc:docMk/>
          <pc:sldMk cId="4052677206" sldId="299"/>
        </pc:sldMkLst>
        <pc:cxnChg chg="mod">
          <ac:chgData name="Christian Campagnuolo" userId="1abf8b24-e226-4350-ae1d-a11891f5e9e2" providerId="ADAL" clId="{5A439199-73B8-264E-8C6B-289490E3B7E8}" dt="2022-08-23T20:45:59.249" v="120" actId="208"/>
          <ac:cxnSpMkLst>
            <pc:docMk/>
            <pc:sldMk cId="4052677206" sldId="299"/>
            <ac:cxnSpMk id="49" creationId="{00000000-0000-0000-0000-000000000000}"/>
          </ac:cxnSpMkLst>
        </pc:cxnChg>
      </pc:sldChg>
      <pc:sldChg chg="modSp mod">
        <pc:chgData name="Christian Campagnuolo" userId="1abf8b24-e226-4350-ae1d-a11891f5e9e2" providerId="ADAL" clId="{5A439199-73B8-264E-8C6B-289490E3B7E8}" dt="2022-08-23T20:45:10.669" v="116" actId="208"/>
        <pc:sldMkLst>
          <pc:docMk/>
          <pc:sldMk cId="1749204533" sldId="312"/>
        </pc:sldMkLst>
        <pc:cxnChg chg="mod">
          <ac:chgData name="Christian Campagnuolo" userId="1abf8b24-e226-4350-ae1d-a11891f5e9e2" providerId="ADAL" clId="{5A439199-73B8-264E-8C6B-289490E3B7E8}" dt="2022-08-23T20:45:10.669" v="116" actId="208"/>
          <ac:cxnSpMkLst>
            <pc:docMk/>
            <pc:sldMk cId="1749204533" sldId="312"/>
            <ac:cxnSpMk id="907" creationId="{00000000-0000-0000-0000-000000000000}"/>
          </ac:cxnSpMkLst>
        </pc:cxnChg>
      </pc:sldChg>
      <pc:sldChg chg="modSp mod">
        <pc:chgData name="Christian Campagnuolo" userId="1abf8b24-e226-4350-ae1d-a11891f5e9e2" providerId="ADAL" clId="{5A439199-73B8-264E-8C6B-289490E3B7E8}" dt="2022-08-23T18:22:53.812" v="23" actId="208"/>
        <pc:sldMkLst>
          <pc:docMk/>
          <pc:sldMk cId="4260197088" sldId="314"/>
        </pc:sldMkLst>
        <pc:cxnChg chg="mod">
          <ac:chgData name="Christian Campagnuolo" userId="1abf8b24-e226-4350-ae1d-a11891f5e9e2" providerId="ADAL" clId="{5A439199-73B8-264E-8C6B-289490E3B7E8}" dt="2022-08-23T18:22:49.057" v="22" actId="208"/>
          <ac:cxnSpMkLst>
            <pc:docMk/>
            <pc:sldMk cId="4260197088" sldId="314"/>
            <ac:cxnSpMk id="30" creationId="{00000000-0000-0000-0000-000000000000}"/>
          </ac:cxnSpMkLst>
        </pc:cxnChg>
        <pc:cxnChg chg="mod">
          <ac:chgData name="Christian Campagnuolo" userId="1abf8b24-e226-4350-ae1d-a11891f5e9e2" providerId="ADAL" clId="{5A439199-73B8-264E-8C6B-289490E3B7E8}" dt="2022-08-23T18:22:53.812" v="23" actId="208"/>
          <ac:cxnSpMkLst>
            <pc:docMk/>
            <pc:sldMk cId="4260197088" sldId="314"/>
            <ac:cxnSpMk id="32" creationId="{00000000-0000-0000-0000-000000000000}"/>
          </ac:cxnSpMkLst>
        </pc:cxnChg>
      </pc:sldChg>
      <pc:sldChg chg="modSp mod">
        <pc:chgData name="Christian Campagnuolo" userId="1abf8b24-e226-4350-ae1d-a11891f5e9e2" providerId="ADAL" clId="{5A439199-73B8-264E-8C6B-289490E3B7E8}" dt="2022-08-23T18:27:21.703" v="47" actId="208"/>
        <pc:sldMkLst>
          <pc:docMk/>
          <pc:sldMk cId="908375230" sldId="319"/>
        </pc:sldMkLst>
        <pc:cxnChg chg="mod">
          <ac:chgData name="Christian Campagnuolo" userId="1abf8b24-e226-4350-ae1d-a11891f5e9e2" providerId="ADAL" clId="{5A439199-73B8-264E-8C6B-289490E3B7E8}" dt="2022-08-23T18:27:17.114" v="46" actId="208"/>
          <ac:cxnSpMkLst>
            <pc:docMk/>
            <pc:sldMk cId="908375230" sldId="319"/>
            <ac:cxnSpMk id="74" creationId="{00000000-0000-0000-0000-000000000000}"/>
          </ac:cxnSpMkLst>
        </pc:cxnChg>
        <pc:cxnChg chg="mod">
          <ac:chgData name="Christian Campagnuolo" userId="1abf8b24-e226-4350-ae1d-a11891f5e9e2" providerId="ADAL" clId="{5A439199-73B8-264E-8C6B-289490E3B7E8}" dt="2022-08-23T18:27:21.703" v="47" actId="208"/>
          <ac:cxnSpMkLst>
            <pc:docMk/>
            <pc:sldMk cId="908375230" sldId="319"/>
            <ac:cxnSpMk id="84" creationId="{00000000-0000-0000-0000-000000000000}"/>
          </ac:cxnSpMkLst>
        </pc:cxnChg>
      </pc:sldChg>
      <pc:sldChg chg="modSp mod">
        <pc:chgData name="Christian Campagnuolo" userId="1abf8b24-e226-4350-ae1d-a11891f5e9e2" providerId="ADAL" clId="{5A439199-73B8-264E-8C6B-289490E3B7E8}" dt="2022-08-23T20:46:34.266" v="121" actId="208"/>
        <pc:sldMkLst>
          <pc:docMk/>
          <pc:sldMk cId="3626239707" sldId="326"/>
        </pc:sldMkLst>
        <pc:spChg chg="mod">
          <ac:chgData name="Christian Campagnuolo" userId="1abf8b24-e226-4350-ae1d-a11891f5e9e2" providerId="ADAL" clId="{5A439199-73B8-264E-8C6B-289490E3B7E8}" dt="2022-08-23T18:32:46.986" v="80" actId="207"/>
          <ac:spMkLst>
            <pc:docMk/>
            <pc:sldMk cId="3626239707" sldId="326"/>
            <ac:spMk id="42" creationId="{00000000-0000-0000-0000-000000000000}"/>
          </ac:spMkLst>
        </pc:spChg>
        <pc:spChg chg="mod">
          <ac:chgData name="Christian Campagnuolo" userId="1abf8b24-e226-4350-ae1d-a11891f5e9e2" providerId="ADAL" clId="{5A439199-73B8-264E-8C6B-289490E3B7E8}" dt="2022-08-23T18:32:43.926" v="79" actId="207"/>
          <ac:spMkLst>
            <pc:docMk/>
            <pc:sldMk cId="3626239707" sldId="326"/>
            <ac:spMk id="118" creationId="{00000000-0000-0000-0000-000000000000}"/>
          </ac:spMkLst>
        </pc:spChg>
        <pc:cxnChg chg="mod">
          <ac:chgData name="Christian Campagnuolo" userId="1abf8b24-e226-4350-ae1d-a11891f5e9e2" providerId="ADAL" clId="{5A439199-73B8-264E-8C6B-289490E3B7E8}" dt="2022-08-23T20:46:34.266" v="121" actId="208"/>
          <ac:cxnSpMkLst>
            <pc:docMk/>
            <pc:sldMk cId="3626239707" sldId="326"/>
            <ac:cxnSpMk id="61" creationId="{00000000-0000-0000-0000-000000000000}"/>
          </ac:cxnSpMkLst>
        </pc:cxnChg>
        <pc:cxnChg chg="mod">
          <ac:chgData name="Christian Campagnuolo" userId="1abf8b24-e226-4350-ae1d-a11891f5e9e2" providerId="ADAL" clId="{5A439199-73B8-264E-8C6B-289490E3B7E8}" dt="2022-08-23T18:32:33.158" v="78" actId="208"/>
          <ac:cxnSpMkLst>
            <pc:docMk/>
            <pc:sldMk cId="3626239707" sldId="326"/>
            <ac:cxnSpMk id="109" creationId="{00000000-0000-0000-0000-000000000000}"/>
          </ac:cxnSpMkLst>
        </pc:cxnChg>
      </pc:sldChg>
      <pc:sldChg chg="modSp mod">
        <pc:chgData name="Christian Campagnuolo" userId="1abf8b24-e226-4350-ae1d-a11891f5e9e2" providerId="ADAL" clId="{5A439199-73B8-264E-8C6B-289490E3B7E8}" dt="2022-08-23T18:32:21.381" v="77" actId="207"/>
        <pc:sldMkLst>
          <pc:docMk/>
          <pc:sldMk cId="855922050" sldId="327"/>
        </pc:sldMkLst>
        <pc:spChg chg="mod">
          <ac:chgData name="Christian Campagnuolo" userId="1abf8b24-e226-4350-ae1d-a11891f5e9e2" providerId="ADAL" clId="{5A439199-73B8-264E-8C6B-289490E3B7E8}" dt="2022-08-23T18:31:24.775" v="68" actId="208"/>
          <ac:spMkLst>
            <pc:docMk/>
            <pc:sldMk cId="855922050" sldId="327"/>
            <ac:spMk id="208" creationId="{00000000-0000-0000-0000-000000000000}"/>
          </ac:spMkLst>
        </pc:spChg>
        <pc:spChg chg="mod">
          <ac:chgData name="Christian Campagnuolo" userId="1abf8b24-e226-4350-ae1d-a11891f5e9e2" providerId="ADAL" clId="{5A439199-73B8-264E-8C6B-289490E3B7E8}" dt="2022-08-23T18:31:57.147" v="73" actId="207"/>
          <ac:spMkLst>
            <pc:docMk/>
            <pc:sldMk cId="855922050" sldId="327"/>
            <ac:spMk id="223" creationId="{00000000-0000-0000-0000-000000000000}"/>
          </ac:spMkLst>
        </pc:spChg>
        <pc:spChg chg="mod">
          <ac:chgData name="Christian Campagnuolo" userId="1abf8b24-e226-4350-ae1d-a11891f5e9e2" providerId="ADAL" clId="{5A439199-73B8-264E-8C6B-289490E3B7E8}" dt="2022-08-23T18:32:21.381" v="77" actId="207"/>
          <ac:spMkLst>
            <pc:docMk/>
            <pc:sldMk cId="855922050" sldId="327"/>
            <ac:spMk id="233" creationId="{00000000-0000-0000-0000-000000000000}"/>
          </ac:spMkLst>
        </pc:spChg>
        <pc:spChg chg="mod">
          <ac:chgData name="Christian Campagnuolo" userId="1abf8b24-e226-4350-ae1d-a11891f5e9e2" providerId="ADAL" clId="{5A439199-73B8-264E-8C6B-289490E3B7E8}" dt="2022-08-23T18:31:43.186" v="71" actId="207"/>
          <ac:spMkLst>
            <pc:docMk/>
            <pc:sldMk cId="855922050" sldId="327"/>
            <ac:spMk id="238" creationId="{00000000-0000-0000-0000-000000000000}"/>
          </ac:spMkLst>
        </pc:spChg>
        <pc:spChg chg="mod">
          <ac:chgData name="Christian Campagnuolo" userId="1abf8b24-e226-4350-ae1d-a11891f5e9e2" providerId="ADAL" clId="{5A439199-73B8-264E-8C6B-289490E3B7E8}" dt="2022-08-23T18:30:55.897" v="62" actId="207"/>
          <ac:spMkLst>
            <pc:docMk/>
            <pc:sldMk cId="855922050" sldId="327"/>
            <ac:spMk id="309" creationId="{00000000-0000-0000-0000-000000000000}"/>
          </ac:spMkLst>
        </pc:spChg>
        <pc:spChg chg="mod">
          <ac:chgData name="Christian Campagnuolo" userId="1abf8b24-e226-4350-ae1d-a11891f5e9e2" providerId="ADAL" clId="{5A439199-73B8-264E-8C6B-289490E3B7E8}" dt="2022-08-23T18:31:33.805" v="69" actId="207"/>
          <ac:spMkLst>
            <pc:docMk/>
            <pc:sldMk cId="855922050" sldId="327"/>
            <ac:spMk id="314" creationId="{00000000-0000-0000-0000-000000000000}"/>
          </ac:spMkLst>
        </pc:spChg>
        <pc:spChg chg="mod">
          <ac:chgData name="Christian Campagnuolo" userId="1abf8b24-e226-4350-ae1d-a11891f5e9e2" providerId="ADAL" clId="{5A439199-73B8-264E-8C6B-289490E3B7E8}" dt="2022-08-23T18:31:53.344" v="72" actId="207"/>
          <ac:spMkLst>
            <pc:docMk/>
            <pc:sldMk cId="855922050" sldId="327"/>
            <ac:spMk id="319" creationId="{00000000-0000-0000-0000-000000000000}"/>
          </ac:spMkLst>
        </pc:spChg>
        <pc:spChg chg="mod">
          <ac:chgData name="Christian Campagnuolo" userId="1abf8b24-e226-4350-ae1d-a11891f5e9e2" providerId="ADAL" clId="{5A439199-73B8-264E-8C6B-289490E3B7E8}" dt="2022-08-23T18:32:16.897" v="76" actId="207"/>
          <ac:spMkLst>
            <pc:docMk/>
            <pc:sldMk cId="855922050" sldId="327"/>
            <ac:spMk id="324" creationId="{00000000-0000-0000-0000-000000000000}"/>
          </ac:spMkLst>
        </pc:spChg>
        <pc:cxnChg chg="mod">
          <ac:chgData name="Christian Campagnuolo" userId="1abf8b24-e226-4350-ae1d-a11891f5e9e2" providerId="ADAL" clId="{5A439199-73B8-264E-8C6B-289490E3B7E8}" dt="2022-08-23T18:31:06.647" v="63" actId="208"/>
          <ac:cxnSpMkLst>
            <pc:docMk/>
            <pc:sldMk cId="855922050" sldId="327"/>
            <ac:cxnSpMk id="242" creationId="{00000000-0000-0000-0000-000000000000}"/>
          </ac:cxnSpMkLst>
        </pc:cxnChg>
        <pc:cxnChg chg="mod">
          <ac:chgData name="Christian Campagnuolo" userId="1abf8b24-e226-4350-ae1d-a11891f5e9e2" providerId="ADAL" clId="{5A439199-73B8-264E-8C6B-289490E3B7E8}" dt="2022-08-23T18:31:39.081" v="70" actId="208"/>
          <ac:cxnSpMkLst>
            <pc:docMk/>
            <pc:sldMk cId="855922050" sldId="327"/>
            <ac:cxnSpMk id="243" creationId="{00000000-0000-0000-0000-000000000000}"/>
          </ac:cxnSpMkLst>
        </pc:cxnChg>
        <pc:cxnChg chg="mod">
          <ac:chgData name="Christian Campagnuolo" userId="1abf8b24-e226-4350-ae1d-a11891f5e9e2" providerId="ADAL" clId="{5A439199-73B8-264E-8C6B-289490E3B7E8}" dt="2022-08-23T18:32:02.607" v="74" actId="208"/>
          <ac:cxnSpMkLst>
            <pc:docMk/>
            <pc:sldMk cId="855922050" sldId="327"/>
            <ac:cxnSpMk id="244" creationId="{00000000-0000-0000-0000-000000000000}"/>
          </ac:cxnSpMkLst>
        </pc:cxnChg>
        <pc:cxnChg chg="mod">
          <ac:chgData name="Christian Campagnuolo" userId="1abf8b24-e226-4350-ae1d-a11891f5e9e2" providerId="ADAL" clId="{5A439199-73B8-264E-8C6B-289490E3B7E8}" dt="2022-08-23T18:32:10.337" v="75" actId="208"/>
          <ac:cxnSpMkLst>
            <pc:docMk/>
            <pc:sldMk cId="855922050" sldId="327"/>
            <ac:cxnSpMk id="245" creationId="{00000000-0000-0000-0000-000000000000}"/>
          </ac:cxnSpMkLst>
        </pc:cxnChg>
      </pc:sldChg>
      <pc:sldChg chg="modSp mod">
        <pc:chgData name="Christian Campagnuolo" userId="1abf8b24-e226-4350-ae1d-a11891f5e9e2" providerId="ADAL" clId="{5A439199-73B8-264E-8C6B-289490E3B7E8}" dt="2022-08-23T18:30:25.482" v="61" actId="207"/>
        <pc:sldMkLst>
          <pc:docMk/>
          <pc:sldMk cId="2266677675" sldId="328"/>
        </pc:sldMkLst>
        <pc:spChg chg="mod">
          <ac:chgData name="Christian Campagnuolo" userId="1abf8b24-e226-4350-ae1d-a11891f5e9e2" providerId="ADAL" clId="{5A439199-73B8-264E-8C6B-289490E3B7E8}" dt="2022-08-23T18:29:12.630" v="52" actId="207"/>
          <ac:spMkLst>
            <pc:docMk/>
            <pc:sldMk cId="2266677675" sldId="328"/>
            <ac:spMk id="576" creationId="{00000000-0000-0000-0000-000000000000}"/>
          </ac:spMkLst>
        </pc:spChg>
        <pc:spChg chg="mod">
          <ac:chgData name="Christian Campagnuolo" userId="1abf8b24-e226-4350-ae1d-a11891f5e9e2" providerId="ADAL" clId="{5A439199-73B8-264E-8C6B-289490E3B7E8}" dt="2022-08-23T18:29:53.278" v="57" actId="207"/>
          <ac:spMkLst>
            <pc:docMk/>
            <pc:sldMk cId="2266677675" sldId="328"/>
            <ac:spMk id="591" creationId="{00000000-0000-0000-0000-000000000000}"/>
          </ac:spMkLst>
        </pc:spChg>
        <pc:spChg chg="mod">
          <ac:chgData name="Christian Campagnuolo" userId="1abf8b24-e226-4350-ae1d-a11891f5e9e2" providerId="ADAL" clId="{5A439199-73B8-264E-8C6B-289490E3B7E8}" dt="2022-08-23T18:30:25.482" v="61" actId="207"/>
          <ac:spMkLst>
            <pc:docMk/>
            <pc:sldMk cId="2266677675" sldId="328"/>
            <ac:spMk id="596" creationId="{00000000-0000-0000-0000-000000000000}"/>
          </ac:spMkLst>
        </pc:spChg>
        <pc:spChg chg="mod">
          <ac:chgData name="Christian Campagnuolo" userId="1abf8b24-e226-4350-ae1d-a11891f5e9e2" providerId="ADAL" clId="{5A439199-73B8-264E-8C6B-289490E3B7E8}" dt="2022-08-23T18:29:32.095" v="54" actId="207"/>
          <ac:spMkLst>
            <pc:docMk/>
            <pc:sldMk cId="2266677675" sldId="328"/>
            <ac:spMk id="601" creationId="{00000000-0000-0000-0000-000000000000}"/>
          </ac:spMkLst>
        </pc:spChg>
        <pc:spChg chg="mod">
          <ac:chgData name="Christian Campagnuolo" userId="1abf8b24-e226-4350-ae1d-a11891f5e9e2" providerId="ADAL" clId="{5A439199-73B8-264E-8C6B-289490E3B7E8}" dt="2022-08-23T18:28:58.759" v="50" actId="207"/>
          <ac:spMkLst>
            <pc:docMk/>
            <pc:sldMk cId="2266677675" sldId="328"/>
            <ac:spMk id="666" creationId="{00000000-0000-0000-0000-000000000000}"/>
          </ac:spMkLst>
        </pc:spChg>
        <pc:spChg chg="mod">
          <ac:chgData name="Christian Campagnuolo" userId="1abf8b24-e226-4350-ae1d-a11891f5e9e2" providerId="ADAL" clId="{5A439199-73B8-264E-8C6B-289490E3B7E8}" dt="2022-08-23T18:29:27.570" v="53" actId="207"/>
          <ac:spMkLst>
            <pc:docMk/>
            <pc:sldMk cId="2266677675" sldId="328"/>
            <ac:spMk id="671" creationId="{00000000-0000-0000-0000-000000000000}"/>
          </ac:spMkLst>
        </pc:spChg>
        <pc:spChg chg="mod">
          <ac:chgData name="Christian Campagnuolo" userId="1abf8b24-e226-4350-ae1d-a11891f5e9e2" providerId="ADAL" clId="{5A439199-73B8-264E-8C6B-289490E3B7E8}" dt="2022-08-23T18:29:47.480" v="56" actId="207"/>
          <ac:spMkLst>
            <pc:docMk/>
            <pc:sldMk cId="2266677675" sldId="328"/>
            <ac:spMk id="676" creationId="{00000000-0000-0000-0000-000000000000}"/>
          </ac:spMkLst>
        </pc:spChg>
        <pc:spChg chg="mod">
          <ac:chgData name="Christian Campagnuolo" userId="1abf8b24-e226-4350-ae1d-a11891f5e9e2" providerId="ADAL" clId="{5A439199-73B8-264E-8C6B-289490E3B7E8}" dt="2022-08-23T18:30:11.924" v="59" actId="207"/>
          <ac:spMkLst>
            <pc:docMk/>
            <pc:sldMk cId="2266677675" sldId="328"/>
            <ac:spMk id="681" creationId="{00000000-0000-0000-0000-000000000000}"/>
          </ac:spMkLst>
        </pc:spChg>
        <pc:cxnChg chg="mod">
          <ac:chgData name="Christian Campagnuolo" userId="1abf8b24-e226-4350-ae1d-a11891f5e9e2" providerId="ADAL" clId="{5A439199-73B8-264E-8C6B-289490E3B7E8}" dt="2022-08-23T18:29:07.911" v="51" actId="208"/>
          <ac:cxnSpMkLst>
            <pc:docMk/>
            <pc:sldMk cId="2266677675" sldId="328"/>
            <ac:cxnSpMk id="565" creationId="{00000000-0000-0000-0000-000000000000}"/>
          </ac:cxnSpMkLst>
        </pc:cxnChg>
        <pc:cxnChg chg="mod">
          <ac:chgData name="Christian Campagnuolo" userId="1abf8b24-e226-4350-ae1d-a11891f5e9e2" providerId="ADAL" clId="{5A439199-73B8-264E-8C6B-289490E3B7E8}" dt="2022-08-23T18:29:38.984" v="55" actId="208"/>
          <ac:cxnSpMkLst>
            <pc:docMk/>
            <pc:sldMk cId="2266677675" sldId="328"/>
            <ac:cxnSpMk id="566" creationId="{00000000-0000-0000-0000-000000000000}"/>
          </ac:cxnSpMkLst>
        </pc:cxnChg>
        <pc:cxnChg chg="mod">
          <ac:chgData name="Christian Campagnuolo" userId="1abf8b24-e226-4350-ae1d-a11891f5e9e2" providerId="ADAL" clId="{5A439199-73B8-264E-8C6B-289490E3B7E8}" dt="2022-08-23T18:29:59.758" v="58" actId="208"/>
          <ac:cxnSpMkLst>
            <pc:docMk/>
            <pc:sldMk cId="2266677675" sldId="328"/>
            <ac:cxnSpMk id="567" creationId="{00000000-0000-0000-0000-000000000000}"/>
          </ac:cxnSpMkLst>
        </pc:cxnChg>
        <pc:cxnChg chg="mod">
          <ac:chgData name="Christian Campagnuolo" userId="1abf8b24-e226-4350-ae1d-a11891f5e9e2" providerId="ADAL" clId="{5A439199-73B8-264E-8C6B-289490E3B7E8}" dt="2022-08-23T18:30:19.484" v="60" actId="208"/>
          <ac:cxnSpMkLst>
            <pc:docMk/>
            <pc:sldMk cId="2266677675" sldId="328"/>
            <ac:cxnSpMk id="568" creationId="{00000000-0000-0000-0000-000000000000}"/>
          </ac:cxnSpMkLst>
        </pc:cxnChg>
      </pc:sldChg>
      <pc:sldChg chg="modSp mod">
        <pc:chgData name="Christian Campagnuolo" userId="1abf8b24-e226-4350-ae1d-a11891f5e9e2" providerId="ADAL" clId="{5A439199-73B8-264E-8C6B-289490E3B7E8}" dt="2022-08-23T18:28:26.961" v="49" actId="208"/>
        <pc:sldMkLst>
          <pc:docMk/>
          <pc:sldMk cId="2269731876" sldId="333"/>
        </pc:sldMkLst>
        <pc:spChg chg="mod">
          <ac:chgData name="Christian Campagnuolo" userId="1abf8b24-e226-4350-ae1d-a11891f5e9e2" providerId="ADAL" clId="{5A439199-73B8-264E-8C6B-289490E3B7E8}" dt="2022-08-23T18:28:26.961" v="49" actId="208"/>
          <ac:spMkLst>
            <pc:docMk/>
            <pc:sldMk cId="2269731876" sldId="333"/>
            <ac:spMk id="43" creationId="{00000000-0000-0000-0000-000000000000}"/>
          </ac:spMkLst>
        </pc:spChg>
        <pc:cxnChg chg="mod">
          <ac:chgData name="Christian Campagnuolo" userId="1abf8b24-e226-4350-ae1d-a11891f5e9e2" providerId="ADAL" clId="{5A439199-73B8-264E-8C6B-289490E3B7E8}" dt="2022-08-23T18:28:23.123" v="48" actId="208"/>
          <ac:cxnSpMkLst>
            <pc:docMk/>
            <pc:sldMk cId="2269731876" sldId="333"/>
            <ac:cxnSpMk id="42" creationId="{00000000-0000-0000-0000-000000000000}"/>
          </ac:cxnSpMkLst>
        </pc:cxnChg>
      </pc:sldChg>
      <pc:sldChg chg="modSp mod">
        <pc:chgData name="Christian Campagnuolo" userId="1abf8b24-e226-4350-ae1d-a11891f5e9e2" providerId="ADAL" clId="{5A439199-73B8-264E-8C6B-289490E3B7E8}" dt="2022-08-23T18:23:42.091" v="25" actId="208"/>
        <pc:sldMkLst>
          <pc:docMk/>
          <pc:sldMk cId="947411872" sldId="334"/>
        </pc:sldMkLst>
        <pc:spChg chg="mod">
          <ac:chgData name="Christian Campagnuolo" userId="1abf8b24-e226-4350-ae1d-a11891f5e9e2" providerId="ADAL" clId="{5A439199-73B8-264E-8C6B-289490E3B7E8}" dt="2022-08-23T18:23:42.091" v="25" actId="208"/>
          <ac:spMkLst>
            <pc:docMk/>
            <pc:sldMk cId="947411872" sldId="334"/>
            <ac:spMk id="84" creationId="{00000000-0000-0000-0000-000000000000}"/>
          </ac:spMkLst>
        </pc:spChg>
        <pc:cxnChg chg="mod">
          <ac:chgData name="Christian Campagnuolo" userId="1abf8b24-e226-4350-ae1d-a11891f5e9e2" providerId="ADAL" clId="{5A439199-73B8-264E-8C6B-289490E3B7E8}" dt="2022-08-23T18:23:34.668" v="24" actId="208"/>
          <ac:cxnSpMkLst>
            <pc:docMk/>
            <pc:sldMk cId="947411872" sldId="334"/>
            <ac:cxnSpMk id="83" creationId="{00000000-0000-0000-0000-000000000000}"/>
          </ac:cxnSpMkLst>
        </pc:cxnChg>
      </pc:sldChg>
      <pc:sldChg chg="modSp mod">
        <pc:chgData name="Christian Campagnuolo" userId="1abf8b24-e226-4350-ae1d-a11891f5e9e2" providerId="ADAL" clId="{5A439199-73B8-264E-8C6B-289490E3B7E8}" dt="2022-08-23T18:35:48.719" v="89" actId="207"/>
        <pc:sldMkLst>
          <pc:docMk/>
          <pc:sldMk cId="4185850267" sldId="347"/>
        </pc:sldMkLst>
        <pc:spChg chg="mod">
          <ac:chgData name="Christian Campagnuolo" userId="1abf8b24-e226-4350-ae1d-a11891f5e9e2" providerId="ADAL" clId="{5A439199-73B8-264E-8C6B-289490E3B7E8}" dt="2022-08-23T18:35:48.719" v="89" actId="207"/>
          <ac:spMkLst>
            <pc:docMk/>
            <pc:sldMk cId="4185850267" sldId="347"/>
            <ac:spMk id="38" creationId="{00000000-0000-0000-0000-000000000000}"/>
          </ac:spMkLst>
        </pc:spChg>
        <pc:spChg chg="mod">
          <ac:chgData name="Christian Campagnuolo" userId="1abf8b24-e226-4350-ae1d-a11891f5e9e2" providerId="ADAL" clId="{5A439199-73B8-264E-8C6B-289490E3B7E8}" dt="2022-08-23T18:22:32.023" v="21" actId="207"/>
          <ac:spMkLst>
            <pc:docMk/>
            <pc:sldMk cId="4185850267" sldId="347"/>
            <ac:spMk id="40" creationId="{00000000-0000-0000-0000-000000000000}"/>
          </ac:spMkLst>
        </pc:spChg>
      </pc:sldChg>
      <pc:sldChg chg="modSp mod">
        <pc:chgData name="Christian Campagnuolo" userId="1abf8b24-e226-4350-ae1d-a11891f5e9e2" providerId="ADAL" clId="{5A439199-73B8-264E-8C6B-289490E3B7E8}" dt="2022-08-23T20:45:36.194" v="119" actId="208"/>
        <pc:sldMkLst>
          <pc:docMk/>
          <pc:sldMk cId="59848245" sldId="357"/>
        </pc:sldMkLst>
        <pc:cxnChg chg="mod">
          <ac:chgData name="Christian Campagnuolo" userId="1abf8b24-e226-4350-ae1d-a11891f5e9e2" providerId="ADAL" clId="{5A439199-73B8-264E-8C6B-289490E3B7E8}" dt="2022-08-23T20:45:28.607" v="118" actId="208"/>
          <ac:cxnSpMkLst>
            <pc:docMk/>
            <pc:sldMk cId="59848245" sldId="357"/>
            <ac:cxnSpMk id="63" creationId="{00000000-0000-0000-0000-000000000000}"/>
          </ac:cxnSpMkLst>
        </pc:cxnChg>
        <pc:cxnChg chg="mod">
          <ac:chgData name="Christian Campagnuolo" userId="1abf8b24-e226-4350-ae1d-a11891f5e9e2" providerId="ADAL" clId="{5A439199-73B8-264E-8C6B-289490E3B7E8}" dt="2022-08-23T20:45:36.194" v="119" actId="208"/>
          <ac:cxnSpMkLst>
            <pc:docMk/>
            <pc:sldMk cId="59848245" sldId="357"/>
            <ac:cxnSpMk id="70" creationId="{00000000-0000-0000-0000-000000000000}"/>
          </ac:cxnSpMkLst>
        </pc:cxnChg>
        <pc:cxnChg chg="mod">
          <ac:chgData name="Christian Campagnuolo" userId="1abf8b24-e226-4350-ae1d-a11891f5e9e2" providerId="ADAL" clId="{5A439199-73B8-264E-8C6B-289490E3B7E8}" dt="2022-08-23T20:45:22.660" v="117" actId="208"/>
          <ac:cxnSpMkLst>
            <pc:docMk/>
            <pc:sldMk cId="59848245" sldId="357"/>
            <ac:cxnSpMk id="83" creationId="{00000000-0000-0000-0000-000000000000}"/>
          </ac:cxnSpMkLst>
        </pc:cxnChg>
      </pc:sldChg>
      <pc:sldChg chg="modSp mod">
        <pc:chgData name="Christian Campagnuolo" userId="1abf8b24-e226-4350-ae1d-a11891f5e9e2" providerId="ADAL" clId="{5A439199-73B8-264E-8C6B-289490E3B7E8}" dt="2022-08-23T18:35:30.264" v="88" actId="208"/>
        <pc:sldMkLst>
          <pc:docMk/>
          <pc:sldMk cId="260146556" sldId="360"/>
        </pc:sldMkLst>
        <pc:spChg chg="mod">
          <ac:chgData name="Christian Campagnuolo" userId="1abf8b24-e226-4350-ae1d-a11891f5e9e2" providerId="ADAL" clId="{5A439199-73B8-264E-8C6B-289490E3B7E8}" dt="2022-08-23T18:35:24.921" v="87" actId="207"/>
          <ac:spMkLst>
            <pc:docMk/>
            <pc:sldMk cId="260146556" sldId="360"/>
            <ac:spMk id="124" creationId="{00000000-0000-0000-0000-000000000000}"/>
          </ac:spMkLst>
        </pc:spChg>
        <pc:cxnChg chg="mod">
          <ac:chgData name="Christian Campagnuolo" userId="1abf8b24-e226-4350-ae1d-a11891f5e9e2" providerId="ADAL" clId="{5A439199-73B8-264E-8C6B-289490E3B7E8}" dt="2022-08-23T18:35:30.264" v="88" actId="208"/>
          <ac:cxnSpMkLst>
            <pc:docMk/>
            <pc:sldMk cId="260146556" sldId="360"/>
            <ac:cxnSpMk id="139" creationId="{00000000-0000-0000-0000-000000000000}"/>
          </ac:cxnSpMkLst>
        </pc:cxnChg>
      </pc:sldChg>
      <pc:sldChg chg="modSp mod">
        <pc:chgData name="Christian Campagnuolo" userId="1abf8b24-e226-4350-ae1d-a11891f5e9e2" providerId="ADAL" clId="{5A439199-73B8-264E-8C6B-289490E3B7E8}" dt="2022-08-23T18:26:43.166" v="45" actId="2085"/>
        <pc:sldMkLst>
          <pc:docMk/>
          <pc:sldMk cId="1182323659" sldId="398"/>
        </pc:sldMkLst>
        <pc:spChg chg="mod">
          <ac:chgData name="Christian Campagnuolo" userId="1abf8b24-e226-4350-ae1d-a11891f5e9e2" providerId="ADAL" clId="{5A439199-73B8-264E-8C6B-289490E3B7E8}" dt="2022-08-23T18:26:33.439" v="43" actId="2085"/>
          <ac:spMkLst>
            <pc:docMk/>
            <pc:sldMk cId="1182323659" sldId="398"/>
            <ac:spMk id="41" creationId="{C7F9C50E-0FF6-4707-A04E-5AF3F2262257}"/>
          </ac:spMkLst>
        </pc:spChg>
        <pc:spChg chg="mod">
          <ac:chgData name="Christian Campagnuolo" userId="1abf8b24-e226-4350-ae1d-a11891f5e9e2" providerId="ADAL" clId="{5A439199-73B8-264E-8C6B-289490E3B7E8}" dt="2022-08-23T18:26:24.710" v="42" actId="2085"/>
          <ac:spMkLst>
            <pc:docMk/>
            <pc:sldMk cId="1182323659" sldId="398"/>
            <ac:spMk id="46" creationId="{18C768E1-1112-490D-9D13-D57E23819BA2}"/>
          </ac:spMkLst>
        </pc:spChg>
        <pc:spChg chg="mod">
          <ac:chgData name="Christian Campagnuolo" userId="1abf8b24-e226-4350-ae1d-a11891f5e9e2" providerId="ADAL" clId="{5A439199-73B8-264E-8C6B-289490E3B7E8}" dt="2022-08-23T18:26:43.166" v="45" actId="2085"/>
          <ac:spMkLst>
            <pc:docMk/>
            <pc:sldMk cId="1182323659" sldId="398"/>
            <ac:spMk id="51" creationId="{8EF2C1EC-2261-4544-9536-0733C7C73A33}"/>
          </ac:spMkLst>
        </pc:spChg>
      </pc:sldChg>
    </pc:docChg>
  </pc:docChgLst>
  <pc:docChgLst>
    <pc:chgData name="Eric Suminski" userId="65d6038d-0f3f-445c-ade2-da9e43f25b26" providerId="ADAL" clId="{03ED1936-781F-4569-B67B-426950EE66CA}"/>
    <pc:docChg chg="undo custSel modSld">
      <pc:chgData name="Eric Suminski" userId="65d6038d-0f3f-445c-ade2-da9e43f25b26" providerId="ADAL" clId="{03ED1936-781F-4569-B67B-426950EE66CA}" dt="2024-02-22T16:32:05.588" v="94" actId="20577"/>
      <pc:docMkLst>
        <pc:docMk/>
      </pc:docMkLst>
      <pc:sldChg chg="modSp mod">
        <pc:chgData name="Eric Suminski" userId="65d6038d-0f3f-445c-ade2-da9e43f25b26" providerId="ADAL" clId="{03ED1936-781F-4569-B67B-426950EE66CA}" dt="2024-02-22T16:32:05.588" v="94" actId="20577"/>
        <pc:sldMkLst>
          <pc:docMk/>
          <pc:sldMk cId="3920147597" sldId="2134805918"/>
        </pc:sldMkLst>
        <pc:spChg chg="mod">
          <ac:chgData name="Eric Suminski" userId="65d6038d-0f3f-445c-ade2-da9e43f25b26" providerId="ADAL" clId="{03ED1936-781F-4569-B67B-426950EE66CA}" dt="2024-02-22T16:32:05.588" v="94" actId="20577"/>
          <ac:spMkLst>
            <pc:docMk/>
            <pc:sldMk cId="3920147597" sldId="2134805918"/>
            <ac:spMk id="2" creationId="{49061427-3FEB-B646-AA5F-55ABE602A8CD}"/>
          </ac:spMkLst>
        </pc:spChg>
      </pc:sldChg>
      <pc:sldChg chg="modSp mod">
        <pc:chgData name="Eric Suminski" userId="65d6038d-0f3f-445c-ade2-da9e43f25b26" providerId="ADAL" clId="{03ED1936-781F-4569-B67B-426950EE66CA}" dt="2024-02-22T16:31:49.878" v="76" actId="20577"/>
        <pc:sldMkLst>
          <pc:docMk/>
          <pc:sldMk cId="2206071569" sldId="2134805919"/>
        </pc:sldMkLst>
        <pc:spChg chg="mod">
          <ac:chgData name="Eric Suminski" userId="65d6038d-0f3f-445c-ade2-da9e43f25b26" providerId="ADAL" clId="{03ED1936-781F-4569-B67B-426950EE66CA}" dt="2024-02-22T16:31:49.878" v="76" actId="20577"/>
          <ac:spMkLst>
            <pc:docMk/>
            <pc:sldMk cId="2206071569" sldId="2134805919"/>
            <ac:spMk id="23" creationId="{62E9B6E1-7420-4F5C-A89A-7C6EAEF8CB63}"/>
          </ac:spMkLst>
        </pc:spChg>
        <pc:spChg chg="mod">
          <ac:chgData name="Eric Suminski" userId="65d6038d-0f3f-445c-ade2-da9e43f25b26" providerId="ADAL" clId="{03ED1936-781F-4569-B67B-426950EE66CA}" dt="2024-02-22T16:08:10.257" v="22" actId="1076"/>
          <ac:spMkLst>
            <pc:docMk/>
            <pc:sldMk cId="2206071569" sldId="2134805919"/>
            <ac:spMk id="34" creationId="{BB416016-1952-39E8-12F7-B3F319D1FA5C}"/>
          </ac:spMkLst>
        </pc:spChg>
        <pc:spChg chg="mod">
          <ac:chgData name="Eric Suminski" userId="65d6038d-0f3f-445c-ade2-da9e43f25b26" providerId="ADAL" clId="{03ED1936-781F-4569-B67B-426950EE66CA}" dt="2024-02-22T16:31:42.241" v="62" actId="20577"/>
          <ac:spMkLst>
            <pc:docMk/>
            <pc:sldMk cId="2206071569" sldId="2134805919"/>
            <ac:spMk id="40" creationId="{8F0E10C9-E34C-418A-9D97-348164150FB1}"/>
          </ac:spMkLst>
        </pc:spChg>
      </pc:sldChg>
    </pc:docChg>
  </pc:docChgLst>
  <pc:docChgLst>
    <pc:chgData name="Charles Jester" userId="S::charles.jester@revature.com::f75cea3c-e151-4c95-9152-34449bede018" providerId="AD" clId="Web-{0C77F9CB-863C-D66C-A044-FFCAD1A34956}"/>
    <pc:docChg chg="addSld delSld modSld">
      <pc:chgData name="Charles Jester" userId="S::charles.jester@revature.com::f75cea3c-e151-4c95-9152-34449bede018" providerId="AD" clId="Web-{0C77F9CB-863C-D66C-A044-FFCAD1A34956}" dt="2023-05-10T06:16:13.516" v="42" actId="20577"/>
      <pc:docMkLst>
        <pc:docMk/>
      </pc:docMkLst>
      <pc:sldChg chg="add del">
        <pc:chgData name="Charles Jester" userId="S::charles.jester@revature.com::f75cea3c-e151-4c95-9152-34449bede018" providerId="AD" clId="Web-{0C77F9CB-863C-D66C-A044-FFCAD1A34956}" dt="2023-05-10T06:09:54.963" v="23"/>
        <pc:sldMkLst>
          <pc:docMk/>
          <pc:sldMk cId="3533786481" sldId="266"/>
        </pc:sldMkLst>
      </pc:sldChg>
      <pc:sldChg chg="add del">
        <pc:chgData name="Charles Jester" userId="S::charles.jester@revature.com::f75cea3c-e151-4c95-9152-34449bede018" providerId="AD" clId="Web-{0C77F9CB-863C-D66C-A044-FFCAD1A34956}" dt="2023-05-10T06:09:54.994" v="24"/>
        <pc:sldMkLst>
          <pc:docMk/>
          <pc:sldMk cId="3689465207" sldId="278"/>
        </pc:sldMkLst>
      </pc:sldChg>
      <pc:sldChg chg="add del">
        <pc:chgData name="Charles Jester" userId="S::charles.jester@revature.com::f75cea3c-e151-4c95-9152-34449bede018" providerId="AD" clId="Web-{0C77F9CB-863C-D66C-A044-FFCAD1A34956}" dt="2023-05-10T06:09:55.166" v="27"/>
        <pc:sldMkLst>
          <pc:docMk/>
          <pc:sldMk cId="1749204533" sldId="312"/>
        </pc:sldMkLst>
      </pc:sldChg>
      <pc:sldChg chg="add del">
        <pc:chgData name="Charles Jester" userId="S::charles.jester@revature.com::f75cea3c-e151-4c95-9152-34449bede018" providerId="AD" clId="Web-{0C77F9CB-863C-D66C-A044-FFCAD1A34956}" dt="2023-05-10T06:09:54.791" v="22"/>
        <pc:sldMkLst>
          <pc:docMk/>
          <pc:sldMk cId="1182323659" sldId="398"/>
        </pc:sldMkLst>
      </pc:sldChg>
      <pc:sldChg chg="addSp delSp modSp">
        <pc:chgData name="Charles Jester" userId="S::charles.jester@revature.com::f75cea3c-e151-4c95-9152-34449bede018" providerId="AD" clId="Web-{0C77F9CB-863C-D66C-A044-FFCAD1A34956}" dt="2023-05-10T06:16:13.516" v="42" actId="20577"/>
        <pc:sldMkLst>
          <pc:docMk/>
          <pc:sldMk cId="2679005221" sldId="406"/>
        </pc:sldMkLst>
        <pc:spChg chg="mod">
          <ac:chgData name="Charles Jester" userId="S::charles.jester@revature.com::f75cea3c-e151-4c95-9152-34449bede018" providerId="AD" clId="Web-{0C77F9CB-863C-D66C-A044-FFCAD1A34956}" dt="2023-05-10T06:16:13.516" v="42" actId="20577"/>
          <ac:spMkLst>
            <pc:docMk/>
            <pc:sldMk cId="2679005221" sldId="406"/>
            <ac:spMk id="2" creationId="{49061427-3FEB-B646-AA5F-55ABE602A8CD}"/>
          </ac:spMkLst>
        </pc:spChg>
        <pc:picChg chg="add del mod">
          <ac:chgData name="Charles Jester" userId="S::charles.jester@revature.com::f75cea3c-e151-4c95-9152-34449bede018" providerId="AD" clId="Web-{0C77F9CB-863C-D66C-A044-FFCAD1A34956}" dt="2023-05-10T06:10:22.917" v="40"/>
          <ac:picMkLst>
            <pc:docMk/>
            <pc:sldMk cId="2679005221" sldId="406"/>
            <ac:picMk id="3" creationId="{51121271-C61E-2138-777F-CCEFD143C812}"/>
          </ac:picMkLst>
        </pc:picChg>
        <pc:picChg chg="add del mod">
          <ac:chgData name="Charles Jester" userId="S::charles.jester@revature.com::f75cea3c-e151-4c95-9152-34449bede018" providerId="AD" clId="Web-{0C77F9CB-863C-D66C-A044-FFCAD1A34956}" dt="2023-05-10T06:10:15.386" v="37"/>
          <ac:picMkLst>
            <pc:docMk/>
            <pc:sldMk cId="2679005221" sldId="406"/>
            <ac:picMk id="4" creationId="{7330930D-43F3-D373-F4C0-7ADBC2085BD0}"/>
          </ac:picMkLst>
        </pc:picChg>
        <pc:picChg chg="add del mod">
          <ac:chgData name="Charles Jester" userId="S::charles.jester@revature.com::f75cea3c-e151-4c95-9152-34449bede018" providerId="AD" clId="Web-{0C77F9CB-863C-D66C-A044-FFCAD1A34956}" dt="2023-05-10T06:10:12.495" v="35"/>
          <ac:picMkLst>
            <pc:docMk/>
            <pc:sldMk cId="2679005221" sldId="406"/>
            <ac:picMk id="5" creationId="{D5141585-9875-ED75-2ED1-CD712555B842}"/>
          </ac:picMkLst>
        </pc:picChg>
      </pc:sldChg>
      <pc:sldChg chg="add del">
        <pc:chgData name="Charles Jester" userId="S::charles.jester@revature.com::f75cea3c-e151-4c95-9152-34449bede018" providerId="AD" clId="Web-{0C77F9CB-863C-D66C-A044-FFCAD1A34956}" dt="2023-05-10T06:09:55.119" v="26"/>
        <pc:sldMkLst>
          <pc:docMk/>
          <pc:sldMk cId="879483025" sldId="2134805868"/>
        </pc:sldMkLst>
      </pc:sldChg>
      <pc:sldChg chg="add del">
        <pc:chgData name="Charles Jester" userId="S::charles.jester@revature.com::f75cea3c-e151-4c95-9152-34449bede018" providerId="AD" clId="Web-{0C77F9CB-863C-D66C-A044-FFCAD1A34956}" dt="2023-05-10T06:09:55.369" v="29"/>
        <pc:sldMkLst>
          <pc:docMk/>
          <pc:sldMk cId="1220276933" sldId="2134805869"/>
        </pc:sldMkLst>
      </pc:sldChg>
      <pc:sldChg chg="add del">
        <pc:chgData name="Charles Jester" userId="S::charles.jester@revature.com::f75cea3c-e151-4c95-9152-34449bede018" providerId="AD" clId="Web-{0C77F9CB-863C-D66C-A044-FFCAD1A34956}" dt="2023-05-10T06:09:55.056" v="25"/>
        <pc:sldMkLst>
          <pc:docMk/>
          <pc:sldMk cId="3642711974" sldId="2134805870"/>
        </pc:sldMkLst>
      </pc:sldChg>
      <pc:sldChg chg="add del">
        <pc:chgData name="Charles Jester" userId="S::charles.jester@revature.com::f75cea3c-e151-4c95-9152-34449bede018" providerId="AD" clId="Web-{0C77F9CB-863C-D66C-A044-FFCAD1A34956}" dt="2023-05-10T06:09:55.400" v="30"/>
        <pc:sldMkLst>
          <pc:docMk/>
          <pc:sldMk cId="3638003459" sldId="2134805873"/>
        </pc:sldMkLst>
      </pc:sldChg>
      <pc:sldChg chg="add del">
        <pc:chgData name="Charles Jester" userId="S::charles.jester@revature.com::f75cea3c-e151-4c95-9152-34449bede018" providerId="AD" clId="Web-{0C77F9CB-863C-D66C-A044-FFCAD1A34956}" dt="2023-05-10T06:09:55.259" v="28"/>
        <pc:sldMkLst>
          <pc:docMk/>
          <pc:sldMk cId="2338120084" sldId="2134805874"/>
        </pc:sldMkLst>
      </pc:sldChg>
    </pc:docChg>
  </pc:docChgLst>
  <pc:docChgLst>
    <pc:chgData name="Charles Jester" userId="S::charles.jester@revature.com::f75cea3c-e151-4c95-9152-34449bede018" providerId="AD" clId="Web-{E9EF9B5A-F695-7878-6E61-899A3554C944}"/>
    <pc:docChg chg="addSld modSld sldOrd">
      <pc:chgData name="Charles Jester" userId="S::charles.jester@revature.com::f75cea3c-e151-4c95-9152-34449bede018" providerId="AD" clId="Web-{E9EF9B5A-F695-7878-6E61-899A3554C944}" dt="2023-05-09T18:16:23.619" v="221"/>
      <pc:docMkLst>
        <pc:docMk/>
      </pc:docMkLst>
      <pc:sldChg chg="modTransition">
        <pc:chgData name="Charles Jester" userId="S::charles.jester@revature.com::f75cea3c-e151-4c95-9152-34449bede018" providerId="AD" clId="Web-{E9EF9B5A-F695-7878-6E61-899A3554C944}" dt="2023-05-09T18:02:24.743" v="166"/>
        <pc:sldMkLst>
          <pc:docMk/>
          <pc:sldMk cId="3533786481" sldId="266"/>
        </pc:sldMkLst>
      </pc:sldChg>
      <pc:sldChg chg="modSp modTransition modNotes">
        <pc:chgData name="Charles Jester" userId="S::charles.jester@revature.com::f75cea3c-e151-4c95-9152-34449bede018" providerId="AD" clId="Web-{E9EF9B5A-F695-7878-6E61-899A3554C944}" dt="2023-05-09T18:04:28.326" v="184"/>
        <pc:sldMkLst>
          <pc:docMk/>
          <pc:sldMk cId="3689465207" sldId="278"/>
        </pc:sldMkLst>
        <pc:spChg chg="mod">
          <ac:chgData name="Charles Jester" userId="S::charles.jester@revature.com::f75cea3c-e151-4c95-9152-34449bede018" providerId="AD" clId="Web-{E9EF9B5A-F695-7878-6E61-899A3554C944}" dt="2023-05-09T18:02:17.086" v="164" actId="20577"/>
          <ac:spMkLst>
            <pc:docMk/>
            <pc:sldMk cId="3689465207" sldId="278"/>
            <ac:spMk id="6" creationId="{CAE5AF5F-6E9B-2817-B2AE-F94BD7ADC02B}"/>
          </ac:spMkLst>
        </pc:spChg>
      </pc:sldChg>
      <pc:sldChg chg="modSp modAnim modNotes">
        <pc:chgData name="Charles Jester" userId="S::charles.jester@revature.com::f75cea3c-e151-4c95-9152-34449bede018" providerId="AD" clId="Web-{E9EF9B5A-F695-7878-6E61-899A3554C944}" dt="2023-05-09T18:15:31.336" v="204"/>
        <pc:sldMkLst>
          <pc:docMk/>
          <pc:sldMk cId="1749204533" sldId="312"/>
        </pc:sldMkLst>
        <pc:spChg chg="mod">
          <ac:chgData name="Charles Jester" userId="S::charles.jester@revature.com::f75cea3c-e151-4c95-9152-34449bede018" providerId="AD" clId="Web-{E9EF9B5A-F695-7878-6E61-899A3554C944}" dt="2023-05-09T17:50:30.075" v="26" actId="20577"/>
          <ac:spMkLst>
            <pc:docMk/>
            <pc:sldMk cId="1749204533" sldId="312"/>
            <ac:spMk id="106" creationId="{9E5CC9BC-EF4F-9272-E591-A0DFD4396ECC}"/>
          </ac:spMkLst>
        </pc:spChg>
      </pc:sldChg>
      <pc:sldChg chg="modTransition">
        <pc:chgData name="Charles Jester" userId="S::charles.jester@revature.com::f75cea3c-e151-4c95-9152-34449bede018" providerId="AD" clId="Web-{E9EF9B5A-F695-7878-6E61-899A3554C944}" dt="2023-05-09T18:02:25.899" v="167"/>
        <pc:sldMkLst>
          <pc:docMk/>
          <pc:sldMk cId="1182323659" sldId="398"/>
        </pc:sldMkLst>
      </pc:sldChg>
      <pc:sldChg chg="modTransition">
        <pc:chgData name="Charles Jester" userId="S::charles.jester@revature.com::f75cea3c-e151-4c95-9152-34449bede018" providerId="AD" clId="Web-{E9EF9B5A-F695-7878-6E61-899A3554C944}" dt="2023-05-09T18:02:22.383" v="165"/>
        <pc:sldMkLst>
          <pc:docMk/>
          <pc:sldMk cId="879483025" sldId="2134805868"/>
        </pc:sldMkLst>
      </pc:sldChg>
      <pc:sldChg chg="ord modTransition">
        <pc:chgData name="Charles Jester" userId="S::charles.jester@revature.com::f75cea3c-e151-4c95-9152-34449bede018" providerId="AD" clId="Web-{E9EF9B5A-F695-7878-6E61-899A3554C944}" dt="2023-05-09T18:02:31.009" v="168"/>
        <pc:sldMkLst>
          <pc:docMk/>
          <pc:sldMk cId="1220276933" sldId="2134805869"/>
        </pc:sldMkLst>
      </pc:sldChg>
      <pc:sldChg chg="modNotes">
        <pc:chgData name="Charles Jester" userId="S::charles.jester@revature.com::f75cea3c-e151-4c95-9152-34449bede018" providerId="AD" clId="Web-{E9EF9B5A-F695-7878-6E61-899A3554C944}" dt="2023-05-09T18:02:44.212" v="183"/>
        <pc:sldMkLst>
          <pc:docMk/>
          <pc:sldMk cId="3638003459" sldId="2134805873"/>
        </pc:sldMkLst>
      </pc:sldChg>
      <pc:sldChg chg="addSp modSp addAnim modAnim modNotes">
        <pc:chgData name="Charles Jester" userId="S::charles.jester@revature.com::f75cea3c-e151-4c95-9152-34449bede018" providerId="AD" clId="Web-{E9EF9B5A-F695-7878-6E61-899A3554C944}" dt="2023-05-09T18:16:23.619" v="221"/>
        <pc:sldMkLst>
          <pc:docMk/>
          <pc:sldMk cId="2338120084" sldId="2134805874"/>
        </pc:sldMkLst>
        <pc:spChg chg="mod">
          <ac:chgData name="Charles Jester" userId="S::charles.jester@revature.com::f75cea3c-e151-4c95-9152-34449bede018" providerId="AD" clId="Web-{E9EF9B5A-F695-7878-6E61-899A3554C944}" dt="2023-05-09T17:51:46.718" v="34" actId="20577"/>
          <ac:spMkLst>
            <pc:docMk/>
            <pc:sldMk cId="2338120084" sldId="2134805874"/>
            <ac:spMk id="106" creationId="{9E5CC9BC-EF4F-9272-E591-A0DFD4396ECC}"/>
          </ac:spMkLst>
        </pc:spChg>
        <pc:picChg chg="add mod">
          <ac:chgData name="Charles Jester" userId="S::charles.jester@revature.com::f75cea3c-e151-4c95-9152-34449bede018" providerId="AD" clId="Web-{E9EF9B5A-F695-7878-6E61-899A3554C944}" dt="2023-05-09T17:54:38.709" v="131"/>
          <ac:picMkLst>
            <pc:docMk/>
            <pc:sldMk cId="2338120084" sldId="2134805874"/>
            <ac:picMk id="2" creationId="{047DAA43-FD5F-ABF6-126D-6BD98F09C9B2}"/>
          </ac:picMkLst>
        </pc:picChg>
      </pc:sldChg>
      <pc:sldChg chg="modSp new modTransition">
        <pc:chgData name="Charles Jester" userId="S::charles.jester@revature.com::f75cea3c-e151-4c95-9152-34449bede018" providerId="AD" clId="Web-{E9EF9B5A-F695-7878-6E61-899A3554C944}" dt="2023-05-09T18:02:32.978" v="169"/>
        <pc:sldMkLst>
          <pc:docMk/>
          <pc:sldMk cId="1824503672" sldId="2134805875"/>
        </pc:sldMkLst>
        <pc:spChg chg="mod">
          <ac:chgData name="Charles Jester" userId="S::charles.jester@revature.com::f75cea3c-e151-4c95-9152-34449bede018" providerId="AD" clId="Web-{E9EF9B5A-F695-7878-6E61-899A3554C944}" dt="2023-05-09T16:11:26.889" v="12" actId="20577"/>
          <ac:spMkLst>
            <pc:docMk/>
            <pc:sldMk cId="1824503672" sldId="2134805875"/>
            <ac:spMk id="2" creationId="{7B48399E-17D7-F6BC-CCA5-133C156D31BF}"/>
          </ac:spMkLst>
        </pc:spChg>
      </pc:sldChg>
    </pc:docChg>
  </pc:docChgLst>
  <pc:docChgLst>
    <pc:chgData name="Charles Jester" userId="S::charles.jester@revature.com::f75cea3c-e151-4c95-9152-34449bede018" providerId="AD" clId="Web-{013735D8-7BDB-FA9D-0B2F-A90B927AB761}"/>
    <pc:docChg chg="modSld">
      <pc:chgData name="Charles Jester" userId="S::charles.jester@revature.com::f75cea3c-e151-4c95-9152-34449bede018" providerId="AD" clId="Web-{013735D8-7BDB-FA9D-0B2F-A90B927AB761}" dt="2023-05-10T09:58:09.367" v="12"/>
      <pc:docMkLst>
        <pc:docMk/>
      </pc:docMkLst>
      <pc:sldChg chg="modSp">
        <pc:chgData name="Charles Jester" userId="S::charles.jester@revature.com::f75cea3c-e151-4c95-9152-34449bede018" providerId="AD" clId="Web-{013735D8-7BDB-FA9D-0B2F-A90B927AB761}" dt="2023-05-10T09:58:02.086" v="8" actId="20577"/>
        <pc:sldMkLst>
          <pc:docMk/>
          <pc:sldMk cId="3638003459" sldId="2134805873"/>
        </pc:sldMkLst>
        <pc:spChg chg="mod">
          <ac:chgData name="Charles Jester" userId="S::charles.jester@revature.com::f75cea3c-e151-4c95-9152-34449bede018" providerId="AD" clId="Web-{013735D8-7BDB-FA9D-0B2F-A90B927AB761}" dt="2023-05-10T09:58:02.086" v="8" actId="20577"/>
          <ac:spMkLst>
            <pc:docMk/>
            <pc:sldMk cId="3638003459" sldId="2134805873"/>
            <ac:spMk id="5" creationId="{D7AA8AE2-4A45-5F23-5C5D-6D98F3758378}"/>
          </ac:spMkLst>
        </pc:spChg>
      </pc:sldChg>
      <pc:sldChg chg="modAnim">
        <pc:chgData name="Charles Jester" userId="S::charles.jester@revature.com::f75cea3c-e151-4c95-9152-34449bede018" providerId="AD" clId="Web-{013735D8-7BDB-FA9D-0B2F-A90B927AB761}" dt="2023-05-10T09:58:09.367" v="12"/>
        <pc:sldMkLst>
          <pc:docMk/>
          <pc:sldMk cId="2338120084" sldId="2134805874"/>
        </pc:sldMkLst>
      </pc:sldChg>
    </pc:docChg>
  </pc:docChgLst>
  <pc:docChgLst>
    <pc:chgData name="Carol Baxter" userId="S::carol.baxter@revature.com::dce96c70-e6f7-44a6-9718-c6215aad3282" providerId="AD" clId="Web-{D32CC5BE-BF4C-1000-54F4-6685BBD4C4FB}"/>
    <pc:docChg chg="modSld">
      <pc:chgData name="Carol Baxter" userId="S::carol.baxter@revature.com::dce96c70-e6f7-44a6-9718-c6215aad3282" providerId="AD" clId="Web-{D32CC5BE-BF4C-1000-54F4-6685BBD4C4FB}" dt="2022-08-30T05:55:09.369" v="0" actId="1076"/>
      <pc:docMkLst>
        <pc:docMk/>
      </pc:docMkLst>
      <pc:sldChg chg="modSp">
        <pc:chgData name="Carol Baxter" userId="S::carol.baxter@revature.com::dce96c70-e6f7-44a6-9718-c6215aad3282" providerId="AD" clId="Web-{D32CC5BE-BF4C-1000-54F4-6685BBD4C4FB}" dt="2022-08-30T05:55:09.369" v="0" actId="1076"/>
        <pc:sldMkLst>
          <pc:docMk/>
          <pc:sldMk cId="3697649323" sldId="339"/>
        </pc:sldMkLst>
        <pc:grpChg chg="mod">
          <ac:chgData name="Carol Baxter" userId="S::carol.baxter@revature.com::dce96c70-e6f7-44a6-9718-c6215aad3282" providerId="AD" clId="Web-{D32CC5BE-BF4C-1000-54F4-6685BBD4C4FB}" dt="2022-08-30T05:55:09.369" v="0" actId="1076"/>
          <ac:grpSpMkLst>
            <pc:docMk/>
            <pc:sldMk cId="3697649323" sldId="339"/>
            <ac:grpSpMk id="3694" creationId="{00000000-0000-0000-0000-000000000000}"/>
          </ac:grpSpMkLst>
        </pc:grpChg>
      </pc:sldChg>
    </pc:docChg>
  </pc:docChgLst>
  <pc:docChgLst>
    <pc:chgData name="Charles Jester" userId="S::charles.jester@revature.com::f75cea3c-e151-4c95-9152-34449bede018" providerId="AD" clId="Web-{02F20395-CBA9-CCF3-A1CE-3B33A2F4586B}"/>
    <pc:docChg chg="modSld">
      <pc:chgData name="Charles Jester" userId="S::charles.jester@revature.com::f75cea3c-e151-4c95-9152-34449bede018" providerId="AD" clId="Web-{02F20395-CBA9-CCF3-A1CE-3B33A2F4586B}" dt="2024-05-14T19:55:30.048" v="11" actId="20577"/>
      <pc:docMkLst>
        <pc:docMk/>
      </pc:docMkLst>
      <pc:sldChg chg="modSp">
        <pc:chgData name="Charles Jester" userId="S::charles.jester@revature.com::f75cea3c-e151-4c95-9152-34449bede018" providerId="AD" clId="Web-{02F20395-CBA9-CCF3-A1CE-3B33A2F4586B}" dt="2024-05-14T19:55:30.048" v="11" actId="20577"/>
        <pc:sldMkLst>
          <pc:docMk/>
          <pc:sldMk cId="972576356" sldId="2134805930"/>
        </pc:sldMkLst>
        <pc:spChg chg="mod">
          <ac:chgData name="Charles Jester" userId="S::charles.jester@revature.com::f75cea3c-e151-4c95-9152-34449bede018" providerId="AD" clId="Web-{02F20395-CBA9-CCF3-A1CE-3B33A2F4586B}" dt="2024-05-14T19:55:30.048" v="11" actId="20577"/>
          <ac:spMkLst>
            <pc:docMk/>
            <pc:sldMk cId="972576356" sldId="2134805930"/>
            <ac:spMk id="3" creationId="{C22BCF9D-0B7B-9AB3-1EFC-ABE372BE04F9}"/>
          </ac:spMkLst>
        </pc:spChg>
      </pc:sldChg>
      <pc:sldChg chg="modSp">
        <pc:chgData name="Charles Jester" userId="S::charles.jester@revature.com::f75cea3c-e151-4c95-9152-34449bede018" providerId="AD" clId="Web-{02F20395-CBA9-CCF3-A1CE-3B33A2F4586B}" dt="2024-05-14T19:55:27.501" v="9" actId="20577"/>
        <pc:sldMkLst>
          <pc:docMk/>
          <pc:sldMk cId="4176454787" sldId="2134805932"/>
        </pc:sldMkLst>
        <pc:spChg chg="mod">
          <ac:chgData name="Charles Jester" userId="S::charles.jester@revature.com::f75cea3c-e151-4c95-9152-34449bede018" providerId="AD" clId="Web-{02F20395-CBA9-CCF3-A1CE-3B33A2F4586B}" dt="2024-05-14T19:55:27.501" v="9" actId="20577"/>
          <ac:spMkLst>
            <pc:docMk/>
            <pc:sldMk cId="4176454787" sldId="2134805932"/>
            <ac:spMk id="3" creationId="{C22BCF9D-0B7B-9AB3-1EFC-ABE372BE04F9}"/>
          </ac:spMkLst>
        </pc:spChg>
      </pc:sldChg>
      <pc:sldChg chg="modSp">
        <pc:chgData name="Charles Jester" userId="S::charles.jester@revature.com::f75cea3c-e151-4c95-9152-34449bede018" providerId="AD" clId="Web-{02F20395-CBA9-CCF3-A1CE-3B33A2F4586B}" dt="2024-05-14T19:55:14.329" v="4" actId="20577"/>
        <pc:sldMkLst>
          <pc:docMk/>
          <pc:sldMk cId="307345092" sldId="2134805933"/>
        </pc:sldMkLst>
        <pc:spChg chg="mod">
          <ac:chgData name="Charles Jester" userId="S::charles.jester@revature.com::f75cea3c-e151-4c95-9152-34449bede018" providerId="AD" clId="Web-{02F20395-CBA9-CCF3-A1CE-3B33A2F4586B}" dt="2024-05-14T19:55:14.329" v="4" actId="20577"/>
          <ac:spMkLst>
            <pc:docMk/>
            <pc:sldMk cId="307345092" sldId="2134805933"/>
            <ac:spMk id="3" creationId="{C22BCF9D-0B7B-9AB3-1EFC-ABE372BE04F9}"/>
          </ac:spMkLst>
        </pc:spChg>
      </pc:sldChg>
    </pc:docChg>
  </pc:docChgLst>
  <pc:docChgLst>
    <pc:chgData name="Shelby Cauthorn" userId="S::shelby.woods@revature.com::5cc10776-b531-47b8-919a-db5dd00b0d01" providerId="AD" clId="Web-{161EA6F2-18F7-1A4D-1250-D514306620D7}"/>
    <pc:docChg chg="addSld delSld modSld">
      <pc:chgData name="Shelby Cauthorn" userId="S::shelby.woods@revature.com::5cc10776-b531-47b8-919a-db5dd00b0d01" providerId="AD" clId="Web-{161EA6F2-18F7-1A4D-1250-D514306620D7}" dt="2023-04-18T19:01:31.684" v="9"/>
      <pc:docMkLst>
        <pc:docMk/>
      </pc:docMkLst>
      <pc:sldChg chg="del">
        <pc:chgData name="Shelby Cauthorn" userId="S::shelby.woods@revature.com::5cc10776-b531-47b8-919a-db5dd00b0d01" providerId="AD" clId="Web-{161EA6F2-18F7-1A4D-1250-D514306620D7}" dt="2023-04-18T19:01:29.418" v="6"/>
        <pc:sldMkLst>
          <pc:docMk/>
          <pc:sldMk cId="3252744305" sldId="320"/>
        </pc:sldMkLst>
      </pc:sldChg>
      <pc:sldChg chg="delSp modSp add del">
        <pc:chgData name="Shelby Cauthorn" userId="S::shelby.woods@revature.com::5cc10776-b531-47b8-919a-db5dd00b0d01" providerId="AD" clId="Web-{161EA6F2-18F7-1A4D-1250-D514306620D7}" dt="2023-04-18T19:01:27.293" v="5"/>
        <pc:sldMkLst>
          <pc:docMk/>
          <pc:sldMk cId="2630236686" sldId="400"/>
        </pc:sldMkLst>
        <pc:spChg chg="del">
          <ac:chgData name="Shelby Cauthorn" userId="S::shelby.woods@revature.com::5cc10776-b531-47b8-919a-db5dd00b0d01" providerId="AD" clId="Web-{161EA6F2-18F7-1A4D-1250-D514306620D7}" dt="2023-04-18T18:59:50.412" v="0"/>
          <ac:spMkLst>
            <pc:docMk/>
            <pc:sldMk cId="2630236686" sldId="400"/>
            <ac:spMk id="6" creationId="{00000000-0000-0000-0000-000000000000}"/>
          </ac:spMkLst>
        </pc:spChg>
        <pc:spChg chg="mod">
          <ac:chgData name="Shelby Cauthorn" userId="S::shelby.woods@revature.com::5cc10776-b531-47b8-919a-db5dd00b0d01" providerId="AD" clId="Web-{161EA6F2-18F7-1A4D-1250-D514306620D7}" dt="2023-04-18T19:01:17.449" v="2" actId="20577"/>
          <ac:spMkLst>
            <pc:docMk/>
            <pc:sldMk cId="2630236686" sldId="400"/>
            <ac:spMk id="7" creationId="{00000000-0000-0000-0000-000000000000}"/>
          </ac:spMkLst>
        </pc:spChg>
      </pc:sldChg>
      <pc:sldChg chg="del">
        <pc:chgData name="Shelby Cauthorn" userId="S::shelby.woods@revature.com::5cc10776-b531-47b8-919a-db5dd00b0d01" providerId="AD" clId="Web-{161EA6F2-18F7-1A4D-1250-D514306620D7}" dt="2023-04-18T19:01:29.512" v="7"/>
        <pc:sldMkLst>
          <pc:docMk/>
          <pc:sldMk cId="3919696787" sldId="401"/>
        </pc:sldMkLst>
      </pc:sldChg>
      <pc:sldChg chg="del">
        <pc:chgData name="Shelby Cauthorn" userId="S::shelby.woods@revature.com::5cc10776-b531-47b8-919a-db5dd00b0d01" providerId="AD" clId="Web-{161EA6F2-18F7-1A4D-1250-D514306620D7}" dt="2023-04-18T19:01:30.637" v="8"/>
        <pc:sldMkLst>
          <pc:docMk/>
          <pc:sldMk cId="336139673" sldId="402"/>
        </pc:sldMkLst>
      </pc:sldChg>
      <pc:sldChg chg="del">
        <pc:chgData name="Shelby Cauthorn" userId="S::shelby.woods@revature.com::5cc10776-b531-47b8-919a-db5dd00b0d01" providerId="AD" clId="Web-{161EA6F2-18F7-1A4D-1250-D514306620D7}" dt="2023-04-18T19:01:31.684" v="9"/>
        <pc:sldMkLst>
          <pc:docMk/>
          <pc:sldMk cId="2265164272" sldId="403"/>
        </pc:sldMkLst>
      </pc:sldChg>
    </pc:docChg>
  </pc:docChgLst>
  <pc:docChgLst>
    <pc:chgData name="Jeff Di Stanlo" userId="S::jeff.distanlo@revature.com::4c4c0c2c-eeed-401d-be43-cebd05b7ddf3" providerId="AD" clId="Web-{107D42E4-24FD-4CED-A879-57C6894C2184}"/>
    <pc:docChg chg="modSld">
      <pc:chgData name="Jeff Di Stanlo" userId="S::jeff.distanlo@revature.com::4c4c0c2c-eeed-401d-be43-cebd05b7ddf3" providerId="AD" clId="Web-{107D42E4-24FD-4CED-A879-57C6894C2184}" dt="2022-10-18T17:39:34.332" v="0" actId="1076"/>
      <pc:docMkLst>
        <pc:docMk/>
      </pc:docMkLst>
      <pc:sldChg chg="modSp">
        <pc:chgData name="Jeff Di Stanlo" userId="S::jeff.distanlo@revature.com::4c4c0c2c-eeed-401d-be43-cebd05b7ddf3" providerId="AD" clId="Web-{107D42E4-24FD-4CED-A879-57C6894C2184}" dt="2022-10-18T17:39:34.332" v="0" actId="1076"/>
        <pc:sldMkLst>
          <pc:docMk/>
          <pc:sldMk cId="1311579098" sldId="355"/>
        </pc:sldMkLst>
        <pc:grpChg chg="mod">
          <ac:chgData name="Jeff Di Stanlo" userId="S::jeff.distanlo@revature.com::4c4c0c2c-eeed-401d-be43-cebd05b7ddf3" providerId="AD" clId="Web-{107D42E4-24FD-4CED-A879-57C6894C2184}" dt="2022-10-18T17:39:34.332" v="0" actId="1076"/>
          <ac:grpSpMkLst>
            <pc:docMk/>
            <pc:sldMk cId="1311579098" sldId="355"/>
            <ac:grpSpMk id="34" creationId="{00000000-0000-0000-0000-000000000000}"/>
          </ac:grpSpMkLst>
        </pc:grpChg>
      </pc:sldChg>
    </pc:docChg>
  </pc:docChgLst>
  <pc:docChgLst>
    <pc:chgData name="Charles Jester" userId="S::charles.jester@revature.com::f75cea3c-e151-4c95-9152-34449bede018" providerId="AD" clId="Web-{EE24AAC1-2F10-1577-49F4-0FEC305FBAFD}"/>
    <pc:docChg chg="addSld delSld modSld">
      <pc:chgData name="Charles Jester" userId="S::charles.jester@revature.com::f75cea3c-e151-4c95-9152-34449bede018" providerId="AD" clId="Web-{EE24AAC1-2F10-1577-49F4-0FEC305FBAFD}" dt="2024-01-19T18:33:09.623" v="35" actId="20577"/>
      <pc:docMkLst>
        <pc:docMk/>
      </pc:docMkLst>
      <pc:sldChg chg="modSp">
        <pc:chgData name="Charles Jester" userId="S::charles.jester@revature.com::f75cea3c-e151-4c95-9152-34449bede018" providerId="AD" clId="Web-{EE24AAC1-2F10-1577-49F4-0FEC305FBAFD}" dt="2024-01-19T18:33:09.623" v="35" actId="20577"/>
        <pc:sldMkLst>
          <pc:docMk/>
          <pc:sldMk cId="3533786481" sldId="266"/>
        </pc:sldMkLst>
        <pc:spChg chg="mod">
          <ac:chgData name="Charles Jester" userId="S::charles.jester@revature.com::f75cea3c-e151-4c95-9152-34449bede018" providerId="AD" clId="Web-{EE24AAC1-2F10-1577-49F4-0FEC305FBAFD}" dt="2024-01-19T18:33:09.623" v="35" actId="20577"/>
          <ac:spMkLst>
            <pc:docMk/>
            <pc:sldMk cId="3533786481" sldId="266"/>
            <ac:spMk id="2" creationId="{7D9E0F4D-47BB-584F-8148-CEEF4AE6DDFE}"/>
          </ac:spMkLst>
        </pc:spChg>
        <pc:picChg chg="mod">
          <ac:chgData name="Charles Jester" userId="S::charles.jester@revature.com::f75cea3c-e151-4c95-9152-34449bede018" providerId="AD" clId="Web-{EE24AAC1-2F10-1577-49F4-0FEC305FBAFD}" dt="2024-01-19T18:32:07.418" v="15" actId="1076"/>
          <ac:picMkLst>
            <pc:docMk/>
            <pc:sldMk cId="3533786481" sldId="266"/>
            <ac:picMk id="3" creationId="{05355144-DEB7-9F40-811B-307E8F83B933}"/>
          </ac:picMkLst>
        </pc:picChg>
      </pc:sldChg>
      <pc:sldChg chg="del">
        <pc:chgData name="Charles Jester" userId="S::charles.jester@revature.com::f75cea3c-e151-4c95-9152-34449bede018" providerId="AD" clId="Web-{EE24AAC1-2F10-1577-49F4-0FEC305FBAFD}" dt="2024-01-19T18:31:28.245" v="4"/>
        <pc:sldMkLst>
          <pc:docMk/>
          <pc:sldMk cId="3689465207" sldId="278"/>
        </pc:sldMkLst>
      </pc:sldChg>
      <pc:sldChg chg="del">
        <pc:chgData name="Charles Jester" userId="S::charles.jester@revature.com::f75cea3c-e151-4c95-9152-34449bede018" providerId="AD" clId="Web-{EE24AAC1-2F10-1577-49F4-0FEC305FBAFD}" dt="2024-01-19T18:31:39.761" v="7"/>
        <pc:sldMkLst>
          <pc:docMk/>
          <pc:sldMk cId="1749204533" sldId="312"/>
        </pc:sldMkLst>
      </pc:sldChg>
      <pc:sldChg chg="del">
        <pc:chgData name="Charles Jester" userId="S::charles.jester@revature.com::f75cea3c-e151-4c95-9152-34449bede018" providerId="AD" clId="Web-{EE24AAC1-2F10-1577-49F4-0FEC305FBAFD}" dt="2024-01-19T18:31:23.370" v="3"/>
        <pc:sldMkLst>
          <pc:docMk/>
          <pc:sldMk cId="1182323659" sldId="398"/>
        </pc:sldMkLst>
      </pc:sldChg>
      <pc:sldChg chg="modSp">
        <pc:chgData name="Charles Jester" userId="S::charles.jester@revature.com::f75cea3c-e151-4c95-9152-34449bede018" providerId="AD" clId="Web-{EE24AAC1-2F10-1577-49F4-0FEC305FBAFD}" dt="2024-01-19T18:32:38.403" v="24" actId="20577"/>
        <pc:sldMkLst>
          <pc:docMk/>
          <pc:sldMk cId="2679005221" sldId="406"/>
        </pc:sldMkLst>
        <pc:spChg chg="mod">
          <ac:chgData name="Charles Jester" userId="S::charles.jester@revature.com::f75cea3c-e151-4c95-9152-34449bede018" providerId="AD" clId="Web-{EE24AAC1-2F10-1577-49F4-0FEC305FBAFD}" dt="2024-01-19T18:32:38.403" v="24" actId="20577"/>
          <ac:spMkLst>
            <pc:docMk/>
            <pc:sldMk cId="2679005221" sldId="406"/>
            <ac:spMk id="2" creationId="{49061427-3FEB-B646-AA5F-55ABE602A8CD}"/>
          </ac:spMkLst>
        </pc:spChg>
      </pc:sldChg>
      <pc:sldChg chg="del">
        <pc:chgData name="Charles Jester" userId="S::charles.jester@revature.com::f75cea3c-e151-4c95-9152-34449bede018" providerId="AD" clId="Web-{EE24AAC1-2F10-1577-49F4-0FEC305FBAFD}" dt="2024-01-19T18:32:13.512" v="17"/>
        <pc:sldMkLst>
          <pc:docMk/>
          <pc:sldMk cId="879483025" sldId="2134805868"/>
        </pc:sldMkLst>
      </pc:sldChg>
      <pc:sldChg chg="del">
        <pc:chgData name="Charles Jester" userId="S::charles.jester@revature.com::f75cea3c-e151-4c95-9152-34449bede018" providerId="AD" clId="Web-{EE24AAC1-2F10-1577-49F4-0FEC305FBAFD}" dt="2024-01-19T18:32:13.512" v="16"/>
        <pc:sldMkLst>
          <pc:docMk/>
          <pc:sldMk cId="1220276933" sldId="2134805869"/>
        </pc:sldMkLst>
      </pc:sldChg>
      <pc:sldChg chg="del">
        <pc:chgData name="Charles Jester" userId="S::charles.jester@revature.com::f75cea3c-e151-4c95-9152-34449bede018" providerId="AD" clId="Web-{EE24AAC1-2F10-1577-49F4-0FEC305FBAFD}" dt="2024-01-19T18:31:35.651" v="5"/>
        <pc:sldMkLst>
          <pc:docMk/>
          <pc:sldMk cId="3642711974" sldId="2134805870"/>
        </pc:sldMkLst>
      </pc:sldChg>
      <pc:sldChg chg="del">
        <pc:chgData name="Charles Jester" userId="S::charles.jester@revature.com::f75cea3c-e151-4c95-9152-34449bede018" providerId="AD" clId="Web-{EE24AAC1-2F10-1577-49F4-0FEC305FBAFD}" dt="2024-01-19T18:31:45.980" v="10"/>
        <pc:sldMkLst>
          <pc:docMk/>
          <pc:sldMk cId="3638003459" sldId="2134805873"/>
        </pc:sldMkLst>
      </pc:sldChg>
      <pc:sldChg chg="del">
        <pc:chgData name="Charles Jester" userId="S::charles.jester@revature.com::f75cea3c-e151-4c95-9152-34449bede018" providerId="AD" clId="Web-{EE24AAC1-2F10-1577-49F4-0FEC305FBAFD}" dt="2024-01-19T18:31:43.542" v="9"/>
        <pc:sldMkLst>
          <pc:docMk/>
          <pc:sldMk cId="2338120084" sldId="2134805874"/>
        </pc:sldMkLst>
      </pc:sldChg>
      <pc:sldChg chg="modSp add">
        <pc:chgData name="Charles Jester" userId="S::charles.jester@revature.com::f75cea3c-e151-4c95-9152-34449bede018" providerId="AD" clId="Web-{EE24AAC1-2F10-1577-49F4-0FEC305FBAFD}" dt="2024-01-19T18:33:06.951" v="32" actId="20577"/>
        <pc:sldMkLst>
          <pc:docMk/>
          <pc:sldMk cId="3108723973" sldId="2134805876"/>
        </pc:sldMkLst>
        <pc:spChg chg="mod">
          <ac:chgData name="Charles Jester" userId="S::charles.jester@revature.com::f75cea3c-e151-4c95-9152-34449bede018" providerId="AD" clId="Web-{EE24AAC1-2F10-1577-49F4-0FEC305FBAFD}" dt="2024-01-19T18:33:02.966" v="31" actId="20577"/>
          <ac:spMkLst>
            <pc:docMk/>
            <pc:sldMk cId="3108723973" sldId="2134805876"/>
            <ac:spMk id="4" creationId="{4BB607B0-53E1-577B-D266-9487E991F55E}"/>
          </ac:spMkLst>
        </pc:spChg>
        <pc:spChg chg="mod">
          <ac:chgData name="Charles Jester" userId="S::charles.jester@revature.com::f75cea3c-e151-4c95-9152-34449bede018" providerId="AD" clId="Web-{EE24AAC1-2F10-1577-49F4-0FEC305FBAFD}" dt="2024-01-19T18:33:06.951" v="32" actId="20577"/>
          <ac:spMkLst>
            <pc:docMk/>
            <pc:sldMk cId="3108723973" sldId="2134805876"/>
            <ac:spMk id="16" creationId="{3B1CBBC1-9AE3-4CEA-20C3-E733CFADBEF8}"/>
          </ac:spMkLst>
        </pc:spChg>
        <pc:spChg chg="mod">
          <ac:chgData name="Charles Jester" userId="S::charles.jester@revature.com::f75cea3c-e151-4c95-9152-34449bede018" providerId="AD" clId="Web-{EE24AAC1-2F10-1577-49F4-0FEC305FBAFD}" dt="2024-01-19T18:32:53.138" v="26" actId="20577"/>
          <ac:spMkLst>
            <pc:docMk/>
            <pc:sldMk cId="3108723973" sldId="2134805876"/>
            <ac:spMk id="23" creationId="{62E9B6E1-7420-4F5C-A89A-7C6EAEF8CB63}"/>
          </ac:spMkLst>
        </pc:spChg>
        <pc:spChg chg="mod">
          <ac:chgData name="Charles Jester" userId="S::charles.jester@revature.com::f75cea3c-e151-4c95-9152-34449bede018" providerId="AD" clId="Web-{EE24AAC1-2F10-1577-49F4-0FEC305FBAFD}" dt="2024-01-19T18:32:56.232" v="27" actId="20577"/>
          <ac:spMkLst>
            <pc:docMk/>
            <pc:sldMk cId="3108723973" sldId="2134805876"/>
            <ac:spMk id="40" creationId="{8F0E10C9-E34C-418A-9D97-348164150FB1}"/>
          </ac:spMkLst>
        </pc:spChg>
        <pc:spChg chg="mod">
          <ac:chgData name="Charles Jester" userId="S::charles.jester@revature.com::f75cea3c-e151-4c95-9152-34449bede018" providerId="AD" clId="Web-{EE24AAC1-2F10-1577-49F4-0FEC305FBAFD}" dt="2024-01-19T18:33:00.654" v="28" actId="20577"/>
          <ac:spMkLst>
            <pc:docMk/>
            <pc:sldMk cId="3108723973" sldId="2134805876"/>
            <ac:spMk id="45" creationId="{ED202FBA-1855-4291-8F3D-D382BE959925}"/>
          </ac:spMkLst>
        </pc:spChg>
      </pc:sldChg>
      <pc:sldChg chg="add del replId">
        <pc:chgData name="Charles Jester" userId="S::charles.jester@revature.com::f75cea3c-e151-4c95-9152-34449bede018" providerId="AD" clId="Web-{EE24AAC1-2F10-1577-49F4-0FEC305FBAFD}" dt="2024-01-19T18:31:41.823" v="8"/>
        <pc:sldMkLst>
          <pc:docMk/>
          <pc:sldMk cId="3146412194" sldId="2134805877"/>
        </pc:sldMkLst>
      </pc:sldChg>
    </pc:docChg>
  </pc:docChgLst>
  <pc:docChgLst>
    <pc:chgData name="Charles Jester" userId="f75cea3c-e151-4c95-9152-34449bede018" providerId="ADAL" clId="{2C002633-AB6B-4FD2-B2F4-876971C26CE7}"/>
    <pc:docChg chg="custSel addSld delSld modSld sldOrd">
      <pc:chgData name="Charles Jester" userId="f75cea3c-e151-4c95-9152-34449bede018" providerId="ADAL" clId="{2C002633-AB6B-4FD2-B2F4-876971C26CE7}" dt="2024-03-19T15:07:48.779" v="393" actId="20577"/>
      <pc:docMkLst>
        <pc:docMk/>
      </pc:docMkLst>
      <pc:sldChg chg="modSp mod">
        <pc:chgData name="Charles Jester" userId="f75cea3c-e151-4c95-9152-34449bede018" providerId="ADAL" clId="{2C002633-AB6B-4FD2-B2F4-876971C26CE7}" dt="2024-03-19T15:01:01.018" v="269" actId="1076"/>
        <pc:sldMkLst>
          <pc:docMk/>
          <pc:sldMk cId="2464003690" sldId="2134805920"/>
        </pc:sldMkLst>
        <pc:picChg chg="mod">
          <ac:chgData name="Charles Jester" userId="f75cea3c-e151-4c95-9152-34449bede018" providerId="ADAL" clId="{2C002633-AB6B-4FD2-B2F4-876971C26CE7}" dt="2024-03-19T15:01:01.018" v="269" actId="1076"/>
          <ac:picMkLst>
            <pc:docMk/>
            <pc:sldMk cId="2464003690" sldId="2134805920"/>
            <ac:picMk id="3" creationId="{05355144-DEB7-9F40-811B-307E8F83B933}"/>
          </ac:picMkLst>
        </pc:picChg>
      </pc:sldChg>
      <pc:sldChg chg="modSp add mod ord modAnim modNotesTx">
        <pc:chgData name="Charles Jester" userId="f75cea3c-e151-4c95-9152-34449bede018" providerId="ADAL" clId="{2C002633-AB6B-4FD2-B2F4-876971C26CE7}" dt="2024-03-19T15:07:48.779" v="393" actId="20577"/>
        <pc:sldMkLst>
          <pc:docMk/>
          <pc:sldMk cId="972576356" sldId="2134805930"/>
        </pc:sldMkLst>
        <pc:spChg chg="mod">
          <ac:chgData name="Charles Jester" userId="f75cea3c-e151-4c95-9152-34449bede018" providerId="ADAL" clId="{2C002633-AB6B-4FD2-B2F4-876971C26CE7}" dt="2024-03-18T21:52:50.334" v="20" actId="20577"/>
          <ac:spMkLst>
            <pc:docMk/>
            <pc:sldMk cId="972576356" sldId="2134805930"/>
            <ac:spMk id="2" creationId="{45A1F15E-A89D-FB2A-8678-48E813D9747E}"/>
          </ac:spMkLst>
        </pc:spChg>
        <pc:spChg chg="mod">
          <ac:chgData name="Charles Jester" userId="f75cea3c-e151-4c95-9152-34449bede018" providerId="ADAL" clId="{2C002633-AB6B-4FD2-B2F4-876971C26CE7}" dt="2024-03-19T15:07:14.054" v="304" actId="20577"/>
          <ac:spMkLst>
            <pc:docMk/>
            <pc:sldMk cId="972576356" sldId="2134805930"/>
            <ac:spMk id="3" creationId="{C22BCF9D-0B7B-9AB3-1EFC-ABE372BE04F9}"/>
          </ac:spMkLst>
        </pc:spChg>
        <pc:spChg chg="mod">
          <ac:chgData name="Charles Jester" userId="f75cea3c-e151-4c95-9152-34449bede018" providerId="ADAL" clId="{2C002633-AB6B-4FD2-B2F4-876971C26CE7}" dt="2024-03-18T21:54:40.747" v="224" actId="20577"/>
          <ac:spMkLst>
            <pc:docMk/>
            <pc:sldMk cId="972576356" sldId="2134805930"/>
            <ac:spMk id="5" creationId="{76A782CC-E0DF-D0C2-9F24-3A97C643B07E}"/>
          </ac:spMkLst>
        </pc:spChg>
      </pc:sldChg>
      <pc:sldChg chg="add del">
        <pc:chgData name="Charles Jester" userId="f75cea3c-e151-4c95-9152-34449bede018" providerId="ADAL" clId="{2C002633-AB6B-4FD2-B2F4-876971C26CE7}" dt="2024-03-18T21:55:10.360" v="254"/>
        <pc:sldMkLst>
          <pc:docMk/>
          <pc:sldMk cId="3368795689" sldId="2134805931"/>
        </pc:sldMkLst>
      </pc:sldChg>
    </pc:docChg>
  </pc:docChgLst>
  <pc:docChgLst>
    <pc:chgData name="Rory Eiffe" userId="S::rory.eiffe@revature.com::26a7415f-7908-4f4c-ac4d-b7cb93b5498f" providerId="AD" clId="Web-{0CF97BA1-D5C7-EDAA-3577-C5DB26DBDCF9}"/>
    <pc:docChg chg="addSld modSld sldOrd">
      <pc:chgData name="Rory Eiffe" userId="S::rory.eiffe@revature.com::26a7415f-7908-4f4c-ac4d-b7cb93b5498f" providerId="AD" clId="Web-{0CF97BA1-D5C7-EDAA-3577-C5DB26DBDCF9}" dt="2024-05-09T18:07:24.276" v="2908"/>
      <pc:docMkLst>
        <pc:docMk/>
      </pc:docMkLst>
      <pc:sldChg chg="modSp">
        <pc:chgData name="Rory Eiffe" userId="S::rory.eiffe@revature.com::26a7415f-7908-4f4c-ac4d-b7cb93b5498f" providerId="AD" clId="Web-{0CF97BA1-D5C7-EDAA-3577-C5DB26DBDCF9}" dt="2024-05-09T15:31:25.299" v="3" actId="20577"/>
        <pc:sldMkLst>
          <pc:docMk/>
          <pc:sldMk cId="3920147597" sldId="2134805918"/>
        </pc:sldMkLst>
        <pc:spChg chg="mod">
          <ac:chgData name="Rory Eiffe" userId="S::rory.eiffe@revature.com::26a7415f-7908-4f4c-ac4d-b7cb93b5498f" providerId="AD" clId="Web-{0CF97BA1-D5C7-EDAA-3577-C5DB26DBDCF9}" dt="2024-05-09T15:31:25.299" v="3" actId="20577"/>
          <ac:spMkLst>
            <pc:docMk/>
            <pc:sldMk cId="3920147597" sldId="2134805918"/>
            <ac:spMk id="2" creationId="{49061427-3FEB-B646-AA5F-55ABE602A8CD}"/>
          </ac:spMkLst>
        </pc:spChg>
      </pc:sldChg>
      <pc:sldChg chg="delSp modSp">
        <pc:chgData name="Rory Eiffe" userId="S::rory.eiffe@revature.com::26a7415f-7908-4f4c-ac4d-b7cb93b5498f" providerId="AD" clId="Web-{0CF97BA1-D5C7-EDAA-3577-C5DB26DBDCF9}" dt="2024-05-09T16:17:30.705" v="1382"/>
        <pc:sldMkLst>
          <pc:docMk/>
          <pc:sldMk cId="2206071569" sldId="2134805919"/>
        </pc:sldMkLst>
        <pc:spChg chg="del">
          <ac:chgData name="Rory Eiffe" userId="S::rory.eiffe@revature.com::26a7415f-7908-4f4c-ac4d-b7cb93b5498f" providerId="AD" clId="Web-{0CF97BA1-D5C7-EDAA-3577-C5DB26DBDCF9}" dt="2024-05-09T16:17:27.283" v="1380"/>
          <ac:spMkLst>
            <pc:docMk/>
            <pc:sldMk cId="2206071569" sldId="2134805919"/>
            <ac:spMk id="16" creationId="{3B1CBBC1-9AE3-4CEA-20C3-E733CFADBEF8}"/>
          </ac:spMkLst>
        </pc:spChg>
        <pc:spChg chg="mod">
          <ac:chgData name="Rory Eiffe" userId="S::rory.eiffe@revature.com::26a7415f-7908-4f4c-ac4d-b7cb93b5498f" providerId="AD" clId="Web-{0CF97BA1-D5C7-EDAA-3577-C5DB26DBDCF9}" dt="2024-05-09T15:31:29.612" v="4" actId="20577"/>
          <ac:spMkLst>
            <pc:docMk/>
            <pc:sldMk cId="2206071569" sldId="2134805919"/>
            <ac:spMk id="23" creationId="{62E9B6E1-7420-4F5C-A89A-7C6EAEF8CB63}"/>
          </ac:spMkLst>
        </pc:spChg>
        <pc:spChg chg="del">
          <ac:chgData name="Rory Eiffe" userId="S::rory.eiffe@revature.com::26a7415f-7908-4f4c-ac4d-b7cb93b5498f" providerId="AD" clId="Web-{0CF97BA1-D5C7-EDAA-3577-C5DB26DBDCF9}" dt="2024-05-09T16:17:30.705" v="1382"/>
          <ac:spMkLst>
            <pc:docMk/>
            <pc:sldMk cId="2206071569" sldId="2134805919"/>
            <ac:spMk id="31" creationId="{E73CFDD6-631E-6ED2-D9AB-8F7B14EBBCAD}"/>
          </ac:spMkLst>
        </pc:spChg>
        <pc:spChg chg="del">
          <ac:chgData name="Rory Eiffe" userId="S::rory.eiffe@revature.com::26a7415f-7908-4f4c-ac4d-b7cb93b5498f" providerId="AD" clId="Web-{0CF97BA1-D5C7-EDAA-3577-C5DB26DBDCF9}" dt="2024-05-09T16:17:27.283" v="1379"/>
          <ac:spMkLst>
            <pc:docMk/>
            <pc:sldMk cId="2206071569" sldId="2134805919"/>
            <ac:spMk id="32" creationId="{502DD0D8-6E96-D6DE-2C4F-6D0145792103}"/>
          </ac:spMkLst>
        </pc:spChg>
        <pc:spChg chg="del">
          <ac:chgData name="Rory Eiffe" userId="S::rory.eiffe@revature.com::26a7415f-7908-4f4c-ac4d-b7cb93b5498f" providerId="AD" clId="Web-{0CF97BA1-D5C7-EDAA-3577-C5DB26DBDCF9}" dt="2024-05-09T16:17:27.283" v="1378"/>
          <ac:spMkLst>
            <pc:docMk/>
            <pc:sldMk cId="2206071569" sldId="2134805919"/>
            <ac:spMk id="34" creationId="{BB416016-1952-39E8-12F7-B3F319D1FA5C}"/>
          </ac:spMkLst>
        </pc:spChg>
        <pc:spChg chg="mod">
          <ac:chgData name="Rory Eiffe" userId="S::rory.eiffe@revature.com::26a7415f-7908-4f4c-ac4d-b7cb93b5498f" providerId="AD" clId="Web-{0CF97BA1-D5C7-EDAA-3577-C5DB26DBDCF9}" dt="2024-05-09T15:31:34.190" v="6" actId="20577"/>
          <ac:spMkLst>
            <pc:docMk/>
            <pc:sldMk cId="2206071569" sldId="2134805919"/>
            <ac:spMk id="40" creationId="{8F0E10C9-E34C-418A-9D97-348164150FB1}"/>
          </ac:spMkLst>
        </pc:spChg>
        <pc:spChg chg="mod">
          <ac:chgData name="Rory Eiffe" userId="S::rory.eiffe@revature.com::26a7415f-7908-4f4c-ac4d-b7cb93b5498f" providerId="AD" clId="Web-{0CF97BA1-D5C7-EDAA-3577-C5DB26DBDCF9}" dt="2024-05-09T15:34:33.518" v="59" actId="20577"/>
          <ac:spMkLst>
            <pc:docMk/>
            <pc:sldMk cId="2206071569" sldId="2134805919"/>
            <ac:spMk id="45" creationId="{ED202FBA-1855-4291-8F3D-D382BE959925}"/>
          </ac:spMkLst>
        </pc:spChg>
        <pc:grpChg chg="del">
          <ac:chgData name="Rory Eiffe" userId="S::rory.eiffe@revature.com::26a7415f-7908-4f4c-ac4d-b7cb93b5498f" providerId="AD" clId="Web-{0CF97BA1-D5C7-EDAA-3577-C5DB26DBDCF9}" dt="2024-05-09T16:17:27.283" v="1381"/>
          <ac:grpSpMkLst>
            <pc:docMk/>
            <pc:sldMk cId="2206071569" sldId="2134805919"/>
            <ac:grpSpMk id="2" creationId="{FFC5F9AD-0605-F528-46F5-7445EF2AD707}"/>
          </ac:grpSpMkLst>
        </pc:grpChg>
      </pc:sldChg>
      <pc:sldChg chg="modSp">
        <pc:chgData name="Rory Eiffe" userId="S::rory.eiffe@revature.com::26a7415f-7908-4f4c-ac4d-b7cb93b5498f" providerId="AD" clId="Web-{0CF97BA1-D5C7-EDAA-3577-C5DB26DBDCF9}" dt="2024-05-09T15:31:45.909" v="9" actId="1076"/>
        <pc:sldMkLst>
          <pc:docMk/>
          <pc:sldMk cId="2464003690" sldId="2134805920"/>
        </pc:sldMkLst>
        <pc:spChg chg="mod">
          <ac:chgData name="Rory Eiffe" userId="S::rory.eiffe@revature.com::26a7415f-7908-4f4c-ac4d-b7cb93b5498f" providerId="AD" clId="Web-{0CF97BA1-D5C7-EDAA-3577-C5DB26DBDCF9}" dt="2024-05-09T15:31:40.706" v="7" actId="20577"/>
          <ac:spMkLst>
            <pc:docMk/>
            <pc:sldMk cId="2464003690" sldId="2134805920"/>
            <ac:spMk id="2" creationId="{7D9E0F4D-47BB-584F-8148-CEEF4AE6DDFE}"/>
          </ac:spMkLst>
        </pc:spChg>
        <pc:picChg chg="mod">
          <ac:chgData name="Rory Eiffe" userId="S::rory.eiffe@revature.com::26a7415f-7908-4f4c-ac4d-b7cb93b5498f" providerId="AD" clId="Web-{0CF97BA1-D5C7-EDAA-3577-C5DB26DBDCF9}" dt="2024-05-09T15:31:45.909" v="9" actId="1076"/>
          <ac:picMkLst>
            <pc:docMk/>
            <pc:sldMk cId="2464003690" sldId="2134805920"/>
            <ac:picMk id="3" creationId="{05355144-DEB7-9F40-811B-307E8F83B933}"/>
          </ac:picMkLst>
        </pc:picChg>
      </pc:sldChg>
      <pc:sldChg chg="modNotes">
        <pc:chgData name="Rory Eiffe" userId="S::rory.eiffe@revature.com::26a7415f-7908-4f4c-ac4d-b7cb93b5498f" providerId="AD" clId="Web-{0CF97BA1-D5C7-EDAA-3577-C5DB26DBDCF9}" dt="2024-05-09T18:05:09.729" v="2835"/>
        <pc:sldMkLst>
          <pc:docMk/>
          <pc:sldMk cId="3452003242" sldId="2134805921"/>
        </pc:sldMkLst>
      </pc:sldChg>
      <pc:sldChg chg="addSp modSp modNotes">
        <pc:chgData name="Rory Eiffe" userId="S::rory.eiffe@revature.com::26a7415f-7908-4f4c-ac4d-b7cb93b5498f" providerId="AD" clId="Web-{0CF97BA1-D5C7-EDAA-3577-C5DB26DBDCF9}" dt="2024-05-09T18:06:21.666" v="2865"/>
        <pc:sldMkLst>
          <pc:docMk/>
          <pc:sldMk cId="972576356" sldId="2134805930"/>
        </pc:sldMkLst>
        <pc:spChg chg="mod">
          <ac:chgData name="Rory Eiffe" userId="S::rory.eiffe@revature.com::26a7415f-7908-4f4c-ac4d-b7cb93b5498f" providerId="AD" clId="Web-{0CF97BA1-D5C7-EDAA-3577-C5DB26DBDCF9}" dt="2024-05-09T15:33:03.643" v="12" actId="20577"/>
          <ac:spMkLst>
            <pc:docMk/>
            <pc:sldMk cId="972576356" sldId="2134805930"/>
            <ac:spMk id="2" creationId="{45A1F15E-A89D-FB2A-8678-48E813D9747E}"/>
          </ac:spMkLst>
        </pc:spChg>
        <pc:spChg chg="mod">
          <ac:chgData name="Rory Eiffe" userId="S::rory.eiffe@revature.com::26a7415f-7908-4f4c-ac4d-b7cb93b5498f" providerId="AD" clId="Web-{0CF97BA1-D5C7-EDAA-3577-C5DB26DBDCF9}" dt="2024-05-09T15:39:28.393" v="104" actId="20577"/>
          <ac:spMkLst>
            <pc:docMk/>
            <pc:sldMk cId="972576356" sldId="2134805930"/>
            <ac:spMk id="3" creationId="{C22BCF9D-0B7B-9AB3-1EFC-ABE372BE04F9}"/>
          </ac:spMkLst>
        </pc:spChg>
        <pc:spChg chg="mod">
          <ac:chgData name="Rory Eiffe" userId="S::rory.eiffe@revature.com::26a7415f-7908-4f4c-ac4d-b7cb93b5498f" providerId="AD" clId="Web-{0CF97BA1-D5C7-EDAA-3577-C5DB26DBDCF9}" dt="2024-05-09T16:16:55.955" v="1376" actId="20577"/>
          <ac:spMkLst>
            <pc:docMk/>
            <pc:sldMk cId="972576356" sldId="2134805930"/>
            <ac:spMk id="5" creationId="{76A782CC-E0DF-D0C2-9F24-3A97C643B07E}"/>
          </ac:spMkLst>
        </pc:spChg>
        <pc:picChg chg="add mod">
          <ac:chgData name="Rory Eiffe" userId="S::rory.eiffe@revature.com::26a7415f-7908-4f4c-ac4d-b7cb93b5498f" providerId="AD" clId="Web-{0CF97BA1-D5C7-EDAA-3577-C5DB26DBDCF9}" dt="2024-05-09T16:16:59.299" v="1377" actId="1076"/>
          <ac:picMkLst>
            <pc:docMk/>
            <pc:sldMk cId="972576356" sldId="2134805930"/>
            <ac:picMk id="4" creationId="{834A21AC-5355-9F50-6E86-30F57CA1EA21}"/>
          </ac:picMkLst>
        </pc:picChg>
      </pc:sldChg>
      <pc:sldChg chg="modSp add ord replId">
        <pc:chgData name="Rory Eiffe" userId="S::rory.eiffe@revature.com::26a7415f-7908-4f4c-ac4d-b7cb93b5498f" providerId="AD" clId="Web-{0CF97BA1-D5C7-EDAA-3577-C5DB26DBDCF9}" dt="2024-05-09T15:58:16.034" v="418" actId="20577"/>
        <pc:sldMkLst>
          <pc:docMk/>
          <pc:sldMk cId="2698664841" sldId="2134805931"/>
        </pc:sldMkLst>
        <pc:spChg chg="mod">
          <ac:chgData name="Rory Eiffe" userId="S::rory.eiffe@revature.com::26a7415f-7908-4f4c-ac4d-b7cb93b5498f" providerId="AD" clId="Web-{0CF97BA1-D5C7-EDAA-3577-C5DB26DBDCF9}" dt="2024-05-09T15:58:16.034" v="418" actId="20577"/>
          <ac:spMkLst>
            <pc:docMk/>
            <pc:sldMk cId="2698664841" sldId="2134805931"/>
            <ac:spMk id="2" creationId="{7D9E0F4D-47BB-584F-8148-CEEF4AE6DDFE}"/>
          </ac:spMkLst>
        </pc:spChg>
        <pc:picChg chg="mod">
          <ac:chgData name="Rory Eiffe" userId="S::rory.eiffe@revature.com::26a7415f-7908-4f4c-ac4d-b7cb93b5498f" providerId="AD" clId="Web-{0CF97BA1-D5C7-EDAA-3577-C5DB26DBDCF9}" dt="2024-05-09T15:54:59.799" v="359" actId="1076"/>
          <ac:picMkLst>
            <pc:docMk/>
            <pc:sldMk cId="2698664841" sldId="2134805931"/>
            <ac:picMk id="3" creationId="{05355144-DEB7-9F40-811B-307E8F83B933}"/>
          </ac:picMkLst>
        </pc:picChg>
      </pc:sldChg>
      <pc:sldChg chg="addSp delSp modSp add ord replId modNotes">
        <pc:chgData name="Rory Eiffe" userId="S::rory.eiffe@revature.com::26a7415f-7908-4f4c-ac4d-b7cb93b5498f" providerId="AD" clId="Web-{0CF97BA1-D5C7-EDAA-3577-C5DB26DBDCF9}" dt="2024-05-09T18:07:24.276" v="2908"/>
        <pc:sldMkLst>
          <pc:docMk/>
          <pc:sldMk cId="4176454787" sldId="2134805932"/>
        </pc:sldMkLst>
        <pc:spChg chg="mod">
          <ac:chgData name="Rory Eiffe" userId="S::rory.eiffe@revature.com::26a7415f-7908-4f4c-ac4d-b7cb93b5498f" providerId="AD" clId="Web-{0CF97BA1-D5C7-EDAA-3577-C5DB26DBDCF9}" dt="2024-05-09T15:55:12.221" v="368" actId="20577"/>
          <ac:spMkLst>
            <pc:docMk/>
            <pc:sldMk cId="4176454787" sldId="2134805932"/>
            <ac:spMk id="2" creationId="{45A1F15E-A89D-FB2A-8678-48E813D9747E}"/>
          </ac:spMkLst>
        </pc:spChg>
        <pc:spChg chg="mod">
          <ac:chgData name="Rory Eiffe" userId="S::rory.eiffe@revature.com::26a7415f-7908-4f4c-ac4d-b7cb93b5498f" providerId="AD" clId="Web-{0CF97BA1-D5C7-EDAA-3577-C5DB26DBDCF9}" dt="2024-05-09T16:01:59.908" v="557" actId="20577"/>
          <ac:spMkLst>
            <pc:docMk/>
            <pc:sldMk cId="4176454787" sldId="2134805932"/>
            <ac:spMk id="3" creationId="{C22BCF9D-0B7B-9AB3-1EFC-ABE372BE04F9}"/>
          </ac:spMkLst>
        </pc:spChg>
        <pc:spChg chg="del mod">
          <ac:chgData name="Rory Eiffe" userId="S::rory.eiffe@revature.com::26a7415f-7908-4f4c-ac4d-b7cb93b5498f" providerId="AD" clId="Web-{0CF97BA1-D5C7-EDAA-3577-C5DB26DBDCF9}" dt="2024-05-09T15:55:15.159" v="371"/>
          <ac:spMkLst>
            <pc:docMk/>
            <pc:sldMk cId="4176454787" sldId="2134805932"/>
            <ac:spMk id="5" creationId="{76A782CC-E0DF-D0C2-9F24-3A97C643B07E}"/>
          </ac:spMkLst>
        </pc:spChg>
        <pc:spChg chg="mod">
          <ac:chgData name="Rory Eiffe" userId="S::rory.eiffe@revature.com::26a7415f-7908-4f4c-ac4d-b7cb93b5498f" providerId="AD" clId="Web-{0CF97BA1-D5C7-EDAA-3577-C5DB26DBDCF9}" dt="2024-05-09T15:55:31.846" v="378" actId="20577"/>
          <ac:spMkLst>
            <pc:docMk/>
            <pc:sldMk cId="4176454787" sldId="2134805932"/>
            <ac:spMk id="11" creationId="{ED3DFDF2-EEBE-A206-1D61-60C70C6284DF}"/>
          </ac:spMkLst>
        </pc:spChg>
        <pc:picChg chg="add mod ord">
          <ac:chgData name="Rory Eiffe" userId="S::rory.eiffe@revature.com::26a7415f-7908-4f4c-ac4d-b7cb93b5498f" providerId="AD" clId="Web-{0CF97BA1-D5C7-EDAA-3577-C5DB26DBDCF9}" dt="2024-05-09T15:55:26.424" v="375" actId="1076"/>
          <ac:picMkLst>
            <pc:docMk/>
            <pc:sldMk cId="4176454787" sldId="2134805932"/>
            <ac:picMk id="4" creationId="{D1CDDBEE-429A-38F6-BA6A-94FD6050A1C1}"/>
          </ac:picMkLst>
        </pc:picChg>
      </pc:sldChg>
      <pc:sldChg chg="addSp delSp modSp add replId addAnim delAnim modNotes">
        <pc:chgData name="Rory Eiffe" userId="S::rory.eiffe@revature.com::26a7415f-7908-4f4c-ac4d-b7cb93b5498f" providerId="AD" clId="Web-{0CF97BA1-D5C7-EDAA-3577-C5DB26DBDCF9}" dt="2024-05-09T16:59:16.798" v="2735" actId="20577"/>
        <pc:sldMkLst>
          <pc:docMk/>
          <pc:sldMk cId="307345092" sldId="2134805933"/>
        </pc:sldMkLst>
        <pc:spChg chg="mod">
          <ac:chgData name="Rory Eiffe" userId="S::rory.eiffe@revature.com::26a7415f-7908-4f4c-ac4d-b7cb93b5498f" providerId="AD" clId="Web-{0CF97BA1-D5C7-EDAA-3577-C5DB26DBDCF9}" dt="2024-05-09T16:18:27.815" v="1396" actId="20577"/>
          <ac:spMkLst>
            <pc:docMk/>
            <pc:sldMk cId="307345092" sldId="2134805933"/>
            <ac:spMk id="2" creationId="{45A1F15E-A89D-FB2A-8678-48E813D9747E}"/>
          </ac:spMkLst>
        </pc:spChg>
        <pc:spChg chg="mod">
          <ac:chgData name="Rory Eiffe" userId="S::rory.eiffe@revature.com::26a7415f-7908-4f4c-ac4d-b7cb93b5498f" providerId="AD" clId="Web-{0CF97BA1-D5C7-EDAA-3577-C5DB26DBDCF9}" dt="2024-05-09T16:42:01.830" v="2542" actId="20577"/>
          <ac:spMkLst>
            <pc:docMk/>
            <pc:sldMk cId="307345092" sldId="2134805933"/>
            <ac:spMk id="3" creationId="{C22BCF9D-0B7B-9AB3-1EFC-ABE372BE04F9}"/>
          </ac:spMkLst>
        </pc:spChg>
        <pc:spChg chg="add del mod">
          <ac:chgData name="Rory Eiffe" userId="S::rory.eiffe@revature.com::26a7415f-7908-4f4c-ac4d-b7cb93b5498f" providerId="AD" clId="Web-{0CF97BA1-D5C7-EDAA-3577-C5DB26DBDCF9}" dt="2024-05-09T16:54:30.080" v="2698"/>
          <ac:spMkLst>
            <pc:docMk/>
            <pc:sldMk cId="307345092" sldId="2134805933"/>
            <ac:spMk id="6" creationId="{4DCEFB77-CBB9-C091-A793-D24531313A92}"/>
          </ac:spMkLst>
        </pc:spChg>
        <pc:spChg chg="mod">
          <ac:chgData name="Rory Eiffe" userId="S::rory.eiffe@revature.com::26a7415f-7908-4f4c-ac4d-b7cb93b5498f" providerId="AD" clId="Web-{0CF97BA1-D5C7-EDAA-3577-C5DB26DBDCF9}" dt="2024-05-09T16:59:16.798" v="2735" actId="20577"/>
          <ac:spMkLst>
            <pc:docMk/>
            <pc:sldMk cId="307345092" sldId="2134805933"/>
            <ac:spMk id="11" creationId="{ED3DFDF2-EEBE-A206-1D61-60C70C6284DF}"/>
          </ac:spMkLst>
        </pc:spChg>
        <pc:picChg chg="del">
          <ac:chgData name="Rory Eiffe" userId="S::rory.eiffe@revature.com::26a7415f-7908-4f4c-ac4d-b7cb93b5498f" providerId="AD" clId="Web-{0CF97BA1-D5C7-EDAA-3577-C5DB26DBDCF9}" dt="2024-05-09T16:19:15.924" v="1457"/>
          <ac:picMkLst>
            <pc:docMk/>
            <pc:sldMk cId="307345092" sldId="2134805933"/>
            <ac:picMk id="4" creationId="{D1CDDBEE-429A-38F6-BA6A-94FD6050A1C1}"/>
          </ac:picMkLst>
        </pc:picChg>
        <pc:picChg chg="add mod ord">
          <ac:chgData name="Rory Eiffe" userId="S::rory.eiffe@revature.com::26a7415f-7908-4f4c-ac4d-b7cb93b5498f" providerId="AD" clId="Web-{0CF97BA1-D5C7-EDAA-3577-C5DB26DBDCF9}" dt="2024-05-09T16:54:30.080" v="2698"/>
          <ac:picMkLst>
            <pc:docMk/>
            <pc:sldMk cId="307345092" sldId="2134805933"/>
            <ac:picMk id="7" creationId="{F7C05916-2546-E59A-83B9-3CB2D062C4BF}"/>
          </ac:picMkLst>
        </pc:picChg>
      </pc:sldChg>
      <pc:sldChg chg="modSp add replId">
        <pc:chgData name="Rory Eiffe" userId="S::rory.eiffe@revature.com::26a7415f-7908-4f4c-ac4d-b7cb93b5498f" providerId="AD" clId="Web-{0CF97BA1-D5C7-EDAA-3577-C5DB26DBDCF9}" dt="2024-05-09T16:18:20.502" v="1395" actId="1076"/>
        <pc:sldMkLst>
          <pc:docMk/>
          <pc:sldMk cId="1615848615" sldId="2134805934"/>
        </pc:sldMkLst>
        <pc:spChg chg="mod">
          <ac:chgData name="Rory Eiffe" userId="S::rory.eiffe@revature.com::26a7415f-7908-4f4c-ac4d-b7cb93b5498f" providerId="AD" clId="Web-{0CF97BA1-D5C7-EDAA-3577-C5DB26DBDCF9}" dt="2024-05-09T16:18:18.361" v="1394" actId="20577"/>
          <ac:spMkLst>
            <pc:docMk/>
            <pc:sldMk cId="1615848615" sldId="2134805934"/>
            <ac:spMk id="2" creationId="{7D9E0F4D-47BB-584F-8148-CEEF4AE6DDFE}"/>
          </ac:spMkLst>
        </pc:spChg>
        <pc:picChg chg="mod">
          <ac:chgData name="Rory Eiffe" userId="S::rory.eiffe@revature.com::26a7415f-7908-4f4c-ac4d-b7cb93b5498f" providerId="AD" clId="Web-{0CF97BA1-D5C7-EDAA-3577-C5DB26DBDCF9}" dt="2024-05-09T16:18:20.502" v="1395" actId="1076"/>
          <ac:picMkLst>
            <pc:docMk/>
            <pc:sldMk cId="1615848615" sldId="2134805934"/>
            <ac:picMk id="3" creationId="{05355144-DEB7-9F40-811B-307E8F83B933}"/>
          </ac:picMkLst>
        </pc:picChg>
      </pc:sldChg>
    </pc:docChg>
  </pc:docChgLst>
  <pc:docChgLst>
    <pc:chgData name="Adrienne Bouleris" userId="S::adrienne.bouleris@revature.com::5c8107e0-9311-4330-8a7b-c2cad68c970c" providerId="AD" clId="Web-{813956E6-574E-43CF-916B-CEFB22CB5FB8}"/>
    <pc:docChg chg="modSld">
      <pc:chgData name="Adrienne Bouleris" userId="S::adrienne.bouleris@revature.com::5c8107e0-9311-4330-8a7b-c2cad68c970c" providerId="AD" clId="Web-{813956E6-574E-43CF-916B-CEFB22CB5FB8}" dt="2022-11-07T17:17:45.057" v="53" actId="20577"/>
      <pc:docMkLst>
        <pc:docMk/>
      </pc:docMkLst>
      <pc:sldChg chg="modSp">
        <pc:chgData name="Adrienne Bouleris" userId="S::adrienne.bouleris@revature.com::5c8107e0-9311-4330-8a7b-c2cad68c970c" providerId="AD" clId="Web-{813956E6-574E-43CF-916B-CEFB22CB5FB8}" dt="2022-11-07T17:17:45.057" v="53" actId="20577"/>
        <pc:sldMkLst>
          <pc:docMk/>
          <pc:sldMk cId="1817623260" sldId="315"/>
        </pc:sldMkLst>
        <pc:spChg chg="mod">
          <ac:chgData name="Adrienne Bouleris" userId="S::adrienne.bouleris@revature.com::5c8107e0-9311-4330-8a7b-c2cad68c970c" providerId="AD" clId="Web-{813956E6-574E-43CF-916B-CEFB22CB5FB8}" dt="2022-11-07T17:17:10.415" v="35" actId="1076"/>
          <ac:spMkLst>
            <pc:docMk/>
            <pc:sldMk cId="1817623260" sldId="315"/>
            <ac:spMk id="49" creationId="{00000000-0000-0000-0000-000000000000}"/>
          </ac:spMkLst>
        </pc:spChg>
        <pc:spChg chg="mod">
          <ac:chgData name="Adrienne Bouleris" userId="S::adrienne.bouleris@revature.com::5c8107e0-9311-4330-8a7b-c2cad68c970c" providerId="AD" clId="Web-{813956E6-574E-43CF-916B-CEFB22CB5FB8}" dt="2022-11-07T17:17:02.337" v="33" actId="14100"/>
          <ac:spMkLst>
            <pc:docMk/>
            <pc:sldMk cId="1817623260" sldId="315"/>
            <ac:spMk id="53" creationId="{00000000-0000-0000-0000-000000000000}"/>
          </ac:spMkLst>
        </pc:spChg>
        <pc:spChg chg="mod">
          <ac:chgData name="Adrienne Bouleris" userId="S::adrienne.bouleris@revature.com::5c8107e0-9311-4330-8a7b-c2cad68c970c" providerId="AD" clId="Web-{813956E6-574E-43CF-916B-CEFB22CB5FB8}" dt="2022-11-07T17:17:13.650" v="36" actId="1076"/>
          <ac:spMkLst>
            <pc:docMk/>
            <pc:sldMk cId="1817623260" sldId="315"/>
            <ac:spMk id="68" creationId="{00000000-0000-0000-0000-000000000000}"/>
          </ac:spMkLst>
        </pc:spChg>
        <pc:spChg chg="mod">
          <ac:chgData name="Adrienne Bouleris" userId="S::adrienne.bouleris@revature.com::5c8107e0-9311-4330-8a7b-c2cad68c970c" providerId="AD" clId="Web-{813956E6-574E-43CF-916B-CEFB22CB5FB8}" dt="2022-11-07T17:17:45.057" v="53" actId="20577"/>
          <ac:spMkLst>
            <pc:docMk/>
            <pc:sldMk cId="1817623260" sldId="315"/>
            <ac:spMk id="75" creationId="{00000000-0000-0000-0000-000000000000}"/>
          </ac:spMkLst>
        </pc:spChg>
        <pc:spChg chg="mod">
          <ac:chgData name="Adrienne Bouleris" userId="S::adrienne.bouleris@revature.com::5c8107e0-9311-4330-8a7b-c2cad68c970c" providerId="AD" clId="Web-{813956E6-574E-43CF-916B-CEFB22CB5FB8}" dt="2022-11-07T17:17:41.619" v="47" actId="20577"/>
          <ac:spMkLst>
            <pc:docMk/>
            <pc:sldMk cId="1817623260" sldId="315"/>
            <ac:spMk id="76" creationId="{00000000-0000-0000-0000-000000000000}"/>
          </ac:spMkLst>
        </pc:spChg>
        <pc:grpChg chg="mod">
          <ac:chgData name="Adrienne Bouleris" userId="S::adrienne.bouleris@revature.com::5c8107e0-9311-4330-8a7b-c2cad68c970c" providerId="AD" clId="Web-{813956E6-574E-43CF-916B-CEFB22CB5FB8}" dt="2022-11-07T17:17:28.916" v="40" actId="14100"/>
          <ac:grpSpMkLst>
            <pc:docMk/>
            <pc:sldMk cId="1817623260" sldId="315"/>
            <ac:grpSpMk id="10" creationId="{00000000-0000-0000-0000-000000000000}"/>
          </ac:grpSpMkLst>
        </pc:grpChg>
        <pc:grpChg chg="mod">
          <ac:chgData name="Adrienne Bouleris" userId="S::adrienne.bouleris@revature.com::5c8107e0-9311-4330-8a7b-c2cad68c970c" providerId="AD" clId="Web-{813956E6-574E-43CF-916B-CEFB22CB5FB8}" dt="2022-11-07T17:17:06.915" v="34" actId="14100"/>
          <ac:grpSpMkLst>
            <pc:docMk/>
            <pc:sldMk cId="1817623260" sldId="315"/>
            <ac:grpSpMk id="11" creationId="{00000000-0000-0000-0000-000000000000}"/>
          </ac:grpSpMkLst>
        </pc:grpChg>
        <pc:grpChg chg="mod">
          <ac:chgData name="Adrienne Bouleris" userId="S::adrienne.bouleris@revature.com::5c8107e0-9311-4330-8a7b-c2cad68c970c" providerId="AD" clId="Web-{813956E6-574E-43CF-916B-CEFB22CB5FB8}" dt="2022-11-07T17:17:25.525" v="39" actId="1076"/>
          <ac:grpSpMkLst>
            <pc:docMk/>
            <pc:sldMk cId="1817623260" sldId="315"/>
            <ac:grpSpMk id="34" creationId="{00000000-0000-0000-0000-000000000000}"/>
          </ac:grpSpMkLst>
        </pc:grpChg>
        <pc:grpChg chg="mod">
          <ac:chgData name="Adrienne Bouleris" userId="S::adrienne.bouleris@revature.com::5c8107e0-9311-4330-8a7b-c2cad68c970c" providerId="AD" clId="Web-{813956E6-574E-43CF-916B-CEFB22CB5FB8}" dt="2022-11-07T17:16:18.789" v="24" actId="1076"/>
          <ac:grpSpMkLst>
            <pc:docMk/>
            <pc:sldMk cId="1817623260" sldId="315"/>
            <ac:grpSpMk id="44" creationId="{00000000-0000-0000-0000-000000000000}"/>
          </ac:grpSpMkLst>
        </pc:grpChg>
      </pc:sldChg>
      <pc:sldChg chg="modSp">
        <pc:chgData name="Adrienne Bouleris" userId="S::adrienne.bouleris@revature.com::5c8107e0-9311-4330-8a7b-c2cad68c970c" providerId="AD" clId="Web-{813956E6-574E-43CF-916B-CEFB22CB5FB8}" dt="2022-11-07T17:16:49.384" v="32" actId="20577"/>
        <pc:sldMkLst>
          <pc:docMk/>
          <pc:sldMk cId="59848245" sldId="357"/>
        </pc:sldMkLst>
        <pc:spChg chg="mod">
          <ac:chgData name="Adrienne Bouleris" userId="S::adrienne.bouleris@revature.com::5c8107e0-9311-4330-8a7b-c2cad68c970c" providerId="AD" clId="Web-{813956E6-574E-43CF-916B-CEFB22CB5FB8}" dt="2022-11-07T17:16:49.384" v="32" actId="20577"/>
          <ac:spMkLst>
            <pc:docMk/>
            <pc:sldMk cId="59848245" sldId="357"/>
            <ac:spMk id="86" creationId="{00000000-0000-0000-0000-000000000000}"/>
          </ac:spMkLst>
        </pc:spChg>
        <pc:cxnChg chg="mod">
          <ac:chgData name="Adrienne Bouleris" userId="S::adrienne.bouleris@revature.com::5c8107e0-9311-4330-8a7b-c2cad68c970c" providerId="AD" clId="Web-{813956E6-574E-43CF-916B-CEFB22CB5FB8}" dt="2022-11-07T17:16:47.712" v="29" actId="1076"/>
          <ac:cxnSpMkLst>
            <pc:docMk/>
            <pc:sldMk cId="59848245" sldId="357"/>
            <ac:cxnSpMk id="83" creationId="{00000000-0000-0000-0000-000000000000}"/>
          </ac:cxnSpMkLst>
        </pc:cxnChg>
      </pc:sldChg>
    </pc:docChg>
  </pc:docChgLst>
  <pc:docChgLst>
    <pc:chgData name="Christian Campagnuolo" userId="1abf8b24-e226-4350-ae1d-a11891f5e9e2" providerId="ADAL" clId="{20F465BC-7683-874C-BAC6-2009AF2CF82B}"/>
    <pc:docChg chg="undo custSel addSld delSld modSld modMainMaster">
      <pc:chgData name="Christian Campagnuolo" userId="1abf8b24-e226-4350-ae1d-a11891f5e9e2" providerId="ADAL" clId="{20F465BC-7683-874C-BAC6-2009AF2CF82B}" dt="2022-10-03T15:15:54.799" v="21"/>
      <pc:docMkLst>
        <pc:docMk/>
      </pc:docMkLst>
      <pc:sldChg chg="modSp add del mod">
        <pc:chgData name="Christian Campagnuolo" userId="1abf8b24-e226-4350-ae1d-a11891f5e9e2" providerId="ADAL" clId="{20F465BC-7683-874C-BAC6-2009AF2CF82B}" dt="2022-10-03T15:15:54.799" v="21"/>
        <pc:sldMkLst>
          <pc:docMk/>
          <pc:sldMk cId="123499506" sldId="258"/>
        </pc:sldMkLst>
        <pc:spChg chg="mod">
          <ac:chgData name="Christian Campagnuolo" userId="1abf8b24-e226-4350-ae1d-a11891f5e9e2" providerId="ADAL" clId="{20F465BC-7683-874C-BAC6-2009AF2CF82B}" dt="2022-10-03T15:15:53.256" v="18" actId="20577"/>
          <ac:spMkLst>
            <pc:docMk/>
            <pc:sldMk cId="123499506" sldId="258"/>
            <ac:spMk id="2" creationId="{00000000-0000-0000-0000-000000000000}"/>
          </ac:spMkLst>
        </pc:spChg>
      </pc:sldChg>
      <pc:sldChg chg="modSp add del mod">
        <pc:chgData name="Christian Campagnuolo" userId="1abf8b24-e226-4350-ae1d-a11891f5e9e2" providerId="ADAL" clId="{20F465BC-7683-874C-BAC6-2009AF2CF82B}" dt="2022-10-03T15:15:54.799" v="21"/>
        <pc:sldMkLst>
          <pc:docMk/>
          <pc:sldMk cId="1048858869" sldId="259"/>
        </pc:sldMkLst>
        <pc:spChg chg="mod">
          <ac:chgData name="Christian Campagnuolo" userId="1abf8b24-e226-4350-ae1d-a11891f5e9e2" providerId="ADAL" clId="{20F465BC-7683-874C-BAC6-2009AF2CF82B}" dt="2022-10-03T15:15:53.677" v="19" actId="20577"/>
          <ac:spMkLst>
            <pc:docMk/>
            <pc:sldMk cId="1048858869" sldId="259"/>
            <ac:spMk id="2" creationId="{00000000-0000-0000-0000-000000000000}"/>
          </ac:spMkLst>
        </pc:spChg>
      </pc:sldChg>
      <pc:sldChg chg="add del">
        <pc:chgData name="Christian Campagnuolo" userId="1abf8b24-e226-4350-ae1d-a11891f5e9e2" providerId="ADAL" clId="{20F465BC-7683-874C-BAC6-2009AF2CF82B}" dt="2022-10-03T15:15:54.799" v="21"/>
        <pc:sldMkLst>
          <pc:docMk/>
          <pc:sldMk cId="282850634" sldId="407"/>
        </pc:sldMkLst>
      </pc:sldChg>
      <pc:sldChg chg="modSp add del mod">
        <pc:chgData name="Christian Campagnuolo" userId="1abf8b24-e226-4350-ae1d-a11891f5e9e2" providerId="ADAL" clId="{20F465BC-7683-874C-BAC6-2009AF2CF82B}" dt="2022-10-03T15:15:54.799" v="21"/>
        <pc:sldMkLst>
          <pc:docMk/>
          <pc:sldMk cId="945036212" sldId="408"/>
        </pc:sldMkLst>
        <pc:spChg chg="mod">
          <ac:chgData name="Christian Campagnuolo" userId="1abf8b24-e226-4350-ae1d-a11891f5e9e2" providerId="ADAL" clId="{20F465BC-7683-874C-BAC6-2009AF2CF82B}" dt="2022-10-03T15:15:53.754" v="20" actId="20577"/>
          <ac:spMkLst>
            <pc:docMk/>
            <pc:sldMk cId="945036212" sldId="408"/>
            <ac:spMk id="2" creationId="{00000000-0000-0000-0000-000000000000}"/>
          </ac:spMkLst>
        </pc:spChg>
      </pc:sldChg>
      <pc:sldMasterChg chg="modSldLayout">
        <pc:chgData name="Christian Campagnuolo" userId="1abf8b24-e226-4350-ae1d-a11891f5e9e2" providerId="ADAL" clId="{20F465BC-7683-874C-BAC6-2009AF2CF82B}" dt="2022-10-03T15:15:53.060" v="17" actId="1076"/>
        <pc:sldMasterMkLst>
          <pc:docMk/>
          <pc:sldMasterMk cId="3019440809" sldId="2147483816"/>
        </pc:sldMasterMkLst>
        <pc:sldLayoutChg chg="modSp mod">
          <pc:chgData name="Christian Campagnuolo" userId="1abf8b24-e226-4350-ae1d-a11891f5e9e2" providerId="ADAL" clId="{20F465BC-7683-874C-BAC6-2009AF2CF82B}" dt="2022-10-03T15:15:53.060" v="17" actId="1076"/>
          <pc:sldLayoutMkLst>
            <pc:docMk/>
            <pc:sldMasterMk cId="3019440809" sldId="2147483816"/>
            <pc:sldLayoutMk cId="702768188" sldId="2147483829"/>
          </pc:sldLayoutMkLst>
          <pc:spChg chg="mod">
            <ac:chgData name="Christian Campagnuolo" userId="1abf8b24-e226-4350-ae1d-a11891f5e9e2" providerId="ADAL" clId="{20F465BC-7683-874C-BAC6-2009AF2CF82B}" dt="2022-10-03T15:15:53.060" v="17" actId="1076"/>
            <ac:spMkLst>
              <pc:docMk/>
              <pc:sldMasterMk cId="3019440809" sldId="2147483816"/>
              <pc:sldLayoutMk cId="702768188" sldId="2147483829"/>
              <ac:spMk id="3" creationId="{00000000-0000-0000-0000-000000000000}"/>
            </ac:spMkLst>
          </pc:spChg>
        </pc:sldLayoutChg>
        <pc:sldLayoutChg chg="modSp mod">
          <pc:chgData name="Christian Campagnuolo" userId="1abf8b24-e226-4350-ae1d-a11891f5e9e2" providerId="ADAL" clId="{20F465BC-7683-874C-BAC6-2009AF2CF82B}" dt="2022-10-03T15:15:52.719" v="16" actId="20577"/>
          <pc:sldLayoutMkLst>
            <pc:docMk/>
            <pc:sldMasterMk cId="3019440809" sldId="2147483816"/>
            <pc:sldLayoutMk cId="4234311635" sldId="2147483831"/>
          </pc:sldLayoutMkLst>
          <pc:spChg chg="mod">
            <ac:chgData name="Christian Campagnuolo" userId="1abf8b24-e226-4350-ae1d-a11891f5e9e2" providerId="ADAL" clId="{20F465BC-7683-874C-BAC6-2009AF2CF82B}" dt="2022-10-03T15:15:52.719" v="16" actId="20577"/>
            <ac:spMkLst>
              <pc:docMk/>
              <pc:sldMasterMk cId="3019440809" sldId="2147483816"/>
              <pc:sldLayoutMk cId="4234311635" sldId="2147483831"/>
              <ac:spMk id="3" creationId="{00000000-0000-0000-0000-000000000000}"/>
            </ac:spMkLst>
          </pc:spChg>
        </pc:sldLayoutChg>
        <pc:sldLayoutChg chg="addSp delSp modSp mod">
          <pc:chgData name="Christian Campagnuolo" userId="1abf8b24-e226-4350-ae1d-a11891f5e9e2" providerId="ADAL" clId="{20F465BC-7683-874C-BAC6-2009AF2CF82B}" dt="2022-10-03T15:15:52.312" v="15" actId="478"/>
          <pc:sldLayoutMkLst>
            <pc:docMk/>
            <pc:sldMasterMk cId="3019440809" sldId="2147483816"/>
            <pc:sldLayoutMk cId="3896901932" sldId="2147483833"/>
          </pc:sldLayoutMkLst>
          <pc:spChg chg="mod">
            <ac:chgData name="Christian Campagnuolo" userId="1abf8b24-e226-4350-ae1d-a11891f5e9e2" providerId="ADAL" clId="{20F465BC-7683-874C-BAC6-2009AF2CF82B}" dt="2022-10-03T15:15:51.900" v="14" actId="20577"/>
            <ac:spMkLst>
              <pc:docMk/>
              <pc:sldMasterMk cId="3019440809" sldId="2147483816"/>
              <pc:sldLayoutMk cId="3896901932" sldId="2147483833"/>
              <ac:spMk id="4" creationId="{00000000-0000-0000-0000-000000000000}"/>
            </ac:spMkLst>
          </pc:spChg>
          <pc:spChg chg="add del">
            <ac:chgData name="Christian Campagnuolo" userId="1abf8b24-e226-4350-ae1d-a11891f5e9e2" providerId="ADAL" clId="{20F465BC-7683-874C-BAC6-2009AF2CF82B}" dt="2022-10-03T15:15:52.312" v="15" actId="478"/>
            <ac:spMkLst>
              <pc:docMk/>
              <pc:sldMasterMk cId="3019440809" sldId="2147483816"/>
              <pc:sldLayoutMk cId="3896901932" sldId="2147483833"/>
              <ac:spMk id="5" creationId="{00000000-0000-0000-0000-000000000000}"/>
            </ac:spMkLst>
          </pc:spChg>
        </pc:sldLayoutChg>
        <pc:sldLayoutChg chg="addSp delSp modSp mod">
          <pc:chgData name="Christian Campagnuolo" userId="1abf8b24-e226-4350-ae1d-a11891f5e9e2" providerId="ADAL" clId="{20F465BC-7683-874C-BAC6-2009AF2CF82B}" dt="2022-10-03T15:15:51.501" v="13" actId="1076"/>
          <pc:sldLayoutMkLst>
            <pc:docMk/>
            <pc:sldMasterMk cId="3019440809" sldId="2147483816"/>
            <pc:sldLayoutMk cId="3477166673" sldId="2147483834"/>
          </pc:sldLayoutMkLst>
          <pc:spChg chg="add del mod">
            <ac:chgData name="Christian Campagnuolo" userId="1abf8b24-e226-4350-ae1d-a11891f5e9e2" providerId="ADAL" clId="{20F465BC-7683-874C-BAC6-2009AF2CF82B}" dt="2022-10-03T15:15:51.501" v="13" actId="1076"/>
            <ac:spMkLst>
              <pc:docMk/>
              <pc:sldMasterMk cId="3019440809" sldId="2147483816"/>
              <pc:sldLayoutMk cId="3477166673" sldId="2147483834"/>
              <ac:spMk id="12" creationId="{00000000-0000-0000-0000-000000000000}"/>
            </ac:spMkLst>
          </pc:spChg>
        </pc:sldLayoutChg>
        <pc:sldLayoutChg chg="modSp mod">
          <pc:chgData name="Christian Campagnuolo" userId="1abf8b24-e226-4350-ae1d-a11891f5e9e2" providerId="ADAL" clId="{20F465BC-7683-874C-BAC6-2009AF2CF82B}" dt="2022-10-03T15:15:47.557" v="11" actId="20577"/>
          <pc:sldLayoutMkLst>
            <pc:docMk/>
            <pc:sldMasterMk cId="3019440809" sldId="2147483816"/>
            <pc:sldLayoutMk cId="3141501025" sldId="2147483836"/>
          </pc:sldLayoutMkLst>
          <pc:spChg chg="mod">
            <ac:chgData name="Christian Campagnuolo" userId="1abf8b24-e226-4350-ae1d-a11891f5e9e2" providerId="ADAL" clId="{20F465BC-7683-874C-BAC6-2009AF2CF82B}" dt="2022-10-03T15:15:47.557" v="11" actId="20577"/>
            <ac:spMkLst>
              <pc:docMk/>
              <pc:sldMasterMk cId="3019440809" sldId="2147483816"/>
              <pc:sldLayoutMk cId="3141501025" sldId="2147483836"/>
              <ac:spMk id="6" creationId="{00000000-0000-0000-0000-000000000000}"/>
            </ac:spMkLst>
          </pc:spChg>
        </pc:sldLayoutChg>
      </pc:sldMasterChg>
    </pc:docChg>
  </pc:docChgLst>
  <pc:docChgLst>
    <pc:chgData name="Gabriel Klein" userId="0420ac37-224d-49c2-aca8-129e8204fff3" providerId="ADAL" clId="{2CFC28F2-8782-44AF-A945-9F99C87249D1}"/>
    <pc:docChg chg="undo custSel addSld delSld modSld sldOrd">
      <pc:chgData name="Gabriel Klein" userId="0420ac37-224d-49c2-aca8-129e8204fff3" providerId="ADAL" clId="{2CFC28F2-8782-44AF-A945-9F99C87249D1}" dt="2024-01-26T19:32:24.202" v="2295" actId="2696"/>
      <pc:docMkLst>
        <pc:docMk/>
      </pc:docMkLst>
      <pc:sldChg chg="modSp del mod">
        <pc:chgData name="Gabriel Klein" userId="0420ac37-224d-49c2-aca8-129e8204fff3" providerId="ADAL" clId="{2CFC28F2-8782-44AF-A945-9F99C87249D1}" dt="2024-01-26T19:30:50.755" v="2255" actId="2696"/>
        <pc:sldMkLst>
          <pc:docMk/>
          <pc:sldMk cId="3533786481" sldId="266"/>
        </pc:sldMkLst>
        <pc:spChg chg="mod">
          <ac:chgData name="Gabriel Klein" userId="0420ac37-224d-49c2-aca8-129e8204fff3" providerId="ADAL" clId="{2CFC28F2-8782-44AF-A945-9F99C87249D1}" dt="2024-01-26T15:09:40.432" v="237" actId="14100"/>
          <ac:spMkLst>
            <pc:docMk/>
            <pc:sldMk cId="3533786481" sldId="266"/>
            <ac:spMk id="2" creationId="{7D9E0F4D-47BB-584F-8148-CEEF4AE6DDFE}"/>
          </ac:spMkLst>
        </pc:spChg>
      </pc:sldChg>
      <pc:sldChg chg="modSp del mod">
        <pc:chgData name="Gabriel Klein" userId="0420ac37-224d-49c2-aca8-129e8204fff3" providerId="ADAL" clId="{2CFC28F2-8782-44AF-A945-9F99C87249D1}" dt="2024-01-26T19:30:46.570" v="2254" actId="2696"/>
        <pc:sldMkLst>
          <pc:docMk/>
          <pc:sldMk cId="2679005221" sldId="406"/>
        </pc:sldMkLst>
        <pc:spChg chg="mod">
          <ac:chgData name="Gabriel Klein" userId="0420ac37-224d-49c2-aca8-129e8204fff3" providerId="ADAL" clId="{2CFC28F2-8782-44AF-A945-9F99C87249D1}" dt="2024-01-26T15:06:32.325" v="15" actId="20577"/>
          <ac:spMkLst>
            <pc:docMk/>
            <pc:sldMk cId="2679005221" sldId="406"/>
            <ac:spMk id="2" creationId="{49061427-3FEB-B646-AA5F-55ABE602A8CD}"/>
          </ac:spMkLst>
        </pc:spChg>
      </pc:sldChg>
      <pc:sldChg chg="del">
        <pc:chgData name="Gabriel Klein" userId="0420ac37-224d-49c2-aca8-129e8204fff3" providerId="ADAL" clId="{2CFC28F2-8782-44AF-A945-9F99C87249D1}" dt="2024-01-26T19:31:40.864" v="2275" actId="2696"/>
        <pc:sldMkLst>
          <pc:docMk/>
          <pc:sldMk cId="1824503672" sldId="2134805875"/>
        </pc:sldMkLst>
      </pc:sldChg>
      <pc:sldChg chg="delSp modSp del mod">
        <pc:chgData name="Gabriel Klein" userId="0420ac37-224d-49c2-aca8-129e8204fff3" providerId="ADAL" clId="{2CFC28F2-8782-44AF-A945-9F99C87249D1}" dt="2024-01-26T19:30:40.176" v="2253" actId="2696"/>
        <pc:sldMkLst>
          <pc:docMk/>
          <pc:sldMk cId="3108723973" sldId="2134805876"/>
        </pc:sldMkLst>
        <pc:spChg chg="mod">
          <ac:chgData name="Gabriel Klein" userId="0420ac37-224d-49c2-aca8-129e8204fff3" providerId="ADAL" clId="{2CFC28F2-8782-44AF-A945-9F99C87249D1}" dt="2024-01-26T15:08:04.715" v="165" actId="20577"/>
          <ac:spMkLst>
            <pc:docMk/>
            <pc:sldMk cId="3108723973" sldId="2134805876"/>
            <ac:spMk id="4" creationId="{4BB607B0-53E1-577B-D266-9487E991F55E}"/>
          </ac:spMkLst>
        </pc:spChg>
        <pc:spChg chg="del mod">
          <ac:chgData name="Gabriel Klein" userId="0420ac37-224d-49c2-aca8-129e8204fff3" providerId="ADAL" clId="{2CFC28F2-8782-44AF-A945-9F99C87249D1}" dt="2024-01-26T15:08:24.117" v="201" actId="478"/>
          <ac:spMkLst>
            <pc:docMk/>
            <pc:sldMk cId="3108723973" sldId="2134805876"/>
            <ac:spMk id="16" creationId="{3B1CBBC1-9AE3-4CEA-20C3-E733CFADBEF8}"/>
          </ac:spMkLst>
        </pc:spChg>
        <pc:spChg chg="mod">
          <ac:chgData name="Gabriel Klein" userId="0420ac37-224d-49c2-aca8-129e8204fff3" providerId="ADAL" clId="{2CFC28F2-8782-44AF-A945-9F99C87249D1}" dt="2024-01-26T15:07:07.682" v="50" actId="20577"/>
          <ac:spMkLst>
            <pc:docMk/>
            <pc:sldMk cId="3108723973" sldId="2134805876"/>
            <ac:spMk id="23" creationId="{62E9B6E1-7420-4F5C-A89A-7C6EAEF8CB63}"/>
          </ac:spMkLst>
        </pc:spChg>
        <pc:spChg chg="mod">
          <ac:chgData name="Gabriel Klein" userId="0420ac37-224d-49c2-aca8-129e8204fff3" providerId="ADAL" clId="{2CFC28F2-8782-44AF-A945-9F99C87249D1}" dt="2024-01-26T15:08:50.053" v="204" actId="1076"/>
          <ac:spMkLst>
            <pc:docMk/>
            <pc:sldMk cId="3108723973" sldId="2134805876"/>
            <ac:spMk id="31" creationId="{E73CFDD6-631E-6ED2-D9AB-8F7B14EBBCAD}"/>
          </ac:spMkLst>
        </pc:spChg>
        <pc:spChg chg="del">
          <ac:chgData name="Gabriel Klein" userId="0420ac37-224d-49c2-aca8-129e8204fff3" providerId="ADAL" clId="{2CFC28F2-8782-44AF-A945-9F99C87249D1}" dt="2024-01-26T15:08:23.070" v="200" actId="478"/>
          <ac:spMkLst>
            <pc:docMk/>
            <pc:sldMk cId="3108723973" sldId="2134805876"/>
            <ac:spMk id="32" creationId="{502DD0D8-6E96-D6DE-2C4F-6D0145792103}"/>
          </ac:spMkLst>
        </pc:spChg>
        <pc:spChg chg="del">
          <ac:chgData name="Gabriel Klein" userId="0420ac37-224d-49c2-aca8-129e8204fff3" providerId="ADAL" clId="{2CFC28F2-8782-44AF-A945-9F99C87249D1}" dt="2024-01-26T15:08:22.130" v="199" actId="478"/>
          <ac:spMkLst>
            <pc:docMk/>
            <pc:sldMk cId="3108723973" sldId="2134805876"/>
            <ac:spMk id="34" creationId="{BB416016-1952-39E8-12F7-B3F319D1FA5C}"/>
          </ac:spMkLst>
        </pc:spChg>
        <pc:spChg chg="mod">
          <ac:chgData name="Gabriel Klein" userId="0420ac37-224d-49c2-aca8-129e8204fff3" providerId="ADAL" clId="{2CFC28F2-8782-44AF-A945-9F99C87249D1}" dt="2024-01-26T15:07:39.891" v="117" actId="14100"/>
          <ac:spMkLst>
            <pc:docMk/>
            <pc:sldMk cId="3108723973" sldId="2134805876"/>
            <ac:spMk id="40" creationId="{8F0E10C9-E34C-418A-9D97-348164150FB1}"/>
          </ac:spMkLst>
        </pc:spChg>
        <pc:spChg chg="mod">
          <ac:chgData name="Gabriel Klein" userId="0420ac37-224d-49c2-aca8-129e8204fff3" providerId="ADAL" clId="{2CFC28F2-8782-44AF-A945-9F99C87249D1}" dt="2024-01-26T15:07:54.551" v="133" actId="20577"/>
          <ac:spMkLst>
            <pc:docMk/>
            <pc:sldMk cId="3108723973" sldId="2134805876"/>
            <ac:spMk id="45" creationId="{ED202FBA-1855-4291-8F3D-D382BE959925}"/>
          </ac:spMkLst>
        </pc:spChg>
        <pc:grpChg chg="mod">
          <ac:chgData name="Gabriel Klein" userId="0420ac37-224d-49c2-aca8-129e8204fff3" providerId="ADAL" clId="{2CFC28F2-8782-44AF-A945-9F99C87249D1}" dt="2024-01-26T15:08:50.053" v="204" actId="1076"/>
          <ac:grpSpMkLst>
            <pc:docMk/>
            <pc:sldMk cId="3108723973" sldId="2134805876"/>
            <ac:grpSpMk id="2" creationId="{FFC5F9AD-0605-F528-46F5-7445EF2AD707}"/>
          </ac:grpSpMkLst>
        </pc:grpChg>
        <pc:grpChg chg="mod">
          <ac:chgData name="Gabriel Klein" userId="0420ac37-224d-49c2-aca8-129e8204fff3" providerId="ADAL" clId="{2CFC28F2-8782-44AF-A945-9F99C87249D1}" dt="2024-01-26T15:08:50.053" v="204" actId="1076"/>
          <ac:grpSpMkLst>
            <pc:docMk/>
            <pc:sldMk cId="3108723973" sldId="2134805876"/>
            <ac:grpSpMk id="20" creationId="{230B757E-9EC2-4B7F-967F-1F074D131CE3}"/>
          </ac:grpSpMkLst>
        </pc:grpChg>
        <pc:grpChg chg="mod">
          <ac:chgData name="Gabriel Klein" userId="0420ac37-224d-49c2-aca8-129e8204fff3" providerId="ADAL" clId="{2CFC28F2-8782-44AF-A945-9F99C87249D1}" dt="2024-01-26T15:08:50.053" v="204" actId="1076"/>
          <ac:grpSpMkLst>
            <pc:docMk/>
            <pc:sldMk cId="3108723973" sldId="2134805876"/>
            <ac:grpSpMk id="26" creationId="{1862D3A7-7D5C-4CB5-850E-7CDA713837C0}"/>
          </ac:grpSpMkLst>
        </pc:grpChg>
        <pc:grpChg chg="mod">
          <ac:chgData name="Gabriel Klein" userId="0420ac37-224d-49c2-aca8-129e8204fff3" providerId="ADAL" clId="{2CFC28F2-8782-44AF-A945-9F99C87249D1}" dt="2024-01-26T15:08:50.053" v="204" actId="1076"/>
          <ac:grpSpMkLst>
            <pc:docMk/>
            <pc:sldMk cId="3108723973" sldId="2134805876"/>
            <ac:grpSpMk id="43" creationId="{FD69BFD3-72F5-4696-A4B5-D10D702C9EB9}"/>
          </ac:grpSpMkLst>
        </pc:grpChg>
      </pc:sldChg>
      <pc:sldChg chg="modSp add del mod">
        <pc:chgData name="Gabriel Klein" userId="0420ac37-224d-49c2-aca8-129e8204fff3" providerId="ADAL" clId="{2CFC28F2-8782-44AF-A945-9F99C87249D1}" dt="2024-01-26T19:31:13.605" v="2266" actId="2696"/>
        <pc:sldMkLst>
          <pc:docMk/>
          <pc:sldMk cId="3214958244" sldId="2134805877"/>
        </pc:sldMkLst>
        <pc:spChg chg="mod">
          <ac:chgData name="Gabriel Klein" userId="0420ac37-224d-49c2-aca8-129e8204fff3" providerId="ADAL" clId="{2CFC28F2-8782-44AF-A945-9F99C87249D1}" dt="2024-01-26T15:23:21.992" v="287" actId="20577"/>
          <ac:spMkLst>
            <pc:docMk/>
            <pc:sldMk cId="3214958244" sldId="2134805877"/>
            <ac:spMk id="2" creationId="{7D9E0F4D-47BB-584F-8148-CEEF4AE6DDFE}"/>
          </ac:spMkLst>
        </pc:spChg>
      </pc:sldChg>
      <pc:sldChg chg="modSp add del mod">
        <pc:chgData name="Gabriel Klein" userId="0420ac37-224d-49c2-aca8-129e8204fff3" providerId="ADAL" clId="{2CFC28F2-8782-44AF-A945-9F99C87249D1}" dt="2024-01-26T19:32:19.519" v="2292" actId="2696"/>
        <pc:sldMkLst>
          <pc:docMk/>
          <pc:sldMk cId="3887359823" sldId="2134805878"/>
        </pc:sldMkLst>
        <pc:spChg chg="mod">
          <ac:chgData name="Gabriel Klein" userId="0420ac37-224d-49c2-aca8-129e8204fff3" providerId="ADAL" clId="{2CFC28F2-8782-44AF-A945-9F99C87249D1}" dt="2024-01-26T15:23:39.072" v="309" actId="20577"/>
          <ac:spMkLst>
            <pc:docMk/>
            <pc:sldMk cId="3887359823" sldId="2134805878"/>
            <ac:spMk id="2" creationId="{7D9E0F4D-47BB-584F-8148-CEEF4AE6DDFE}"/>
          </ac:spMkLst>
        </pc:spChg>
      </pc:sldChg>
      <pc:sldChg chg="modSp add del mod">
        <pc:chgData name="Gabriel Klein" userId="0420ac37-224d-49c2-aca8-129e8204fff3" providerId="ADAL" clId="{2CFC28F2-8782-44AF-A945-9F99C87249D1}" dt="2024-01-26T19:32:06.940" v="2285" actId="2696"/>
        <pc:sldMkLst>
          <pc:docMk/>
          <pc:sldMk cId="3145476816" sldId="2134805879"/>
        </pc:sldMkLst>
        <pc:spChg chg="mod">
          <ac:chgData name="Gabriel Klein" userId="0420ac37-224d-49c2-aca8-129e8204fff3" providerId="ADAL" clId="{2CFC28F2-8782-44AF-A945-9F99C87249D1}" dt="2024-01-26T15:23:50.725" v="332" actId="20577"/>
          <ac:spMkLst>
            <pc:docMk/>
            <pc:sldMk cId="3145476816" sldId="2134805879"/>
            <ac:spMk id="2" creationId="{7D9E0F4D-47BB-584F-8148-CEEF4AE6DDFE}"/>
          </ac:spMkLst>
        </pc:spChg>
      </pc:sldChg>
      <pc:sldChg chg="new del">
        <pc:chgData name="Gabriel Klein" userId="0420ac37-224d-49c2-aca8-129e8204fff3" providerId="ADAL" clId="{2CFC28F2-8782-44AF-A945-9F99C87249D1}" dt="2024-01-26T16:01:33.885" v="337" actId="47"/>
        <pc:sldMkLst>
          <pc:docMk/>
          <pc:sldMk cId="2596407739" sldId="2134805880"/>
        </pc:sldMkLst>
      </pc:sldChg>
      <pc:sldChg chg="addSp delSp modSp add del mod ord modClrScheme chgLayout">
        <pc:chgData name="Gabriel Klein" userId="0420ac37-224d-49c2-aca8-129e8204fff3" providerId="ADAL" clId="{2CFC28F2-8782-44AF-A945-9F99C87249D1}" dt="2024-01-26T19:30:52.531" v="2256" actId="2696"/>
        <pc:sldMkLst>
          <pc:docMk/>
          <pc:sldMk cId="757488794" sldId="2134805881"/>
        </pc:sldMkLst>
        <pc:spChg chg="add del mod">
          <ac:chgData name="Gabriel Klein" userId="0420ac37-224d-49c2-aca8-129e8204fff3" providerId="ADAL" clId="{2CFC28F2-8782-44AF-A945-9F99C87249D1}" dt="2024-01-26T16:05:24.358" v="700" actId="26606"/>
          <ac:spMkLst>
            <pc:docMk/>
            <pc:sldMk cId="757488794" sldId="2134805881"/>
            <ac:spMk id="3" creationId="{E417B8CC-ED75-54E7-75BA-8261CC6138B5}"/>
          </ac:spMkLst>
        </pc:spChg>
        <pc:spChg chg="mod">
          <ac:chgData name="Gabriel Klein" userId="0420ac37-224d-49c2-aca8-129e8204fff3" providerId="ADAL" clId="{2CFC28F2-8782-44AF-A945-9F99C87249D1}" dt="2024-01-26T16:07:21.964" v="713" actId="26606"/>
          <ac:spMkLst>
            <pc:docMk/>
            <pc:sldMk cId="757488794" sldId="2134805881"/>
            <ac:spMk id="5" creationId="{00000000-0000-0000-0000-000000000000}"/>
          </ac:spMkLst>
        </pc:spChg>
        <pc:spChg chg="del">
          <ac:chgData name="Gabriel Klein" userId="0420ac37-224d-49c2-aca8-129e8204fff3" providerId="ADAL" clId="{2CFC28F2-8782-44AF-A945-9F99C87249D1}" dt="2024-01-26T16:02:32.222" v="344" actId="21"/>
          <ac:spMkLst>
            <pc:docMk/>
            <pc:sldMk cId="757488794" sldId="2134805881"/>
            <ac:spMk id="7" creationId="{00000000-0000-0000-0000-000000000000}"/>
          </ac:spMkLst>
        </pc:spChg>
        <pc:spChg chg="add del mod">
          <ac:chgData name="Gabriel Klein" userId="0420ac37-224d-49c2-aca8-129e8204fff3" providerId="ADAL" clId="{2CFC28F2-8782-44AF-A945-9F99C87249D1}" dt="2024-01-26T16:07:21.964" v="713" actId="26606"/>
          <ac:spMkLst>
            <pc:docMk/>
            <pc:sldMk cId="757488794" sldId="2134805881"/>
            <ac:spMk id="11" creationId="{6E155195-5A2D-1C89-3C99-1F8A318C8C4C}"/>
          </ac:spMkLst>
        </pc:spChg>
        <pc:spChg chg="mod">
          <ac:chgData name="Gabriel Klein" userId="0420ac37-224d-49c2-aca8-129e8204fff3" providerId="ADAL" clId="{2CFC28F2-8782-44AF-A945-9F99C87249D1}" dt="2024-01-26T16:03:17.058" v="398" actId="20577"/>
          <ac:spMkLst>
            <pc:docMk/>
            <pc:sldMk cId="757488794" sldId="2134805881"/>
            <ac:spMk id="23" creationId="{62E9B6E1-7420-4F5C-A89A-7C6EAEF8CB63}"/>
          </ac:spMkLst>
        </pc:spChg>
        <pc:spChg chg="del">
          <ac:chgData name="Gabriel Klein" userId="0420ac37-224d-49c2-aca8-129e8204fff3" providerId="ADAL" clId="{2CFC28F2-8782-44AF-A945-9F99C87249D1}" dt="2024-01-26T16:03:22.807" v="399" actId="478"/>
          <ac:spMkLst>
            <pc:docMk/>
            <pc:sldMk cId="757488794" sldId="2134805881"/>
            <ac:spMk id="31" creationId="{E73CFDD6-631E-6ED2-D9AB-8F7B14EBBCAD}"/>
          </ac:spMkLst>
        </pc:spChg>
        <pc:grpChg chg="del">
          <ac:chgData name="Gabriel Klein" userId="0420ac37-224d-49c2-aca8-129e8204fff3" providerId="ADAL" clId="{2CFC28F2-8782-44AF-A945-9F99C87249D1}" dt="2024-01-26T16:03:22.807" v="399" actId="478"/>
          <ac:grpSpMkLst>
            <pc:docMk/>
            <pc:sldMk cId="757488794" sldId="2134805881"/>
            <ac:grpSpMk id="2" creationId="{FFC5F9AD-0605-F528-46F5-7445EF2AD707}"/>
          </ac:grpSpMkLst>
        </pc:grpChg>
        <pc:grpChg chg="del">
          <ac:chgData name="Gabriel Klein" userId="0420ac37-224d-49c2-aca8-129e8204fff3" providerId="ADAL" clId="{2CFC28F2-8782-44AF-A945-9F99C87249D1}" dt="2024-01-26T16:03:22.807" v="399" actId="478"/>
          <ac:grpSpMkLst>
            <pc:docMk/>
            <pc:sldMk cId="757488794" sldId="2134805881"/>
            <ac:grpSpMk id="20" creationId="{230B757E-9EC2-4B7F-967F-1F074D131CE3}"/>
          </ac:grpSpMkLst>
        </pc:grpChg>
        <pc:grpChg chg="del">
          <ac:chgData name="Gabriel Klein" userId="0420ac37-224d-49c2-aca8-129e8204fff3" providerId="ADAL" clId="{2CFC28F2-8782-44AF-A945-9F99C87249D1}" dt="2024-01-26T16:03:22.807" v="399" actId="478"/>
          <ac:grpSpMkLst>
            <pc:docMk/>
            <pc:sldMk cId="757488794" sldId="2134805881"/>
            <ac:grpSpMk id="26" creationId="{1862D3A7-7D5C-4CB5-850E-7CDA713837C0}"/>
          </ac:grpSpMkLst>
        </pc:grpChg>
        <pc:grpChg chg="del">
          <ac:chgData name="Gabriel Klein" userId="0420ac37-224d-49c2-aca8-129e8204fff3" providerId="ADAL" clId="{2CFC28F2-8782-44AF-A945-9F99C87249D1}" dt="2024-01-26T16:03:22.807" v="399" actId="478"/>
          <ac:grpSpMkLst>
            <pc:docMk/>
            <pc:sldMk cId="757488794" sldId="2134805881"/>
            <ac:grpSpMk id="43" creationId="{FD69BFD3-72F5-4696-A4B5-D10D702C9EB9}"/>
          </ac:grpSpMkLst>
        </pc:grpChg>
        <pc:graphicFrameChg chg="add mod modGraphic">
          <ac:chgData name="Gabriel Klein" userId="0420ac37-224d-49c2-aca8-129e8204fff3" providerId="ADAL" clId="{2CFC28F2-8782-44AF-A945-9F99C87249D1}" dt="2024-01-26T16:07:21.964" v="713" actId="26606"/>
          <ac:graphicFrameMkLst>
            <pc:docMk/>
            <pc:sldMk cId="757488794" sldId="2134805881"/>
            <ac:graphicFrameMk id="9" creationId="{944264EB-325D-DFCE-9F88-CA917B1EC8BB}"/>
          </ac:graphicFrameMkLst>
        </pc:graphicFrameChg>
      </pc:sldChg>
      <pc:sldChg chg="new del">
        <pc:chgData name="Gabriel Klein" userId="0420ac37-224d-49c2-aca8-129e8204fff3" providerId="ADAL" clId="{2CFC28F2-8782-44AF-A945-9F99C87249D1}" dt="2024-01-26T16:07:50.027" v="716" actId="47"/>
        <pc:sldMkLst>
          <pc:docMk/>
          <pc:sldMk cId="4059202419" sldId="2134805882"/>
        </pc:sldMkLst>
      </pc:sldChg>
      <pc:sldChg chg="addSp delSp modSp add del mod modClrScheme chgLayout">
        <pc:chgData name="Gabriel Klein" userId="0420ac37-224d-49c2-aca8-129e8204fff3" providerId="ADAL" clId="{2CFC28F2-8782-44AF-A945-9F99C87249D1}" dt="2024-01-26T19:30:54.493" v="2257" actId="2696"/>
        <pc:sldMkLst>
          <pc:docMk/>
          <pc:sldMk cId="3601605028" sldId="2134805883"/>
        </pc:sldMkLst>
        <pc:spChg chg="add mod">
          <ac:chgData name="Gabriel Klein" userId="0420ac37-224d-49c2-aca8-129e8204fff3" providerId="ADAL" clId="{2CFC28F2-8782-44AF-A945-9F99C87249D1}" dt="2024-01-26T16:09:43.803" v="783"/>
          <ac:spMkLst>
            <pc:docMk/>
            <pc:sldMk cId="3601605028" sldId="2134805883"/>
            <ac:spMk id="2" creationId="{6A88CB31-CFC7-E215-93E4-789C4DC965EE}"/>
          </ac:spMkLst>
        </pc:spChg>
        <pc:spChg chg="mod">
          <ac:chgData name="Gabriel Klein" userId="0420ac37-224d-49c2-aca8-129e8204fff3" providerId="ADAL" clId="{2CFC28F2-8782-44AF-A945-9F99C87249D1}" dt="2024-01-26T16:09:53.262" v="785" actId="26606"/>
          <ac:spMkLst>
            <pc:docMk/>
            <pc:sldMk cId="3601605028" sldId="2134805883"/>
            <ac:spMk id="5" creationId="{00000000-0000-0000-0000-000000000000}"/>
          </ac:spMkLst>
        </pc:spChg>
        <pc:spChg chg="add del mod">
          <ac:chgData name="Gabriel Klein" userId="0420ac37-224d-49c2-aca8-129e8204fff3" providerId="ADAL" clId="{2CFC28F2-8782-44AF-A945-9F99C87249D1}" dt="2024-01-26T16:09:53.262" v="785" actId="26606"/>
          <ac:spMkLst>
            <pc:docMk/>
            <pc:sldMk cId="3601605028" sldId="2134805883"/>
            <ac:spMk id="14" creationId="{9FEEA92B-0C81-7901-52F2-C3796048AC0E}"/>
          </ac:spMkLst>
        </pc:spChg>
        <pc:graphicFrameChg chg="mod modGraphic">
          <ac:chgData name="Gabriel Klein" userId="0420ac37-224d-49c2-aca8-129e8204fff3" providerId="ADAL" clId="{2CFC28F2-8782-44AF-A945-9F99C87249D1}" dt="2024-01-26T16:13:51.600" v="807" actId="26606"/>
          <ac:graphicFrameMkLst>
            <pc:docMk/>
            <pc:sldMk cId="3601605028" sldId="2134805883"/>
            <ac:graphicFrameMk id="9" creationId="{944264EB-325D-DFCE-9F88-CA917B1EC8BB}"/>
          </ac:graphicFrameMkLst>
        </pc:graphicFrameChg>
      </pc:sldChg>
      <pc:sldChg chg="add del">
        <pc:chgData name="Gabriel Klein" userId="0420ac37-224d-49c2-aca8-129e8204fff3" providerId="ADAL" clId="{2CFC28F2-8782-44AF-A945-9F99C87249D1}" dt="2024-01-26T16:14:04.946" v="809" actId="2890"/>
        <pc:sldMkLst>
          <pc:docMk/>
          <pc:sldMk cId="2879222159" sldId="2134805884"/>
        </pc:sldMkLst>
      </pc:sldChg>
      <pc:sldChg chg="addSp delSp modSp add del mod">
        <pc:chgData name="Gabriel Klein" userId="0420ac37-224d-49c2-aca8-129e8204fff3" providerId="ADAL" clId="{2CFC28F2-8782-44AF-A945-9F99C87249D1}" dt="2024-01-26T19:30:56.241" v="2258" actId="2696"/>
        <pc:sldMkLst>
          <pc:docMk/>
          <pc:sldMk cId="3146675425" sldId="2134805884"/>
        </pc:sldMkLst>
        <pc:spChg chg="add del mod">
          <ac:chgData name="Gabriel Klein" userId="0420ac37-224d-49c2-aca8-129e8204fff3" providerId="ADAL" clId="{2CFC28F2-8782-44AF-A945-9F99C87249D1}" dt="2024-01-26T16:15:00.305" v="846" actId="26606"/>
          <ac:spMkLst>
            <pc:docMk/>
            <pc:sldMk cId="3146675425" sldId="2134805884"/>
            <ac:spMk id="2" creationId="{2852687F-C521-9770-54CD-36F54C81AA4C}"/>
          </ac:spMkLst>
        </pc:spChg>
        <pc:spChg chg="mod">
          <ac:chgData name="Gabriel Klein" userId="0420ac37-224d-49c2-aca8-129e8204fff3" providerId="ADAL" clId="{2CFC28F2-8782-44AF-A945-9F99C87249D1}" dt="2024-01-26T16:15:00.305" v="846" actId="26606"/>
          <ac:spMkLst>
            <pc:docMk/>
            <pc:sldMk cId="3146675425" sldId="2134805884"/>
            <ac:spMk id="5" creationId="{00000000-0000-0000-0000-000000000000}"/>
          </ac:spMkLst>
        </pc:spChg>
        <pc:graphicFrameChg chg="add">
          <ac:chgData name="Gabriel Klein" userId="0420ac37-224d-49c2-aca8-129e8204fff3" providerId="ADAL" clId="{2CFC28F2-8782-44AF-A945-9F99C87249D1}" dt="2024-01-26T16:15:00.305" v="846" actId="26606"/>
          <ac:graphicFrameMkLst>
            <pc:docMk/>
            <pc:sldMk cId="3146675425" sldId="2134805884"/>
            <ac:graphicFrameMk id="7" creationId="{AD929B2E-0BE7-2667-345C-B316FFDBD1B4}"/>
          </ac:graphicFrameMkLst>
        </pc:graphicFrameChg>
        <pc:graphicFrameChg chg="del mod">
          <ac:chgData name="Gabriel Klein" userId="0420ac37-224d-49c2-aca8-129e8204fff3" providerId="ADAL" clId="{2CFC28F2-8782-44AF-A945-9F99C87249D1}" dt="2024-01-26T16:14:35.532" v="842" actId="478"/>
          <ac:graphicFrameMkLst>
            <pc:docMk/>
            <pc:sldMk cId="3146675425" sldId="2134805884"/>
            <ac:graphicFrameMk id="9" creationId="{944264EB-325D-DFCE-9F88-CA917B1EC8BB}"/>
          </ac:graphicFrameMkLst>
        </pc:graphicFrameChg>
      </pc:sldChg>
      <pc:sldChg chg="addSp delSp modSp add del mod">
        <pc:chgData name="Gabriel Klein" userId="0420ac37-224d-49c2-aca8-129e8204fff3" providerId="ADAL" clId="{2CFC28F2-8782-44AF-A945-9F99C87249D1}" dt="2024-01-26T19:30:59.291" v="2259" actId="2696"/>
        <pc:sldMkLst>
          <pc:docMk/>
          <pc:sldMk cId="2581130377" sldId="2134805885"/>
        </pc:sldMkLst>
        <pc:spChg chg="add del mod">
          <ac:chgData name="Gabriel Klein" userId="0420ac37-224d-49c2-aca8-129e8204fff3" providerId="ADAL" clId="{2CFC28F2-8782-44AF-A945-9F99C87249D1}" dt="2024-01-26T16:15:58.803" v="880" actId="26606"/>
          <ac:spMkLst>
            <pc:docMk/>
            <pc:sldMk cId="2581130377" sldId="2134805885"/>
            <ac:spMk id="2" creationId="{0D6D3FCE-BE6D-F76D-4EB4-220FC2EF3297}"/>
          </ac:spMkLst>
        </pc:spChg>
        <pc:spChg chg="mod">
          <ac:chgData name="Gabriel Klein" userId="0420ac37-224d-49c2-aca8-129e8204fff3" providerId="ADAL" clId="{2CFC28F2-8782-44AF-A945-9F99C87249D1}" dt="2024-01-26T16:15:38.798" v="876" actId="20577"/>
          <ac:spMkLst>
            <pc:docMk/>
            <pc:sldMk cId="2581130377" sldId="2134805885"/>
            <ac:spMk id="5" creationId="{00000000-0000-0000-0000-000000000000}"/>
          </ac:spMkLst>
        </pc:spChg>
        <pc:graphicFrameChg chg="del">
          <ac:chgData name="Gabriel Klein" userId="0420ac37-224d-49c2-aca8-129e8204fff3" providerId="ADAL" clId="{2CFC28F2-8782-44AF-A945-9F99C87249D1}" dt="2024-01-26T16:15:42.123" v="877" actId="478"/>
          <ac:graphicFrameMkLst>
            <pc:docMk/>
            <pc:sldMk cId="2581130377" sldId="2134805885"/>
            <ac:graphicFrameMk id="7" creationId="{AD929B2E-0BE7-2667-345C-B316FFDBD1B4}"/>
          </ac:graphicFrameMkLst>
        </pc:graphicFrameChg>
        <pc:graphicFrameChg chg="add">
          <ac:chgData name="Gabriel Klein" userId="0420ac37-224d-49c2-aca8-129e8204fff3" providerId="ADAL" clId="{2CFC28F2-8782-44AF-A945-9F99C87249D1}" dt="2024-01-26T16:15:58.803" v="880" actId="26606"/>
          <ac:graphicFrameMkLst>
            <pc:docMk/>
            <pc:sldMk cId="2581130377" sldId="2134805885"/>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2.489" v="2260" actId="2696"/>
        <pc:sldMkLst>
          <pc:docMk/>
          <pc:sldMk cId="3301400348" sldId="2134805886"/>
        </pc:sldMkLst>
        <pc:spChg chg="add del mod">
          <ac:chgData name="Gabriel Klein" userId="0420ac37-224d-49c2-aca8-129e8204fff3" providerId="ADAL" clId="{2CFC28F2-8782-44AF-A945-9F99C87249D1}" dt="2024-01-26T16:16:34.901" v="911"/>
          <ac:spMkLst>
            <pc:docMk/>
            <pc:sldMk cId="3301400348" sldId="2134805886"/>
            <ac:spMk id="2" creationId="{47537360-13F6-157B-34D6-AEE1B445740E}"/>
          </ac:spMkLst>
        </pc:spChg>
        <pc:spChg chg="add del mod">
          <ac:chgData name="Gabriel Klein" userId="0420ac37-224d-49c2-aca8-129e8204fff3" providerId="ADAL" clId="{2CFC28F2-8782-44AF-A945-9F99C87249D1}" dt="2024-01-26T16:18:57.476" v="1003" actId="26606"/>
          <ac:spMkLst>
            <pc:docMk/>
            <pc:sldMk cId="3301400348" sldId="2134805886"/>
            <ac:spMk id="3" creationId="{0C24F685-75B5-D348-9C87-F8DD8FF9C858}"/>
          </ac:spMkLst>
        </pc:spChg>
        <pc:spChg chg="mod">
          <ac:chgData name="Gabriel Klein" userId="0420ac37-224d-49c2-aca8-129e8204fff3" providerId="ADAL" clId="{2CFC28F2-8782-44AF-A945-9F99C87249D1}" dt="2024-01-26T16:19:52.898" v="1008" actId="20577"/>
          <ac:spMkLst>
            <pc:docMk/>
            <pc:sldMk cId="3301400348" sldId="2134805886"/>
            <ac:spMk id="5" creationId="{00000000-0000-0000-0000-000000000000}"/>
          </ac:spMkLst>
        </pc:spChg>
        <pc:graphicFrameChg chg="add mod modGraphic">
          <ac:chgData name="Gabriel Klein" userId="0420ac37-224d-49c2-aca8-129e8204fff3" providerId="ADAL" clId="{2CFC28F2-8782-44AF-A945-9F99C87249D1}" dt="2024-01-26T16:20:40.506" v="1012"/>
          <ac:graphicFrameMkLst>
            <pc:docMk/>
            <pc:sldMk cId="3301400348" sldId="2134805886"/>
            <ac:graphicFrameMk id="7" creationId="{D1B2EE63-4B61-3455-D6B6-12C9C2E909C6}"/>
          </ac:graphicFrameMkLst>
        </pc:graphicFrameChg>
        <pc:graphicFrameChg chg="del">
          <ac:chgData name="Gabriel Klein" userId="0420ac37-224d-49c2-aca8-129e8204fff3" providerId="ADAL" clId="{2CFC28F2-8782-44AF-A945-9F99C87249D1}" dt="2024-01-26T16:16:27.021" v="908" actId="478"/>
          <ac:graphicFrameMkLst>
            <pc:docMk/>
            <pc:sldMk cId="3301400348" sldId="2134805886"/>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4.434" v="2261" actId="2696"/>
        <pc:sldMkLst>
          <pc:docMk/>
          <pc:sldMk cId="1007700602" sldId="2134805887"/>
        </pc:sldMkLst>
        <pc:spChg chg="add del">
          <ac:chgData name="Gabriel Klein" userId="0420ac37-224d-49c2-aca8-129e8204fff3" providerId="ADAL" clId="{2CFC28F2-8782-44AF-A945-9F99C87249D1}" dt="2024-01-26T16:21:14.161" v="1014" actId="26606"/>
          <ac:spMkLst>
            <pc:docMk/>
            <pc:sldMk cId="1007700602" sldId="2134805887"/>
            <ac:spMk id="3" creationId="{4315202B-3B23-5893-81F5-15BD4C2395D4}"/>
          </ac:spMkLst>
        </pc:spChg>
        <pc:spChg chg="mod">
          <ac:chgData name="Gabriel Klein" userId="0420ac37-224d-49c2-aca8-129e8204fff3" providerId="ADAL" clId="{2CFC28F2-8782-44AF-A945-9F99C87249D1}" dt="2024-01-26T16:21:33.322" v="1016" actId="26606"/>
          <ac:spMkLst>
            <pc:docMk/>
            <pc:sldMk cId="1007700602" sldId="2134805887"/>
            <ac:spMk id="5" creationId="{00000000-0000-0000-0000-000000000000}"/>
          </ac:spMkLst>
        </pc:spChg>
        <pc:graphicFrameChg chg="add mod modGraphic">
          <ac:chgData name="Gabriel Klein" userId="0420ac37-224d-49c2-aca8-129e8204fff3" providerId="ADAL" clId="{2CFC28F2-8782-44AF-A945-9F99C87249D1}" dt="2024-01-26T16:21:33.322" v="1016" actId="26606"/>
          <ac:graphicFrameMkLst>
            <pc:docMk/>
            <pc:sldMk cId="1007700602" sldId="2134805887"/>
            <ac:graphicFrameMk id="7" creationId="{F79BF0AC-4061-9CDE-4FC8-67522A956907}"/>
          </ac:graphicFrameMkLst>
        </pc:graphicFrameChg>
      </pc:sldChg>
      <pc:sldChg chg="addSp delSp modSp add del mod">
        <pc:chgData name="Gabriel Klein" userId="0420ac37-224d-49c2-aca8-129e8204fff3" providerId="ADAL" clId="{2CFC28F2-8782-44AF-A945-9F99C87249D1}" dt="2024-01-26T19:31:06.266" v="2262" actId="2696"/>
        <pc:sldMkLst>
          <pc:docMk/>
          <pc:sldMk cId="1482948299" sldId="2134805888"/>
        </pc:sldMkLst>
        <pc:spChg chg="add del">
          <ac:chgData name="Gabriel Klein" userId="0420ac37-224d-49c2-aca8-129e8204fff3" providerId="ADAL" clId="{2CFC28F2-8782-44AF-A945-9F99C87249D1}" dt="2024-01-26T16:21:49.685" v="1018" actId="22"/>
          <ac:spMkLst>
            <pc:docMk/>
            <pc:sldMk cId="1482948299" sldId="2134805888"/>
            <ac:spMk id="3" creationId="{AEBC8811-6C68-60A7-73DD-F310753E35D2}"/>
          </ac:spMkLst>
        </pc:spChg>
        <pc:spChg chg="mod">
          <ac:chgData name="Gabriel Klein" userId="0420ac37-224d-49c2-aca8-129e8204fff3" providerId="ADAL" clId="{2CFC28F2-8782-44AF-A945-9F99C87249D1}" dt="2024-01-26T16:22:24.109" v="1022" actId="26606"/>
          <ac:spMkLst>
            <pc:docMk/>
            <pc:sldMk cId="1482948299" sldId="2134805888"/>
            <ac:spMk id="5" creationId="{00000000-0000-0000-0000-000000000000}"/>
          </ac:spMkLst>
        </pc:spChg>
        <pc:spChg chg="add del">
          <ac:chgData name="Gabriel Klein" userId="0420ac37-224d-49c2-aca8-129e8204fff3" providerId="ADAL" clId="{2CFC28F2-8782-44AF-A945-9F99C87249D1}" dt="2024-01-26T16:22:02.083" v="1020" actId="26606"/>
          <ac:spMkLst>
            <pc:docMk/>
            <pc:sldMk cId="1482948299" sldId="2134805888"/>
            <ac:spMk id="6" creationId="{3EE16F13-531B-EC5F-F07A-57F8D7656BED}"/>
          </ac:spMkLst>
        </pc:spChg>
        <pc:graphicFrameChg chg="add mod modGraphic">
          <ac:chgData name="Gabriel Klein" userId="0420ac37-224d-49c2-aca8-129e8204fff3" providerId="ADAL" clId="{2CFC28F2-8782-44AF-A945-9F99C87249D1}" dt="2024-01-26T16:22:24.109" v="1022" actId="26606"/>
          <ac:graphicFrameMkLst>
            <pc:docMk/>
            <pc:sldMk cId="1482948299" sldId="2134805888"/>
            <ac:graphicFrameMk id="8" creationId="{88BBA3E9-2391-593E-2900-BDAC9D92FF1E}"/>
          </ac:graphicFrameMkLst>
        </pc:graphicFrameChg>
      </pc:sldChg>
      <pc:sldChg chg="addSp delSp modSp add del mod modClrScheme chgLayout">
        <pc:chgData name="Gabriel Klein" userId="0420ac37-224d-49c2-aca8-129e8204fff3" providerId="ADAL" clId="{2CFC28F2-8782-44AF-A945-9F99C87249D1}" dt="2024-01-26T19:31:07.867" v="2263" actId="2696"/>
        <pc:sldMkLst>
          <pc:docMk/>
          <pc:sldMk cId="2395334800" sldId="2134805889"/>
        </pc:sldMkLst>
        <pc:spChg chg="add del mod">
          <ac:chgData name="Gabriel Klein" userId="0420ac37-224d-49c2-aca8-129e8204fff3" providerId="ADAL" clId="{2CFC28F2-8782-44AF-A945-9F99C87249D1}" dt="2024-01-26T16:23:10.117" v="1030" actId="26606"/>
          <ac:spMkLst>
            <pc:docMk/>
            <pc:sldMk cId="2395334800" sldId="2134805889"/>
            <ac:spMk id="3" creationId="{E4A7E7ED-399B-6EEC-2B82-028051C1A344}"/>
          </ac:spMkLst>
        </pc:spChg>
        <pc:spChg chg="mod">
          <ac:chgData name="Gabriel Klein" userId="0420ac37-224d-49c2-aca8-129e8204fff3" providerId="ADAL" clId="{2CFC28F2-8782-44AF-A945-9F99C87249D1}" dt="2024-01-26T16:23:59.197" v="1037" actId="26606"/>
          <ac:spMkLst>
            <pc:docMk/>
            <pc:sldMk cId="2395334800" sldId="2134805889"/>
            <ac:spMk id="5" creationId="{00000000-0000-0000-0000-000000000000}"/>
          </ac:spMkLst>
        </pc:spChg>
        <pc:graphicFrameChg chg="add mod modGraphic">
          <ac:chgData name="Gabriel Klein" userId="0420ac37-224d-49c2-aca8-129e8204fff3" providerId="ADAL" clId="{2CFC28F2-8782-44AF-A945-9F99C87249D1}" dt="2024-01-26T16:23:59.197" v="1037" actId="26606"/>
          <ac:graphicFrameMkLst>
            <pc:docMk/>
            <pc:sldMk cId="2395334800" sldId="2134805889"/>
            <ac:graphicFrameMk id="7" creationId="{6A238E85-545E-57A0-EC61-EBFF4931E499}"/>
          </ac:graphicFrameMkLst>
        </pc:graphicFrameChg>
      </pc:sldChg>
      <pc:sldChg chg="addSp modSp add del mod modClrScheme chgLayout">
        <pc:chgData name="Gabriel Klein" userId="0420ac37-224d-49c2-aca8-129e8204fff3" providerId="ADAL" clId="{2CFC28F2-8782-44AF-A945-9F99C87249D1}" dt="2024-01-26T19:31:11.788" v="2265" actId="2696"/>
        <pc:sldMkLst>
          <pc:docMk/>
          <pc:sldMk cId="1319777611" sldId="2134805890"/>
        </pc:sldMkLst>
        <pc:spChg chg="add mod">
          <ac:chgData name="Gabriel Klein" userId="0420ac37-224d-49c2-aca8-129e8204fff3" providerId="ADAL" clId="{2CFC28F2-8782-44AF-A945-9F99C87249D1}" dt="2024-01-26T16:25:56.975" v="1052" actId="403"/>
          <ac:spMkLst>
            <pc:docMk/>
            <pc:sldMk cId="1319777611" sldId="2134805890"/>
            <ac:spMk id="3" creationId="{9A4916A1-70AB-8A0D-79B5-AB6F6435CED1}"/>
          </ac:spMkLst>
        </pc:spChg>
        <pc:spChg chg="add mod">
          <ac:chgData name="Gabriel Klein" userId="0420ac37-224d-49c2-aca8-129e8204fff3" providerId="ADAL" clId="{2CFC28F2-8782-44AF-A945-9F99C87249D1}" dt="2024-01-26T16:26:08.802" v="1053" actId="1076"/>
          <ac:spMkLst>
            <pc:docMk/>
            <pc:sldMk cId="1319777611" sldId="2134805890"/>
            <ac:spMk id="4" creationId="{05F799E9-34E0-79B4-ABD7-7EAB9351007B}"/>
          </ac:spMkLst>
        </pc:spChg>
        <pc:spChg chg="mod ord">
          <ac:chgData name="Gabriel Klein" userId="0420ac37-224d-49c2-aca8-129e8204fff3" providerId="ADAL" clId="{2CFC28F2-8782-44AF-A945-9F99C87249D1}" dt="2024-01-26T16:24:58.500" v="1041" actId="26606"/>
          <ac:spMkLst>
            <pc:docMk/>
            <pc:sldMk cId="1319777611" sldId="2134805890"/>
            <ac:spMk id="5" creationId="{00000000-0000-0000-0000-000000000000}"/>
          </ac:spMkLst>
        </pc:spChg>
      </pc:sldChg>
      <pc:sldChg chg="addSp delSp modSp add del mod">
        <pc:chgData name="Gabriel Klein" userId="0420ac37-224d-49c2-aca8-129e8204fff3" providerId="ADAL" clId="{2CFC28F2-8782-44AF-A945-9F99C87249D1}" dt="2024-01-26T19:31:09.792" v="2264" actId="2696"/>
        <pc:sldMkLst>
          <pc:docMk/>
          <pc:sldMk cId="2803018316" sldId="2134805891"/>
        </pc:sldMkLst>
        <pc:spChg chg="add del">
          <ac:chgData name="Gabriel Klein" userId="0420ac37-224d-49c2-aca8-129e8204fff3" providerId="ADAL" clId="{2CFC28F2-8782-44AF-A945-9F99C87249D1}" dt="2024-01-26T16:24:33.610" v="1039" actId="26606"/>
          <ac:spMkLst>
            <pc:docMk/>
            <pc:sldMk cId="2803018316" sldId="2134805891"/>
            <ac:spMk id="3" creationId="{C52EB203-C80D-A873-A089-C283C20934F7}"/>
          </ac:spMkLst>
        </pc:spChg>
        <pc:spChg chg="mod">
          <ac:chgData name="Gabriel Klein" userId="0420ac37-224d-49c2-aca8-129e8204fff3" providerId="ADAL" clId="{2CFC28F2-8782-44AF-A945-9F99C87249D1}" dt="2024-01-26T16:17:40.167" v="977" actId="20577"/>
          <ac:spMkLst>
            <pc:docMk/>
            <pc:sldMk cId="2803018316" sldId="2134805891"/>
            <ac:spMk id="5" creationId="{00000000-0000-0000-0000-000000000000}"/>
          </ac:spMkLst>
        </pc:spChg>
        <pc:graphicFrameChg chg="add">
          <ac:chgData name="Gabriel Klein" userId="0420ac37-224d-49c2-aca8-129e8204fff3" providerId="ADAL" clId="{2CFC28F2-8782-44AF-A945-9F99C87249D1}" dt="2024-01-26T16:24:33.610" v="1039" actId="26606"/>
          <ac:graphicFrameMkLst>
            <pc:docMk/>
            <pc:sldMk cId="2803018316" sldId="2134805891"/>
            <ac:graphicFrameMk id="7" creationId="{95987292-A290-3B33-58CD-3E0A252EC0F7}"/>
          </ac:graphicFrameMkLst>
        </pc:graphicFrameChg>
      </pc:sldChg>
      <pc:sldChg chg="new del">
        <pc:chgData name="Gabriel Klein" userId="0420ac37-224d-49c2-aca8-129e8204fff3" providerId="ADAL" clId="{2CFC28F2-8782-44AF-A945-9F99C87249D1}" dt="2024-01-26T16:32:34.496" v="1055" actId="680"/>
        <pc:sldMkLst>
          <pc:docMk/>
          <pc:sldMk cId="153810971" sldId="2134805892"/>
        </pc:sldMkLst>
      </pc:sldChg>
      <pc:sldChg chg="addSp delSp modSp add del mod ord modClrScheme chgLayout">
        <pc:chgData name="Gabriel Klein" userId="0420ac37-224d-49c2-aca8-129e8204fff3" providerId="ADAL" clId="{2CFC28F2-8782-44AF-A945-9F99C87249D1}" dt="2024-01-26T19:31:15.644" v="2267" actId="2696"/>
        <pc:sldMkLst>
          <pc:docMk/>
          <pc:sldMk cId="477350876" sldId="2134805892"/>
        </pc:sldMkLst>
        <pc:spChg chg="del">
          <ac:chgData name="Gabriel Klein" userId="0420ac37-224d-49c2-aca8-129e8204fff3" providerId="ADAL" clId="{2CFC28F2-8782-44AF-A945-9F99C87249D1}" dt="2024-01-26T16:32:58.890" v="1080" actId="478"/>
          <ac:spMkLst>
            <pc:docMk/>
            <pc:sldMk cId="477350876" sldId="2134805892"/>
            <ac:spMk id="3" creationId="{9A4916A1-70AB-8A0D-79B5-AB6F6435CED1}"/>
          </ac:spMkLst>
        </pc:spChg>
        <pc:spChg chg="del">
          <ac:chgData name="Gabriel Klein" userId="0420ac37-224d-49c2-aca8-129e8204fff3" providerId="ADAL" clId="{2CFC28F2-8782-44AF-A945-9F99C87249D1}" dt="2024-01-26T16:32:57.188" v="1079" actId="478"/>
          <ac:spMkLst>
            <pc:docMk/>
            <pc:sldMk cId="477350876" sldId="2134805892"/>
            <ac:spMk id="4" creationId="{05F799E9-34E0-79B4-ABD7-7EAB9351007B}"/>
          </ac:spMkLst>
        </pc:spChg>
        <pc:spChg chg="mod">
          <ac:chgData name="Gabriel Klein" userId="0420ac37-224d-49c2-aca8-129e8204fff3" providerId="ADAL" clId="{2CFC28F2-8782-44AF-A945-9F99C87249D1}" dt="2024-01-26T16:38:43.139" v="1100" actId="26606"/>
          <ac:spMkLst>
            <pc:docMk/>
            <pc:sldMk cId="477350876" sldId="2134805892"/>
            <ac:spMk id="5" creationId="{00000000-0000-0000-0000-000000000000}"/>
          </ac:spMkLst>
        </pc:spChg>
        <pc:spChg chg="add del">
          <ac:chgData name="Gabriel Klein" userId="0420ac37-224d-49c2-aca8-129e8204fff3" providerId="ADAL" clId="{2CFC28F2-8782-44AF-A945-9F99C87249D1}" dt="2024-01-26T16:38:43.139" v="1100" actId="26606"/>
          <ac:spMkLst>
            <pc:docMk/>
            <pc:sldMk cId="477350876" sldId="2134805892"/>
            <ac:spMk id="6" creationId="{ADD522A5-B49D-4F1F-011B-5CAEA124AD61}"/>
          </ac:spMkLst>
        </pc:spChg>
        <pc:graphicFrameChg chg="add">
          <ac:chgData name="Gabriel Klein" userId="0420ac37-224d-49c2-aca8-129e8204fff3" providerId="ADAL" clId="{2CFC28F2-8782-44AF-A945-9F99C87249D1}" dt="2024-01-26T16:38:43.139" v="1100" actId="26606"/>
          <ac:graphicFrameMkLst>
            <pc:docMk/>
            <pc:sldMk cId="477350876" sldId="2134805892"/>
            <ac:graphicFrameMk id="8" creationId="{EBC8A825-A684-A147-ECD9-1E24BB20B889}"/>
          </ac:graphicFrameMkLst>
        </pc:graphicFrameChg>
      </pc:sldChg>
      <pc:sldChg chg="addSp delSp modSp add del mod modClrScheme chgLayout">
        <pc:chgData name="Gabriel Klein" userId="0420ac37-224d-49c2-aca8-129e8204fff3" providerId="ADAL" clId="{2CFC28F2-8782-44AF-A945-9F99C87249D1}" dt="2024-01-26T19:32:20.931" v="2293" actId="2696"/>
        <pc:sldMkLst>
          <pc:docMk/>
          <pc:sldMk cId="291144037" sldId="2134805893"/>
        </pc:sldMkLst>
        <pc:spChg chg="add del mod">
          <ac:chgData name="Gabriel Klein" userId="0420ac37-224d-49c2-aca8-129e8204fff3" providerId="ADAL" clId="{2CFC28F2-8782-44AF-A945-9F99C87249D1}" dt="2024-01-26T16:48:16.296" v="1378" actId="478"/>
          <ac:spMkLst>
            <pc:docMk/>
            <pc:sldMk cId="291144037" sldId="2134805893"/>
            <ac:spMk id="3" creationId="{9CF9CA58-0166-F240-A9E8-DB095BA42064}"/>
          </ac:spMkLst>
        </pc:spChg>
        <pc:spChg chg="add del mod">
          <ac:chgData name="Gabriel Klein" userId="0420ac37-224d-49c2-aca8-129e8204fff3" providerId="ADAL" clId="{2CFC28F2-8782-44AF-A945-9F99C87249D1}" dt="2024-01-26T16:47:41.673" v="1373" actId="478"/>
          <ac:spMkLst>
            <pc:docMk/>
            <pc:sldMk cId="291144037" sldId="2134805893"/>
            <ac:spMk id="4" creationId="{76973E36-4EA1-F880-7899-5CD6878A95B2}"/>
          </ac:spMkLst>
        </pc:spChg>
        <pc:spChg chg="mod ord">
          <ac:chgData name="Gabriel Klein" userId="0420ac37-224d-49c2-aca8-129e8204fff3" providerId="ADAL" clId="{2CFC28F2-8782-44AF-A945-9F99C87249D1}" dt="2024-01-26T16:48:34.144" v="1380" actId="26606"/>
          <ac:spMkLst>
            <pc:docMk/>
            <pc:sldMk cId="291144037" sldId="2134805893"/>
            <ac:spMk id="5" creationId="{00000000-0000-0000-0000-000000000000}"/>
          </ac:spMkLst>
        </pc:spChg>
        <pc:spChg chg="add mod">
          <ac:chgData name="Gabriel Klein" userId="0420ac37-224d-49c2-aca8-129e8204fff3" providerId="ADAL" clId="{2CFC28F2-8782-44AF-A945-9F99C87249D1}" dt="2024-01-26T16:48:41.418" v="1382" actId="20577"/>
          <ac:spMkLst>
            <pc:docMk/>
            <pc:sldMk cId="291144037" sldId="2134805893"/>
            <ac:spMk id="8" creationId="{C3B2CE58-D034-4A39-EE8D-181BDE9C5149}"/>
          </ac:spMkLst>
        </pc:spChg>
        <pc:graphicFrameChg chg="add del">
          <ac:chgData name="Gabriel Klein" userId="0420ac37-224d-49c2-aca8-129e8204fff3" providerId="ADAL" clId="{2CFC28F2-8782-44AF-A945-9F99C87249D1}" dt="2024-01-26T16:47:11.861" v="1370" actId="26606"/>
          <ac:graphicFrameMkLst>
            <pc:docMk/>
            <pc:sldMk cId="291144037" sldId="2134805893"/>
            <ac:graphicFrameMk id="7" creationId="{F53F768D-E060-6FB2-8250-A4F57A9E48C5}"/>
          </ac:graphicFrameMkLst>
        </pc:graphicFrameChg>
      </pc:sldChg>
      <pc:sldChg chg="addSp delSp modSp add del mod modClrScheme chgLayout">
        <pc:chgData name="Gabriel Klein" userId="0420ac37-224d-49c2-aca8-129e8204fff3" providerId="ADAL" clId="{2CFC28F2-8782-44AF-A945-9F99C87249D1}" dt="2024-01-26T19:32:22.505" v="2294" actId="2696"/>
        <pc:sldMkLst>
          <pc:docMk/>
          <pc:sldMk cId="1091037918" sldId="2134805894"/>
        </pc:sldMkLst>
        <pc:spChg chg="add del mod">
          <ac:chgData name="Gabriel Klein" userId="0420ac37-224d-49c2-aca8-129e8204fff3" providerId="ADAL" clId="{2CFC28F2-8782-44AF-A945-9F99C87249D1}" dt="2024-01-26T16:45:47.564" v="1341" actId="26606"/>
          <ac:spMkLst>
            <pc:docMk/>
            <pc:sldMk cId="1091037918" sldId="2134805894"/>
            <ac:spMk id="3" creationId="{420F4BB1-F321-C116-B311-46023FF59A71}"/>
          </ac:spMkLst>
        </pc:spChg>
        <pc:spChg chg="mod">
          <ac:chgData name="Gabriel Klein" userId="0420ac37-224d-49c2-aca8-129e8204fff3" providerId="ADAL" clId="{2CFC28F2-8782-44AF-A945-9F99C87249D1}" dt="2024-01-26T16:46:05.398" v="1343" actId="26606"/>
          <ac:spMkLst>
            <pc:docMk/>
            <pc:sldMk cId="1091037918" sldId="2134805894"/>
            <ac:spMk id="5" creationId="{00000000-0000-0000-0000-000000000000}"/>
          </ac:spMkLst>
        </pc:spChg>
        <pc:spChg chg="add del mod">
          <ac:chgData name="Gabriel Klein" userId="0420ac37-224d-49c2-aca8-129e8204fff3" providerId="ADAL" clId="{2CFC28F2-8782-44AF-A945-9F99C87249D1}" dt="2024-01-26T16:46:05.398" v="1343" actId="26606"/>
          <ac:spMkLst>
            <pc:docMk/>
            <pc:sldMk cId="1091037918" sldId="2134805894"/>
            <ac:spMk id="12" creationId="{0C399FBF-26D2-16A6-19E4-4AE5CD5019DF}"/>
          </ac:spMkLst>
        </pc:spChg>
        <pc:graphicFrameChg chg="add mod modGraphic">
          <ac:chgData name="Gabriel Klein" userId="0420ac37-224d-49c2-aca8-129e8204fff3" providerId="ADAL" clId="{2CFC28F2-8782-44AF-A945-9F99C87249D1}" dt="2024-01-26T16:46:05.398" v="1343" actId="26606"/>
          <ac:graphicFrameMkLst>
            <pc:docMk/>
            <pc:sldMk cId="1091037918" sldId="2134805894"/>
            <ac:graphicFrameMk id="7" creationId="{C33CFCAB-0A95-E75E-4675-B0DC712EBE98}"/>
          </ac:graphicFrameMkLst>
        </pc:graphicFrameChg>
      </pc:sldChg>
      <pc:sldChg chg="addSp delSp modSp add del mod modClrScheme chgLayout">
        <pc:chgData name="Gabriel Klein" userId="0420ac37-224d-49c2-aca8-129e8204fff3" providerId="ADAL" clId="{2CFC28F2-8782-44AF-A945-9F99C87249D1}" dt="2024-01-26T19:31:33.387" v="2274" actId="2696"/>
        <pc:sldMkLst>
          <pc:docMk/>
          <pc:sldMk cId="1743734430" sldId="2134805895"/>
        </pc:sldMkLst>
        <pc:spChg chg="add del">
          <ac:chgData name="Gabriel Klein" userId="0420ac37-224d-49c2-aca8-129e8204fff3" providerId="ADAL" clId="{2CFC28F2-8782-44AF-A945-9F99C87249D1}" dt="2024-01-26T16:44:48.651" v="1313" actId="26606"/>
          <ac:spMkLst>
            <pc:docMk/>
            <pc:sldMk cId="1743734430" sldId="2134805895"/>
            <ac:spMk id="3" creationId="{440078DA-40D4-886C-645C-814F656022AB}"/>
          </ac:spMkLst>
        </pc:spChg>
        <pc:spChg chg="mod">
          <ac:chgData name="Gabriel Klein" userId="0420ac37-224d-49c2-aca8-129e8204fff3" providerId="ADAL" clId="{2CFC28F2-8782-44AF-A945-9F99C87249D1}" dt="2024-01-26T16:44:48.651" v="1313" actId="26606"/>
          <ac:spMkLst>
            <pc:docMk/>
            <pc:sldMk cId="1743734430" sldId="2134805895"/>
            <ac:spMk id="5" creationId="{00000000-0000-0000-0000-000000000000}"/>
          </ac:spMkLst>
        </pc:spChg>
        <pc:graphicFrameChg chg="add">
          <ac:chgData name="Gabriel Klein" userId="0420ac37-224d-49c2-aca8-129e8204fff3" providerId="ADAL" clId="{2CFC28F2-8782-44AF-A945-9F99C87249D1}" dt="2024-01-26T16:44:48.651" v="1313" actId="26606"/>
          <ac:graphicFrameMkLst>
            <pc:docMk/>
            <pc:sldMk cId="1743734430" sldId="2134805895"/>
            <ac:graphicFrameMk id="7" creationId="{FE8ABA0B-E9D4-167A-8904-3ACA3D89F050}"/>
          </ac:graphicFrameMkLst>
        </pc:graphicFrameChg>
      </pc:sldChg>
      <pc:sldChg chg="addSp delSp modSp add del mod modClrScheme chgLayout">
        <pc:chgData name="Gabriel Klein" userId="0420ac37-224d-49c2-aca8-129e8204fff3" providerId="ADAL" clId="{2CFC28F2-8782-44AF-A945-9F99C87249D1}" dt="2024-01-26T19:31:30.157" v="2273" actId="2696"/>
        <pc:sldMkLst>
          <pc:docMk/>
          <pc:sldMk cId="2225132988" sldId="2134805896"/>
        </pc:sldMkLst>
        <pc:spChg chg="add del">
          <ac:chgData name="Gabriel Klein" userId="0420ac37-224d-49c2-aca8-129e8204fff3" providerId="ADAL" clId="{2CFC28F2-8782-44AF-A945-9F99C87249D1}" dt="2024-01-26T16:44:14.133" v="1299" actId="26606"/>
          <ac:spMkLst>
            <pc:docMk/>
            <pc:sldMk cId="2225132988" sldId="2134805896"/>
            <ac:spMk id="3" creationId="{D05E9F56-BD0D-2EA2-E272-B0CC53D49FA9}"/>
          </ac:spMkLst>
        </pc:spChg>
        <pc:spChg chg="mod">
          <ac:chgData name="Gabriel Klein" userId="0420ac37-224d-49c2-aca8-129e8204fff3" providerId="ADAL" clId="{2CFC28F2-8782-44AF-A945-9F99C87249D1}" dt="2024-01-26T16:44:14.133" v="1299" actId="26606"/>
          <ac:spMkLst>
            <pc:docMk/>
            <pc:sldMk cId="2225132988" sldId="2134805896"/>
            <ac:spMk id="5" creationId="{00000000-0000-0000-0000-000000000000}"/>
          </ac:spMkLst>
        </pc:spChg>
        <pc:graphicFrameChg chg="add">
          <ac:chgData name="Gabriel Klein" userId="0420ac37-224d-49c2-aca8-129e8204fff3" providerId="ADAL" clId="{2CFC28F2-8782-44AF-A945-9F99C87249D1}" dt="2024-01-26T16:44:14.133" v="1299" actId="26606"/>
          <ac:graphicFrameMkLst>
            <pc:docMk/>
            <pc:sldMk cId="2225132988" sldId="2134805896"/>
            <ac:graphicFrameMk id="7" creationId="{F2958300-3E80-8348-7BAF-60819A209DA2}"/>
          </ac:graphicFrameMkLst>
        </pc:graphicFrameChg>
      </pc:sldChg>
      <pc:sldChg chg="addSp delSp modSp add del mod modClrScheme chgLayout">
        <pc:chgData name="Gabriel Klein" userId="0420ac37-224d-49c2-aca8-129e8204fff3" providerId="ADAL" clId="{2CFC28F2-8782-44AF-A945-9F99C87249D1}" dt="2024-01-26T19:31:27.582" v="2272" actId="2696"/>
        <pc:sldMkLst>
          <pc:docMk/>
          <pc:sldMk cId="3504745060" sldId="2134805897"/>
        </pc:sldMkLst>
        <pc:spChg chg="add del">
          <ac:chgData name="Gabriel Klein" userId="0420ac37-224d-49c2-aca8-129e8204fff3" providerId="ADAL" clId="{2CFC28F2-8782-44AF-A945-9F99C87249D1}" dt="2024-01-26T16:43:43.346" v="1274" actId="26606"/>
          <ac:spMkLst>
            <pc:docMk/>
            <pc:sldMk cId="3504745060" sldId="2134805897"/>
            <ac:spMk id="3" creationId="{47AAB126-1381-E8F0-1EFC-E9EA555B0861}"/>
          </ac:spMkLst>
        </pc:spChg>
        <pc:spChg chg="mod">
          <ac:chgData name="Gabriel Klein" userId="0420ac37-224d-49c2-aca8-129e8204fff3" providerId="ADAL" clId="{2CFC28F2-8782-44AF-A945-9F99C87249D1}" dt="2024-01-26T16:43:43.346" v="1274" actId="26606"/>
          <ac:spMkLst>
            <pc:docMk/>
            <pc:sldMk cId="3504745060" sldId="2134805897"/>
            <ac:spMk id="5" creationId="{00000000-0000-0000-0000-000000000000}"/>
          </ac:spMkLst>
        </pc:spChg>
        <pc:graphicFrameChg chg="add">
          <ac:chgData name="Gabriel Klein" userId="0420ac37-224d-49c2-aca8-129e8204fff3" providerId="ADAL" clId="{2CFC28F2-8782-44AF-A945-9F99C87249D1}" dt="2024-01-26T16:43:43.346" v="1274" actId="26606"/>
          <ac:graphicFrameMkLst>
            <pc:docMk/>
            <pc:sldMk cId="3504745060" sldId="2134805897"/>
            <ac:graphicFrameMk id="7" creationId="{C12C3BF8-78F1-7245-2779-A2699C3FA53B}"/>
          </ac:graphicFrameMkLst>
        </pc:graphicFrameChg>
      </pc:sldChg>
      <pc:sldChg chg="addSp delSp modSp add del mod modClrScheme chgLayout">
        <pc:chgData name="Gabriel Klein" userId="0420ac37-224d-49c2-aca8-129e8204fff3" providerId="ADAL" clId="{2CFC28F2-8782-44AF-A945-9F99C87249D1}" dt="2024-01-26T19:31:24.305" v="2271" actId="2696"/>
        <pc:sldMkLst>
          <pc:docMk/>
          <pc:sldMk cId="3416450556" sldId="2134805898"/>
        </pc:sldMkLst>
        <pc:spChg chg="add del mod">
          <ac:chgData name="Gabriel Klein" userId="0420ac37-224d-49c2-aca8-129e8204fff3" providerId="ADAL" clId="{2CFC28F2-8782-44AF-A945-9F99C87249D1}" dt="2024-01-26T16:42:40.247" v="1237" actId="26606"/>
          <ac:spMkLst>
            <pc:docMk/>
            <pc:sldMk cId="3416450556" sldId="2134805898"/>
            <ac:spMk id="3" creationId="{612062C7-4916-E844-FE42-4A456353495C}"/>
          </ac:spMkLst>
        </pc:spChg>
        <pc:spChg chg="mod">
          <ac:chgData name="Gabriel Klein" userId="0420ac37-224d-49c2-aca8-129e8204fff3" providerId="ADAL" clId="{2CFC28F2-8782-44AF-A945-9F99C87249D1}" dt="2024-01-26T16:42:40.247" v="1237" actId="26606"/>
          <ac:spMkLst>
            <pc:docMk/>
            <pc:sldMk cId="3416450556" sldId="2134805898"/>
            <ac:spMk id="5" creationId="{00000000-0000-0000-0000-000000000000}"/>
          </ac:spMkLst>
        </pc:spChg>
        <pc:graphicFrameChg chg="add">
          <ac:chgData name="Gabriel Klein" userId="0420ac37-224d-49c2-aca8-129e8204fff3" providerId="ADAL" clId="{2CFC28F2-8782-44AF-A945-9F99C87249D1}" dt="2024-01-26T16:42:40.247" v="1237" actId="26606"/>
          <ac:graphicFrameMkLst>
            <pc:docMk/>
            <pc:sldMk cId="3416450556" sldId="2134805898"/>
            <ac:graphicFrameMk id="7" creationId="{173AA3AD-D51F-6BB1-B67F-0E9675E69A28}"/>
          </ac:graphicFrameMkLst>
        </pc:graphicFrameChg>
      </pc:sldChg>
      <pc:sldChg chg="addSp delSp modSp add del mod modClrScheme chgLayout">
        <pc:chgData name="Gabriel Klein" userId="0420ac37-224d-49c2-aca8-129e8204fff3" providerId="ADAL" clId="{2CFC28F2-8782-44AF-A945-9F99C87249D1}" dt="2024-01-26T19:31:21.976" v="2270" actId="2696"/>
        <pc:sldMkLst>
          <pc:docMk/>
          <pc:sldMk cId="3602931922" sldId="2134805899"/>
        </pc:sldMkLst>
        <pc:spChg chg="add del mod">
          <ac:chgData name="Gabriel Klein" userId="0420ac37-224d-49c2-aca8-129e8204fff3" providerId="ADAL" clId="{2CFC28F2-8782-44AF-A945-9F99C87249D1}" dt="2024-01-26T16:40:49.370" v="1195" actId="26606"/>
          <ac:spMkLst>
            <pc:docMk/>
            <pc:sldMk cId="3602931922" sldId="2134805899"/>
            <ac:spMk id="3" creationId="{2A66A5E2-AE15-25F7-DDFB-C783306C362B}"/>
          </ac:spMkLst>
        </pc:spChg>
        <pc:spChg chg="mod">
          <ac:chgData name="Gabriel Klein" userId="0420ac37-224d-49c2-aca8-129e8204fff3" providerId="ADAL" clId="{2CFC28F2-8782-44AF-A945-9F99C87249D1}" dt="2024-01-26T16:41:42.666" v="1203" actId="20577"/>
          <ac:spMkLst>
            <pc:docMk/>
            <pc:sldMk cId="3602931922" sldId="2134805899"/>
            <ac:spMk id="5" creationId="{00000000-0000-0000-0000-000000000000}"/>
          </ac:spMkLst>
        </pc:spChg>
        <pc:spChg chg="add del mod">
          <ac:chgData name="Gabriel Klein" userId="0420ac37-224d-49c2-aca8-129e8204fff3" providerId="ADAL" clId="{2CFC28F2-8782-44AF-A945-9F99C87249D1}" dt="2024-01-26T16:40:53.189" v="1196" actId="478"/>
          <ac:spMkLst>
            <pc:docMk/>
            <pc:sldMk cId="3602931922" sldId="2134805899"/>
            <ac:spMk id="11" creationId="{0B4326E6-8F8D-BEC1-B3B8-89762A4B1077}"/>
          </ac:spMkLst>
        </pc:spChg>
        <pc:spChg chg="add del">
          <ac:chgData name="Gabriel Klein" userId="0420ac37-224d-49c2-aca8-129e8204fff3" providerId="ADAL" clId="{2CFC28F2-8782-44AF-A945-9F99C87249D1}" dt="2024-01-26T16:41:12.820" v="1200" actId="478"/>
          <ac:spMkLst>
            <pc:docMk/>
            <pc:sldMk cId="3602931922" sldId="2134805899"/>
            <ac:spMk id="12" creationId="{38963203-CCD0-9305-7CF4-8C5E32BF0E32}"/>
          </ac:spMkLst>
        </pc:spChg>
        <pc:graphicFrameChg chg="add mod modGraphic">
          <ac:chgData name="Gabriel Klein" userId="0420ac37-224d-49c2-aca8-129e8204fff3" providerId="ADAL" clId="{2CFC28F2-8782-44AF-A945-9F99C87249D1}" dt="2024-01-26T16:41:49.113" v="1204" actId="20577"/>
          <ac:graphicFrameMkLst>
            <pc:docMk/>
            <pc:sldMk cId="3602931922" sldId="2134805899"/>
            <ac:graphicFrameMk id="7" creationId="{806CB601-B024-4375-7DEB-B528A7A6CDE3}"/>
          </ac:graphicFrameMkLst>
        </pc:graphicFrameChg>
      </pc:sldChg>
      <pc:sldChg chg="addSp delSp modSp add del mod modClrScheme chgLayout">
        <pc:chgData name="Gabriel Klein" userId="0420ac37-224d-49c2-aca8-129e8204fff3" providerId="ADAL" clId="{2CFC28F2-8782-44AF-A945-9F99C87249D1}" dt="2024-01-26T19:31:19.564" v="2269" actId="2696"/>
        <pc:sldMkLst>
          <pc:docMk/>
          <pc:sldMk cId="3902129651" sldId="2134805900"/>
        </pc:sldMkLst>
        <pc:spChg chg="add del">
          <ac:chgData name="Gabriel Klein" userId="0420ac37-224d-49c2-aca8-129e8204fff3" providerId="ADAL" clId="{2CFC28F2-8782-44AF-A945-9F99C87249D1}" dt="2024-01-26T16:39:52.652" v="1172" actId="26606"/>
          <ac:spMkLst>
            <pc:docMk/>
            <pc:sldMk cId="3902129651" sldId="2134805900"/>
            <ac:spMk id="3" creationId="{A177E8FF-13A9-B2FC-9BE8-9695EBC2555C}"/>
          </ac:spMkLst>
        </pc:spChg>
        <pc:spChg chg="mod">
          <ac:chgData name="Gabriel Klein" userId="0420ac37-224d-49c2-aca8-129e8204fff3" providerId="ADAL" clId="{2CFC28F2-8782-44AF-A945-9F99C87249D1}" dt="2024-01-26T16:39:52.652" v="1172" actId="26606"/>
          <ac:spMkLst>
            <pc:docMk/>
            <pc:sldMk cId="3902129651" sldId="2134805900"/>
            <ac:spMk id="5" creationId="{00000000-0000-0000-0000-000000000000}"/>
          </ac:spMkLst>
        </pc:spChg>
        <pc:graphicFrameChg chg="add">
          <ac:chgData name="Gabriel Klein" userId="0420ac37-224d-49c2-aca8-129e8204fff3" providerId="ADAL" clId="{2CFC28F2-8782-44AF-A945-9F99C87249D1}" dt="2024-01-26T16:39:52.652" v="1172" actId="26606"/>
          <ac:graphicFrameMkLst>
            <pc:docMk/>
            <pc:sldMk cId="3902129651" sldId="2134805900"/>
            <ac:graphicFrameMk id="7" creationId="{72245BD3-A475-84AD-3EFF-A29E0D9F3BB8}"/>
          </ac:graphicFrameMkLst>
        </pc:graphicFrameChg>
      </pc:sldChg>
      <pc:sldChg chg="addSp delSp modSp add del mod modClrScheme chgLayout">
        <pc:chgData name="Gabriel Klein" userId="0420ac37-224d-49c2-aca8-129e8204fff3" providerId="ADAL" clId="{2CFC28F2-8782-44AF-A945-9F99C87249D1}" dt="2024-01-26T19:31:17.675" v="2268" actId="2696"/>
        <pc:sldMkLst>
          <pc:docMk/>
          <pc:sldMk cId="640568493" sldId="2134805901"/>
        </pc:sldMkLst>
        <pc:spChg chg="add del">
          <ac:chgData name="Gabriel Klein" userId="0420ac37-224d-49c2-aca8-129e8204fff3" providerId="ADAL" clId="{2CFC28F2-8782-44AF-A945-9F99C87249D1}" dt="2024-01-26T16:39:23.942" v="1137" actId="26606"/>
          <ac:spMkLst>
            <pc:docMk/>
            <pc:sldMk cId="640568493" sldId="2134805901"/>
            <ac:spMk id="3" creationId="{3C4E35A4-4B6D-D815-2DA2-B4C4601D1F75}"/>
          </ac:spMkLst>
        </pc:spChg>
        <pc:spChg chg="mod">
          <ac:chgData name="Gabriel Klein" userId="0420ac37-224d-49c2-aca8-129e8204fff3" providerId="ADAL" clId="{2CFC28F2-8782-44AF-A945-9F99C87249D1}" dt="2024-01-26T16:39:23.942" v="1137" actId="26606"/>
          <ac:spMkLst>
            <pc:docMk/>
            <pc:sldMk cId="640568493" sldId="2134805901"/>
            <ac:spMk id="5" creationId="{00000000-0000-0000-0000-000000000000}"/>
          </ac:spMkLst>
        </pc:spChg>
        <pc:graphicFrameChg chg="add">
          <ac:chgData name="Gabriel Klein" userId="0420ac37-224d-49c2-aca8-129e8204fff3" providerId="ADAL" clId="{2CFC28F2-8782-44AF-A945-9F99C87249D1}" dt="2024-01-26T16:39:23.942" v="1137" actId="26606"/>
          <ac:graphicFrameMkLst>
            <pc:docMk/>
            <pc:sldMk cId="640568493" sldId="2134805901"/>
            <ac:graphicFrameMk id="7" creationId="{10F9BEED-968C-FAA7-34FB-102F655923C2}"/>
          </ac:graphicFrameMkLst>
        </pc:graphicFrameChg>
      </pc:sldChg>
      <pc:sldChg chg="addSp delSp modSp add del mod ord modClrScheme chgLayout">
        <pc:chgData name="Gabriel Klein" userId="0420ac37-224d-49c2-aca8-129e8204fff3" providerId="ADAL" clId="{2CFC28F2-8782-44AF-A945-9F99C87249D1}" dt="2024-01-26T19:32:17.260" v="2291" actId="2696"/>
        <pc:sldMkLst>
          <pc:docMk/>
          <pc:sldMk cId="4177229066" sldId="2134805902"/>
        </pc:sldMkLst>
        <pc:spChg chg="add del">
          <ac:chgData name="Gabriel Klein" userId="0420ac37-224d-49c2-aca8-129e8204fff3" providerId="ADAL" clId="{2CFC28F2-8782-44AF-A945-9F99C87249D1}" dt="2024-01-26T16:50:03.267" v="1405" actId="26606"/>
          <ac:spMkLst>
            <pc:docMk/>
            <pc:sldMk cId="4177229066" sldId="2134805902"/>
            <ac:spMk id="3" creationId="{C3DCFE80-6E7A-82E0-DF83-C4C63A13D089}"/>
          </ac:spMkLst>
        </pc:spChg>
        <pc:spChg chg="mod">
          <ac:chgData name="Gabriel Klein" userId="0420ac37-224d-49c2-aca8-129e8204fff3" providerId="ADAL" clId="{2CFC28F2-8782-44AF-A945-9F99C87249D1}" dt="2024-01-26T16:50:03.267" v="1405" actId="26606"/>
          <ac:spMkLst>
            <pc:docMk/>
            <pc:sldMk cId="4177229066" sldId="2134805902"/>
            <ac:spMk id="5" creationId="{00000000-0000-0000-0000-000000000000}"/>
          </ac:spMkLst>
        </pc:spChg>
        <pc:graphicFrameChg chg="add">
          <ac:chgData name="Gabriel Klein" userId="0420ac37-224d-49c2-aca8-129e8204fff3" providerId="ADAL" clId="{2CFC28F2-8782-44AF-A945-9F99C87249D1}" dt="2024-01-26T16:50:03.267" v="1405" actId="26606"/>
          <ac:graphicFrameMkLst>
            <pc:docMk/>
            <pc:sldMk cId="4177229066" sldId="2134805902"/>
            <ac:graphicFrameMk id="7" creationId="{0462D50F-B2CF-C11A-DCBC-BFFF109FB240}"/>
          </ac:graphicFrameMkLst>
        </pc:graphicFrameChg>
      </pc:sldChg>
      <pc:sldChg chg="addSp delSp modSp add del mod modClrScheme chgLayout">
        <pc:chgData name="Gabriel Klein" userId="0420ac37-224d-49c2-aca8-129e8204fff3" providerId="ADAL" clId="{2CFC28F2-8782-44AF-A945-9F99C87249D1}" dt="2024-01-26T19:32:08.526" v="2286" actId="2696"/>
        <pc:sldMkLst>
          <pc:docMk/>
          <pc:sldMk cId="3496472664" sldId="2134805903"/>
        </pc:sldMkLst>
        <pc:spChg chg="add del">
          <ac:chgData name="Gabriel Klein" userId="0420ac37-224d-49c2-aca8-129e8204fff3" providerId="ADAL" clId="{2CFC28F2-8782-44AF-A945-9F99C87249D1}" dt="2024-01-26T16:52:42.601" v="1560" actId="26606"/>
          <ac:spMkLst>
            <pc:docMk/>
            <pc:sldMk cId="3496472664" sldId="2134805903"/>
            <ac:spMk id="3" creationId="{F3891DAC-662E-BE35-A3BF-46357400A082}"/>
          </ac:spMkLst>
        </pc:spChg>
        <pc:spChg chg="mod">
          <ac:chgData name="Gabriel Klein" userId="0420ac37-224d-49c2-aca8-129e8204fff3" providerId="ADAL" clId="{2CFC28F2-8782-44AF-A945-9F99C87249D1}" dt="2024-01-26T16:52:42.601" v="1560" actId="26606"/>
          <ac:spMkLst>
            <pc:docMk/>
            <pc:sldMk cId="3496472664" sldId="2134805903"/>
            <ac:spMk id="5" creationId="{00000000-0000-0000-0000-000000000000}"/>
          </ac:spMkLst>
        </pc:spChg>
        <pc:graphicFrameChg chg="add">
          <ac:chgData name="Gabriel Klein" userId="0420ac37-224d-49c2-aca8-129e8204fff3" providerId="ADAL" clId="{2CFC28F2-8782-44AF-A945-9F99C87249D1}" dt="2024-01-26T16:52:42.601" v="1560" actId="26606"/>
          <ac:graphicFrameMkLst>
            <pc:docMk/>
            <pc:sldMk cId="3496472664" sldId="2134805903"/>
            <ac:graphicFrameMk id="7" creationId="{2633D300-ADCB-620A-3F9C-EB7B442B3E11}"/>
          </ac:graphicFrameMkLst>
        </pc:graphicFrameChg>
      </pc:sldChg>
      <pc:sldChg chg="addSp delSp modSp add del mod modClrScheme chgLayout">
        <pc:chgData name="Gabriel Klein" userId="0420ac37-224d-49c2-aca8-129e8204fff3" providerId="ADAL" clId="{2CFC28F2-8782-44AF-A945-9F99C87249D1}" dt="2024-01-26T19:32:10.070" v="2287" actId="2696"/>
        <pc:sldMkLst>
          <pc:docMk/>
          <pc:sldMk cId="4103329491" sldId="2134805904"/>
        </pc:sldMkLst>
        <pc:spChg chg="add del">
          <ac:chgData name="Gabriel Klein" userId="0420ac37-224d-49c2-aca8-129e8204fff3" providerId="ADAL" clId="{2CFC28F2-8782-44AF-A945-9F99C87249D1}" dt="2024-01-26T16:52:18.257" v="1540" actId="26606"/>
          <ac:spMkLst>
            <pc:docMk/>
            <pc:sldMk cId="4103329491" sldId="2134805904"/>
            <ac:spMk id="3" creationId="{84CFD014-50A5-206A-A208-55F9830292E1}"/>
          </ac:spMkLst>
        </pc:spChg>
        <pc:spChg chg="mod">
          <ac:chgData name="Gabriel Klein" userId="0420ac37-224d-49c2-aca8-129e8204fff3" providerId="ADAL" clId="{2CFC28F2-8782-44AF-A945-9F99C87249D1}" dt="2024-01-26T16:52:18.257" v="1540" actId="26606"/>
          <ac:spMkLst>
            <pc:docMk/>
            <pc:sldMk cId="4103329491" sldId="2134805904"/>
            <ac:spMk id="5" creationId="{00000000-0000-0000-0000-000000000000}"/>
          </ac:spMkLst>
        </pc:spChg>
        <pc:graphicFrameChg chg="add">
          <ac:chgData name="Gabriel Klein" userId="0420ac37-224d-49c2-aca8-129e8204fff3" providerId="ADAL" clId="{2CFC28F2-8782-44AF-A945-9F99C87249D1}" dt="2024-01-26T16:52:18.257" v="1540" actId="26606"/>
          <ac:graphicFrameMkLst>
            <pc:docMk/>
            <pc:sldMk cId="4103329491" sldId="2134805904"/>
            <ac:graphicFrameMk id="7" creationId="{A666EBBF-43C3-B5DE-0302-93AD7EB4136E}"/>
          </ac:graphicFrameMkLst>
        </pc:graphicFrameChg>
      </pc:sldChg>
      <pc:sldChg chg="addSp delSp modSp add del mod modClrScheme chgLayout">
        <pc:chgData name="Gabriel Klein" userId="0420ac37-224d-49c2-aca8-129e8204fff3" providerId="ADAL" clId="{2CFC28F2-8782-44AF-A945-9F99C87249D1}" dt="2024-01-26T19:32:11.812" v="2288" actId="2696"/>
        <pc:sldMkLst>
          <pc:docMk/>
          <pc:sldMk cId="3179745170" sldId="2134805905"/>
        </pc:sldMkLst>
        <pc:spChg chg="add del">
          <ac:chgData name="Gabriel Klein" userId="0420ac37-224d-49c2-aca8-129e8204fff3" providerId="ADAL" clId="{2CFC28F2-8782-44AF-A945-9F99C87249D1}" dt="2024-01-26T16:51:56.006" v="1514" actId="26606"/>
          <ac:spMkLst>
            <pc:docMk/>
            <pc:sldMk cId="3179745170" sldId="2134805905"/>
            <ac:spMk id="3" creationId="{820678F3-CA76-1AFF-C98E-130D81A1AF96}"/>
          </ac:spMkLst>
        </pc:spChg>
        <pc:spChg chg="mod">
          <ac:chgData name="Gabriel Klein" userId="0420ac37-224d-49c2-aca8-129e8204fff3" providerId="ADAL" clId="{2CFC28F2-8782-44AF-A945-9F99C87249D1}" dt="2024-01-26T16:51:56.006" v="1514" actId="26606"/>
          <ac:spMkLst>
            <pc:docMk/>
            <pc:sldMk cId="3179745170" sldId="2134805905"/>
            <ac:spMk id="5" creationId="{00000000-0000-0000-0000-000000000000}"/>
          </ac:spMkLst>
        </pc:spChg>
        <pc:graphicFrameChg chg="add">
          <ac:chgData name="Gabriel Klein" userId="0420ac37-224d-49c2-aca8-129e8204fff3" providerId="ADAL" clId="{2CFC28F2-8782-44AF-A945-9F99C87249D1}" dt="2024-01-26T16:51:56.006" v="1514" actId="26606"/>
          <ac:graphicFrameMkLst>
            <pc:docMk/>
            <pc:sldMk cId="3179745170" sldId="2134805905"/>
            <ac:graphicFrameMk id="7" creationId="{68BFB6C8-6329-6DA9-E330-903A04BAECE5}"/>
          </ac:graphicFrameMkLst>
        </pc:graphicFrameChg>
      </pc:sldChg>
      <pc:sldChg chg="addSp delSp modSp add del mod modClrScheme chgLayout">
        <pc:chgData name="Gabriel Klein" userId="0420ac37-224d-49c2-aca8-129e8204fff3" providerId="ADAL" clId="{2CFC28F2-8782-44AF-A945-9F99C87249D1}" dt="2024-01-26T19:32:13.571" v="2289" actId="2696"/>
        <pc:sldMkLst>
          <pc:docMk/>
          <pc:sldMk cId="2692006252" sldId="2134805906"/>
        </pc:sldMkLst>
        <pc:spChg chg="add del">
          <ac:chgData name="Gabriel Klein" userId="0420ac37-224d-49c2-aca8-129e8204fff3" providerId="ADAL" clId="{2CFC28F2-8782-44AF-A945-9F99C87249D1}" dt="2024-01-26T16:51:26.286" v="1486" actId="22"/>
          <ac:spMkLst>
            <pc:docMk/>
            <pc:sldMk cId="2692006252" sldId="2134805906"/>
            <ac:spMk id="3" creationId="{EB60A659-65D5-3D9A-832E-A42CD2FF308B}"/>
          </ac:spMkLst>
        </pc:spChg>
        <pc:spChg chg="mod">
          <ac:chgData name="Gabriel Klein" userId="0420ac37-224d-49c2-aca8-129e8204fff3" providerId="ADAL" clId="{2CFC28F2-8782-44AF-A945-9F99C87249D1}" dt="2024-01-26T16:51:31.808" v="1488" actId="26606"/>
          <ac:spMkLst>
            <pc:docMk/>
            <pc:sldMk cId="2692006252" sldId="2134805906"/>
            <ac:spMk id="5" creationId="{00000000-0000-0000-0000-000000000000}"/>
          </ac:spMkLst>
        </pc:spChg>
        <pc:spChg chg="add del">
          <ac:chgData name="Gabriel Klein" userId="0420ac37-224d-49c2-aca8-129e8204fff3" providerId="ADAL" clId="{2CFC28F2-8782-44AF-A945-9F99C87249D1}" dt="2024-01-26T16:51:31.808" v="1488" actId="26606"/>
          <ac:spMkLst>
            <pc:docMk/>
            <pc:sldMk cId="2692006252" sldId="2134805906"/>
            <ac:spMk id="6" creationId="{3B2D4231-7AD6-B147-D15A-16D8C0AE5BC7}"/>
          </ac:spMkLst>
        </pc:spChg>
        <pc:graphicFrameChg chg="add">
          <ac:chgData name="Gabriel Klein" userId="0420ac37-224d-49c2-aca8-129e8204fff3" providerId="ADAL" clId="{2CFC28F2-8782-44AF-A945-9F99C87249D1}" dt="2024-01-26T16:51:31.808" v="1488" actId="26606"/>
          <ac:graphicFrameMkLst>
            <pc:docMk/>
            <pc:sldMk cId="2692006252" sldId="2134805906"/>
            <ac:graphicFrameMk id="8" creationId="{3195726D-8CF1-7A3B-073F-8A266DAC3E35}"/>
          </ac:graphicFrameMkLst>
        </pc:graphicFrameChg>
      </pc:sldChg>
      <pc:sldChg chg="addSp delSp modSp add del mod modClrScheme chgLayout">
        <pc:chgData name="Gabriel Klein" userId="0420ac37-224d-49c2-aca8-129e8204fff3" providerId="ADAL" clId="{2CFC28F2-8782-44AF-A945-9F99C87249D1}" dt="2024-01-26T19:32:24.202" v="2295" actId="2696"/>
        <pc:sldMkLst>
          <pc:docMk/>
          <pc:sldMk cId="1884178959" sldId="2134805907"/>
        </pc:sldMkLst>
        <pc:spChg chg="add del">
          <ac:chgData name="Gabriel Klein" userId="0420ac37-224d-49c2-aca8-129e8204fff3" providerId="ADAL" clId="{2CFC28F2-8782-44AF-A945-9F99C87249D1}" dt="2024-01-26T16:51:04.325" v="1462" actId="26606"/>
          <ac:spMkLst>
            <pc:docMk/>
            <pc:sldMk cId="1884178959" sldId="2134805907"/>
            <ac:spMk id="3" creationId="{4E0A1403-5DE1-00A3-0B5A-A961B3D4A0D1}"/>
          </ac:spMkLst>
        </pc:spChg>
        <pc:spChg chg="mod">
          <ac:chgData name="Gabriel Klein" userId="0420ac37-224d-49c2-aca8-129e8204fff3" providerId="ADAL" clId="{2CFC28F2-8782-44AF-A945-9F99C87249D1}" dt="2024-01-26T16:51:04.325" v="1462" actId="26606"/>
          <ac:spMkLst>
            <pc:docMk/>
            <pc:sldMk cId="1884178959" sldId="2134805907"/>
            <ac:spMk id="5" creationId="{00000000-0000-0000-0000-000000000000}"/>
          </ac:spMkLst>
        </pc:spChg>
        <pc:graphicFrameChg chg="add">
          <ac:chgData name="Gabriel Klein" userId="0420ac37-224d-49c2-aca8-129e8204fff3" providerId="ADAL" clId="{2CFC28F2-8782-44AF-A945-9F99C87249D1}" dt="2024-01-26T16:51:04.325" v="1462" actId="26606"/>
          <ac:graphicFrameMkLst>
            <pc:docMk/>
            <pc:sldMk cId="1884178959" sldId="2134805907"/>
            <ac:graphicFrameMk id="7" creationId="{5F8512B6-89F9-A17A-B904-A57687CEA135}"/>
          </ac:graphicFrameMkLst>
        </pc:graphicFrameChg>
      </pc:sldChg>
      <pc:sldChg chg="addSp delSp modSp add del mod modClrScheme chgLayout">
        <pc:chgData name="Gabriel Klein" userId="0420ac37-224d-49c2-aca8-129e8204fff3" providerId="ADAL" clId="{2CFC28F2-8782-44AF-A945-9F99C87249D1}" dt="2024-01-26T19:32:15.737" v="2290" actId="2696"/>
        <pc:sldMkLst>
          <pc:docMk/>
          <pc:sldMk cId="3683001903" sldId="2134805908"/>
        </pc:sldMkLst>
        <pc:spChg chg="add del">
          <ac:chgData name="Gabriel Klein" userId="0420ac37-224d-49c2-aca8-129e8204fff3" providerId="ADAL" clId="{2CFC28F2-8782-44AF-A945-9F99C87249D1}" dt="2024-01-26T16:50:40.772" v="1428" actId="26606"/>
          <ac:spMkLst>
            <pc:docMk/>
            <pc:sldMk cId="3683001903" sldId="2134805908"/>
            <ac:spMk id="3" creationId="{A2B41BD7-C024-F682-531C-C7CE612D449F}"/>
          </ac:spMkLst>
        </pc:spChg>
        <pc:spChg chg="mod">
          <ac:chgData name="Gabriel Klein" userId="0420ac37-224d-49c2-aca8-129e8204fff3" providerId="ADAL" clId="{2CFC28F2-8782-44AF-A945-9F99C87249D1}" dt="2024-01-26T16:50:40.772" v="1428" actId="26606"/>
          <ac:spMkLst>
            <pc:docMk/>
            <pc:sldMk cId="3683001903" sldId="2134805908"/>
            <ac:spMk id="5" creationId="{00000000-0000-0000-0000-000000000000}"/>
          </ac:spMkLst>
        </pc:spChg>
        <pc:graphicFrameChg chg="add">
          <ac:chgData name="Gabriel Klein" userId="0420ac37-224d-49c2-aca8-129e8204fff3" providerId="ADAL" clId="{2CFC28F2-8782-44AF-A945-9F99C87249D1}" dt="2024-01-26T16:50:40.772" v="1428" actId="26606"/>
          <ac:graphicFrameMkLst>
            <pc:docMk/>
            <pc:sldMk cId="3683001903" sldId="2134805908"/>
            <ac:graphicFrameMk id="7" creationId="{6006ADE8-A852-6D67-B83B-E98DD51A8425}"/>
          </ac:graphicFrameMkLst>
        </pc:graphicFrameChg>
      </pc:sldChg>
      <pc:sldChg chg="addSp delSp modSp add del mod ord modClrScheme chgLayout">
        <pc:chgData name="Gabriel Klein" userId="0420ac37-224d-49c2-aca8-129e8204fff3" providerId="ADAL" clId="{2CFC28F2-8782-44AF-A945-9F99C87249D1}" dt="2024-01-26T19:32:04.793" v="2284" actId="2696"/>
        <pc:sldMkLst>
          <pc:docMk/>
          <pc:sldMk cId="3194568893" sldId="2134805909"/>
        </pc:sldMkLst>
        <pc:spChg chg="add mod">
          <ac:chgData name="Gabriel Klein" userId="0420ac37-224d-49c2-aca8-129e8204fff3" providerId="ADAL" clId="{2CFC28F2-8782-44AF-A945-9F99C87249D1}" dt="2024-01-26T18:33:04.333" v="1597" actId="403"/>
          <ac:spMkLst>
            <pc:docMk/>
            <pc:sldMk cId="3194568893" sldId="2134805909"/>
            <ac:spMk id="3" creationId="{94A8C338-9413-800D-631C-877DCE789190}"/>
          </ac:spMkLst>
        </pc:spChg>
        <pc:spChg chg="mod ord">
          <ac:chgData name="Gabriel Klein" userId="0420ac37-224d-49c2-aca8-129e8204fff3" providerId="ADAL" clId="{2CFC28F2-8782-44AF-A945-9F99C87249D1}" dt="2024-01-26T18:32:54.802" v="1594" actId="26606"/>
          <ac:spMkLst>
            <pc:docMk/>
            <pc:sldMk cId="3194568893" sldId="2134805909"/>
            <ac:spMk id="5" creationId="{00000000-0000-0000-0000-000000000000}"/>
          </ac:spMkLst>
        </pc:spChg>
        <pc:spChg chg="add del mod">
          <ac:chgData name="Gabriel Klein" userId="0420ac37-224d-49c2-aca8-129e8204fff3" providerId="ADAL" clId="{2CFC28F2-8782-44AF-A945-9F99C87249D1}" dt="2024-01-26T18:34:46.725" v="1598" actId="931"/>
          <ac:spMkLst>
            <pc:docMk/>
            <pc:sldMk cId="3194568893" sldId="2134805909"/>
            <ac:spMk id="10" creationId="{439A9059-CE4D-1C54-0489-993762933F22}"/>
          </ac:spMkLst>
        </pc:spChg>
        <pc:graphicFrameChg chg="del">
          <ac:chgData name="Gabriel Klein" userId="0420ac37-224d-49c2-aca8-129e8204fff3" providerId="ADAL" clId="{2CFC28F2-8782-44AF-A945-9F99C87249D1}" dt="2024-01-26T18:32:29.789" v="1592" actId="478"/>
          <ac:graphicFrameMkLst>
            <pc:docMk/>
            <pc:sldMk cId="3194568893" sldId="2134805909"/>
            <ac:graphicFrameMk id="7" creationId="{2633D300-ADCB-620A-3F9C-EB7B442B3E11}"/>
          </ac:graphicFrameMkLst>
        </pc:graphicFrameChg>
        <pc:picChg chg="add mod">
          <ac:chgData name="Gabriel Klein" userId="0420ac37-224d-49c2-aca8-129e8204fff3" providerId="ADAL" clId="{2CFC28F2-8782-44AF-A945-9F99C87249D1}" dt="2024-01-26T18:35:44.162" v="1603" actId="14100"/>
          <ac:picMkLst>
            <pc:docMk/>
            <pc:sldMk cId="3194568893" sldId="2134805909"/>
            <ac:picMk id="6" creationId="{B7669409-1461-18AA-5786-C0E046DF396E}"/>
          </ac:picMkLst>
        </pc:picChg>
        <pc:picChg chg="add del mod">
          <ac:chgData name="Gabriel Klein" userId="0420ac37-224d-49c2-aca8-129e8204fff3" providerId="ADAL" clId="{2CFC28F2-8782-44AF-A945-9F99C87249D1}" dt="2024-01-26T18:35:29.164" v="1600" actId="478"/>
          <ac:picMkLst>
            <pc:docMk/>
            <pc:sldMk cId="3194568893" sldId="2134805909"/>
            <ac:picMk id="9" creationId="{CD32C525-DA1B-A5B1-C265-FCDF53CB3860}"/>
          </ac:picMkLst>
        </pc:picChg>
      </pc:sldChg>
      <pc:sldChg chg="addSp delSp modSp add del mod modClrScheme chgLayout">
        <pc:chgData name="Gabriel Klein" userId="0420ac37-224d-49c2-aca8-129e8204fff3" providerId="ADAL" clId="{2CFC28F2-8782-44AF-A945-9F99C87249D1}" dt="2024-01-26T19:32:02.635" v="2283" actId="2696"/>
        <pc:sldMkLst>
          <pc:docMk/>
          <pc:sldMk cId="1079331473" sldId="2134805910"/>
        </pc:sldMkLst>
        <pc:spChg chg="del">
          <ac:chgData name="Gabriel Klein" userId="0420ac37-224d-49c2-aca8-129e8204fff3" providerId="ADAL" clId="{2CFC28F2-8782-44AF-A945-9F99C87249D1}" dt="2024-01-26T18:36:40.766" v="1650" actId="478"/>
          <ac:spMkLst>
            <pc:docMk/>
            <pc:sldMk cId="1079331473" sldId="2134805910"/>
            <ac:spMk id="3" creationId="{94A8C338-9413-800D-631C-877DCE789190}"/>
          </ac:spMkLst>
        </pc:spChg>
        <pc:spChg chg="add del mod">
          <ac:chgData name="Gabriel Klein" userId="0420ac37-224d-49c2-aca8-129e8204fff3" providerId="ADAL" clId="{2CFC28F2-8782-44AF-A945-9F99C87249D1}" dt="2024-01-26T18:36:42.431" v="1651" actId="478"/>
          <ac:spMkLst>
            <pc:docMk/>
            <pc:sldMk cId="1079331473" sldId="2134805910"/>
            <ac:spMk id="4" creationId="{2218BD81-EE15-0FA9-7F71-5304B971624E}"/>
          </ac:spMkLst>
        </pc:spChg>
        <pc:spChg chg="mod ord">
          <ac:chgData name="Gabriel Klein" userId="0420ac37-224d-49c2-aca8-129e8204fff3" providerId="ADAL" clId="{2CFC28F2-8782-44AF-A945-9F99C87249D1}" dt="2024-01-26T18:37:14.643" v="1653" actId="26606"/>
          <ac:spMkLst>
            <pc:docMk/>
            <pc:sldMk cId="1079331473" sldId="2134805910"/>
            <ac:spMk id="5" creationId="{00000000-0000-0000-0000-000000000000}"/>
          </ac:spMkLst>
        </pc:spChg>
        <pc:spChg chg="add mod">
          <ac:chgData name="Gabriel Klein" userId="0420ac37-224d-49c2-aca8-129e8204fff3" providerId="ADAL" clId="{2CFC28F2-8782-44AF-A945-9F99C87249D1}" dt="2024-01-26T18:37:40.149" v="1663" actId="113"/>
          <ac:spMkLst>
            <pc:docMk/>
            <pc:sldMk cId="1079331473" sldId="2134805910"/>
            <ac:spMk id="8" creationId="{37B43A37-1A44-5B98-FD74-37C79EA36FD6}"/>
          </ac:spMkLst>
        </pc:spChg>
        <pc:picChg chg="del">
          <ac:chgData name="Gabriel Klein" userId="0420ac37-224d-49c2-aca8-129e8204fff3" providerId="ADAL" clId="{2CFC28F2-8782-44AF-A945-9F99C87249D1}" dt="2024-01-26T18:36:38.964" v="1649" actId="478"/>
          <ac:picMkLst>
            <pc:docMk/>
            <pc:sldMk cId="1079331473" sldId="2134805910"/>
            <ac:picMk id="6" creationId="{B7669409-1461-18AA-5786-C0E046DF396E}"/>
          </ac:picMkLst>
        </pc:picChg>
      </pc:sldChg>
      <pc:sldChg chg="addSp delSp modSp add del mod modClrScheme chgLayout">
        <pc:chgData name="Gabriel Klein" userId="0420ac37-224d-49c2-aca8-129e8204fff3" providerId="ADAL" clId="{2CFC28F2-8782-44AF-A945-9F99C87249D1}" dt="2024-01-26T19:32:00.991" v="2282" actId="2696"/>
        <pc:sldMkLst>
          <pc:docMk/>
          <pc:sldMk cId="476568969" sldId="2134805911"/>
        </pc:sldMkLst>
        <pc:spChg chg="add del mod">
          <ac:chgData name="Gabriel Klein" userId="0420ac37-224d-49c2-aca8-129e8204fff3" providerId="ADAL" clId="{2CFC28F2-8782-44AF-A945-9F99C87249D1}" dt="2024-01-26T18:38:59.834" v="1696" actId="26606"/>
          <ac:spMkLst>
            <pc:docMk/>
            <pc:sldMk cId="476568969" sldId="2134805911"/>
            <ac:spMk id="3" creationId="{0B418D06-0A9D-7103-71F7-A728A1AD79B4}"/>
          </ac:spMkLst>
        </pc:spChg>
        <pc:spChg chg="mod">
          <ac:chgData name="Gabriel Klein" userId="0420ac37-224d-49c2-aca8-129e8204fff3" providerId="ADAL" clId="{2CFC28F2-8782-44AF-A945-9F99C87249D1}" dt="2024-01-26T18:48:09.706" v="1821" actId="1076"/>
          <ac:spMkLst>
            <pc:docMk/>
            <pc:sldMk cId="476568969" sldId="2134805911"/>
            <ac:spMk id="5" creationId="{00000000-0000-0000-0000-000000000000}"/>
          </ac:spMkLst>
        </pc:spChg>
        <pc:spChg chg="del">
          <ac:chgData name="Gabriel Klein" userId="0420ac37-224d-49c2-aca8-129e8204fff3" providerId="ADAL" clId="{2CFC28F2-8782-44AF-A945-9F99C87249D1}" dt="2024-01-26T18:38:15.734" v="1683" actId="478"/>
          <ac:spMkLst>
            <pc:docMk/>
            <pc:sldMk cId="476568969" sldId="2134805911"/>
            <ac:spMk id="8" creationId="{37B43A37-1A44-5B98-FD74-37C79EA36FD6}"/>
          </ac:spMkLst>
        </pc:spChg>
        <pc:graphicFrameChg chg="add mod modGraphic">
          <ac:chgData name="Gabriel Klein" userId="0420ac37-224d-49c2-aca8-129e8204fff3" providerId="ADAL" clId="{2CFC28F2-8782-44AF-A945-9F99C87249D1}" dt="2024-01-26T18:47:09.507" v="1803" actId="26606"/>
          <ac:graphicFrameMkLst>
            <pc:docMk/>
            <pc:sldMk cId="476568969" sldId="2134805911"/>
            <ac:graphicFrameMk id="7" creationId="{D93C15D5-0F25-7E1F-2429-FD6BFB7941C6}"/>
          </ac:graphicFrameMkLst>
        </pc:graphicFrameChg>
      </pc:sldChg>
      <pc:sldChg chg="add del">
        <pc:chgData name="Gabriel Klein" userId="0420ac37-224d-49c2-aca8-129e8204fff3" providerId="ADAL" clId="{2CFC28F2-8782-44AF-A945-9F99C87249D1}" dt="2024-01-26T18:41:19.661" v="1706" actId="47"/>
        <pc:sldMkLst>
          <pc:docMk/>
          <pc:sldMk cId="674103845" sldId="2134805912"/>
        </pc:sldMkLst>
      </pc:sldChg>
      <pc:sldChg chg="modSp add del mod ord">
        <pc:chgData name="Gabriel Klein" userId="0420ac37-224d-49c2-aca8-129e8204fff3" providerId="ADAL" clId="{2CFC28F2-8782-44AF-A945-9F99C87249D1}" dt="2024-01-26T19:31:43.977" v="2277" actId="2696"/>
        <pc:sldMkLst>
          <pc:docMk/>
          <pc:sldMk cId="2557108792" sldId="2134805912"/>
        </pc:sldMkLst>
        <pc:spChg chg="mod">
          <ac:chgData name="Gabriel Klein" userId="0420ac37-224d-49c2-aca8-129e8204fff3" providerId="ADAL" clId="{2CFC28F2-8782-44AF-A945-9F99C87249D1}" dt="2024-01-26T18:44:09.566" v="1767" actId="20577"/>
          <ac:spMkLst>
            <pc:docMk/>
            <pc:sldMk cId="2557108792" sldId="2134805912"/>
            <ac:spMk id="5" creationId="{00000000-0000-0000-0000-000000000000}"/>
          </ac:spMkLst>
        </pc:spChg>
        <pc:spChg chg="mod">
          <ac:chgData name="Gabriel Klein" userId="0420ac37-224d-49c2-aca8-129e8204fff3" providerId="ADAL" clId="{2CFC28F2-8782-44AF-A945-9F99C87249D1}" dt="2024-01-26T18:54:57.947" v="2182" actId="113"/>
          <ac:spMkLst>
            <pc:docMk/>
            <pc:sldMk cId="2557108792" sldId="2134805912"/>
            <ac:spMk id="8" creationId="{37B43A37-1A44-5B98-FD74-37C79EA36FD6}"/>
          </ac:spMkLst>
        </pc:spChg>
      </pc:sldChg>
      <pc:sldChg chg="modSp add del mod ord">
        <pc:chgData name="Gabriel Klein" userId="0420ac37-224d-49c2-aca8-129e8204fff3" providerId="ADAL" clId="{2CFC28F2-8782-44AF-A945-9F99C87249D1}" dt="2024-01-26T19:31:59.459" v="2281" actId="2696"/>
        <pc:sldMkLst>
          <pc:docMk/>
          <pc:sldMk cId="4080186861" sldId="2134805913"/>
        </pc:sldMkLst>
        <pc:spChg chg="mod">
          <ac:chgData name="Gabriel Klein" userId="0420ac37-224d-49c2-aca8-129e8204fff3" providerId="ADAL" clId="{2CFC28F2-8782-44AF-A945-9F99C87249D1}" dt="2024-01-26T19:04:31.469" v="2249" actId="404"/>
          <ac:spMkLst>
            <pc:docMk/>
            <pc:sldMk cId="4080186861" sldId="2134805913"/>
            <ac:spMk id="5" creationId="{00000000-0000-0000-0000-000000000000}"/>
          </ac:spMkLst>
        </pc:spChg>
        <pc:spChg chg="mod">
          <ac:chgData name="Gabriel Klein" userId="0420ac37-224d-49c2-aca8-129e8204fff3" providerId="ADAL" clId="{2CFC28F2-8782-44AF-A945-9F99C87249D1}" dt="2024-01-26T19:03:54.477" v="2189" actId="113"/>
          <ac:spMkLst>
            <pc:docMk/>
            <pc:sldMk cId="4080186861" sldId="2134805913"/>
            <ac:spMk id="8" creationId="{37B43A37-1A44-5B98-FD74-37C79EA36FD6}"/>
          </ac:spMkLst>
        </pc:spChg>
      </pc:sldChg>
      <pc:sldChg chg="modSp add del mod ord">
        <pc:chgData name="Gabriel Klein" userId="0420ac37-224d-49c2-aca8-129e8204fff3" providerId="ADAL" clId="{2CFC28F2-8782-44AF-A945-9F99C87249D1}" dt="2024-01-26T19:31:55.169" v="2279" actId="2696"/>
        <pc:sldMkLst>
          <pc:docMk/>
          <pc:sldMk cId="1542130553" sldId="2134805914"/>
        </pc:sldMkLst>
        <pc:spChg chg="mod">
          <ac:chgData name="Gabriel Klein" userId="0420ac37-224d-49c2-aca8-129e8204fff3" providerId="ADAL" clId="{2CFC28F2-8782-44AF-A945-9F99C87249D1}" dt="2024-01-26T19:04:50.082" v="2252"/>
          <ac:spMkLst>
            <pc:docMk/>
            <pc:sldMk cId="1542130553" sldId="2134805914"/>
            <ac:spMk id="5" creationId="{00000000-0000-0000-0000-000000000000}"/>
          </ac:spMkLst>
        </pc:spChg>
        <pc:spChg chg="mod">
          <ac:chgData name="Gabriel Klein" userId="0420ac37-224d-49c2-aca8-129e8204fff3" providerId="ADAL" clId="{2CFC28F2-8782-44AF-A945-9F99C87249D1}" dt="2024-01-26T18:54:23.870" v="2177" actId="113"/>
          <ac:spMkLst>
            <pc:docMk/>
            <pc:sldMk cId="1542130553" sldId="2134805914"/>
            <ac:spMk id="8" creationId="{37B43A37-1A44-5B98-FD74-37C79EA36FD6}"/>
          </ac:spMkLst>
        </pc:spChg>
      </pc:sldChg>
      <pc:sldChg chg="addSp delSp modSp add del mod">
        <pc:chgData name="Gabriel Klein" userId="0420ac37-224d-49c2-aca8-129e8204fff3" providerId="ADAL" clId="{2CFC28F2-8782-44AF-A945-9F99C87249D1}" dt="2024-01-26T19:31:57.326" v="2280" actId="2696"/>
        <pc:sldMkLst>
          <pc:docMk/>
          <pc:sldMk cId="2154242640" sldId="2134805915"/>
        </pc:sldMkLst>
        <pc:spChg chg="add del mod">
          <ac:chgData name="Gabriel Klein" userId="0420ac37-224d-49c2-aca8-129e8204fff3" providerId="ADAL" clId="{2CFC28F2-8782-44AF-A945-9F99C87249D1}" dt="2024-01-26T18:48:02.305" v="1817" actId="478"/>
          <ac:spMkLst>
            <pc:docMk/>
            <pc:sldMk cId="2154242640" sldId="2134805915"/>
            <ac:spMk id="3" creationId="{D29CD0BF-B20A-DD91-3589-AE48A9037EB8}"/>
          </ac:spMkLst>
        </pc:spChg>
        <pc:spChg chg="mod">
          <ac:chgData name="Gabriel Klein" userId="0420ac37-224d-49c2-aca8-129e8204fff3" providerId="ADAL" clId="{2CFC28F2-8782-44AF-A945-9F99C87249D1}" dt="2024-01-26T18:45:51.652" v="1782" actId="20577"/>
          <ac:spMkLst>
            <pc:docMk/>
            <pc:sldMk cId="2154242640" sldId="2134805915"/>
            <ac:spMk id="5" creationId="{00000000-0000-0000-0000-000000000000}"/>
          </ac:spMkLst>
        </pc:spChg>
        <pc:spChg chg="add mod">
          <ac:chgData name="Gabriel Klein" userId="0420ac37-224d-49c2-aca8-129e8204fff3" providerId="ADAL" clId="{2CFC28F2-8782-44AF-A945-9F99C87249D1}" dt="2024-01-26T18:48:06.387" v="1819"/>
          <ac:spMkLst>
            <pc:docMk/>
            <pc:sldMk cId="2154242640" sldId="2134805915"/>
            <ac:spMk id="6" creationId="{0AF1A601-15DA-8CF1-D968-28FEC50C7F06}"/>
          </ac:spMkLst>
        </pc:spChg>
        <pc:spChg chg="add mod">
          <ac:chgData name="Gabriel Klein" userId="0420ac37-224d-49c2-aca8-129e8204fff3" providerId="ADAL" clId="{2CFC28F2-8782-44AF-A945-9F99C87249D1}" dt="2024-01-26T18:48:06.387" v="1819"/>
          <ac:spMkLst>
            <pc:docMk/>
            <pc:sldMk cId="2154242640" sldId="2134805915"/>
            <ac:spMk id="8" creationId="{29C30CC1-1727-2983-E314-CE4C65AC9A24}"/>
          </ac:spMkLst>
        </pc:spChg>
        <pc:grpChg chg="add mod">
          <ac:chgData name="Gabriel Klein" userId="0420ac37-224d-49c2-aca8-129e8204fff3" providerId="ADAL" clId="{2CFC28F2-8782-44AF-A945-9F99C87249D1}" dt="2024-01-26T18:48:06.387" v="1819"/>
          <ac:grpSpMkLst>
            <pc:docMk/>
            <pc:sldMk cId="2154242640" sldId="2134805915"/>
            <ac:grpSpMk id="4" creationId="{27920FE4-436D-7564-11B0-F0C62C326422}"/>
          </ac:grpSpMkLst>
        </pc:grpChg>
        <pc:graphicFrameChg chg="del">
          <ac:chgData name="Gabriel Klein" userId="0420ac37-224d-49c2-aca8-129e8204fff3" providerId="ADAL" clId="{2CFC28F2-8782-44AF-A945-9F99C87249D1}" dt="2024-01-26T18:45:15.828" v="1776" actId="478"/>
          <ac:graphicFrameMkLst>
            <pc:docMk/>
            <pc:sldMk cId="2154242640" sldId="2134805915"/>
            <ac:graphicFrameMk id="7" creationId="{D93C15D5-0F25-7E1F-2429-FD6BFB7941C6}"/>
          </ac:graphicFrameMkLst>
        </pc:graphicFrameChg>
        <pc:graphicFrameChg chg="add mod">
          <ac:chgData name="Gabriel Klein" userId="0420ac37-224d-49c2-aca8-129e8204fff3" providerId="ADAL" clId="{2CFC28F2-8782-44AF-A945-9F99C87249D1}" dt="2024-01-26T18:51:09.001" v="2080" actId="113"/>
          <ac:graphicFrameMkLst>
            <pc:docMk/>
            <pc:sldMk cId="2154242640" sldId="2134805915"/>
            <ac:graphicFrameMk id="9" creationId="{39CEF8C9-62FE-9A29-2445-A418DCFF77A5}"/>
          </ac:graphicFrameMkLst>
        </pc:graphicFrameChg>
      </pc:sldChg>
      <pc:sldChg chg="modSp add del mod">
        <pc:chgData name="Gabriel Klein" userId="0420ac37-224d-49c2-aca8-129e8204fff3" providerId="ADAL" clId="{2CFC28F2-8782-44AF-A945-9F99C87249D1}" dt="2024-01-26T19:31:45.565" v="2278" actId="2696"/>
        <pc:sldMkLst>
          <pc:docMk/>
          <pc:sldMk cId="2674082466" sldId="2134805916"/>
        </pc:sldMkLst>
        <pc:spChg chg="mod">
          <ac:chgData name="Gabriel Klein" userId="0420ac37-224d-49c2-aca8-129e8204fff3" providerId="ADAL" clId="{2CFC28F2-8782-44AF-A945-9F99C87249D1}" dt="2024-01-26T18:49:47.520" v="1963"/>
          <ac:spMkLst>
            <pc:docMk/>
            <pc:sldMk cId="2674082466" sldId="2134805916"/>
            <ac:spMk id="5" creationId="{00000000-0000-0000-0000-000000000000}"/>
          </ac:spMkLst>
        </pc:spChg>
        <pc:graphicFrameChg chg="mod">
          <ac:chgData name="Gabriel Klein" userId="0420ac37-224d-49c2-aca8-129e8204fff3" providerId="ADAL" clId="{2CFC28F2-8782-44AF-A945-9F99C87249D1}" dt="2024-01-26T18:50:56.598" v="2079" actId="478"/>
          <ac:graphicFrameMkLst>
            <pc:docMk/>
            <pc:sldMk cId="2674082466" sldId="2134805916"/>
            <ac:graphicFrameMk id="7" creationId="{D93C15D5-0F25-7E1F-2429-FD6BFB7941C6}"/>
          </ac:graphicFrameMkLst>
        </pc:graphicFrameChg>
      </pc:sldChg>
      <pc:sldChg chg="modSp add del mod">
        <pc:chgData name="Gabriel Klein" userId="0420ac37-224d-49c2-aca8-129e8204fff3" providerId="ADAL" clId="{2CFC28F2-8782-44AF-A945-9F99C87249D1}" dt="2024-01-26T19:31:42.384" v="2276" actId="2696"/>
        <pc:sldMkLst>
          <pc:docMk/>
          <pc:sldMk cId="95599554" sldId="2134805917"/>
        </pc:sldMkLst>
        <pc:spChg chg="mod">
          <ac:chgData name="Gabriel Klein" userId="0420ac37-224d-49c2-aca8-129e8204fff3" providerId="ADAL" clId="{2CFC28F2-8782-44AF-A945-9F99C87249D1}" dt="2024-01-26T18:51:25.187" v="2083" actId="404"/>
          <ac:spMkLst>
            <pc:docMk/>
            <pc:sldMk cId="95599554" sldId="2134805917"/>
            <ac:spMk id="5" creationId="{00000000-0000-0000-0000-000000000000}"/>
          </ac:spMkLst>
        </pc:spChg>
        <pc:graphicFrameChg chg="mod">
          <ac:chgData name="Gabriel Klein" userId="0420ac37-224d-49c2-aca8-129e8204fff3" providerId="ADAL" clId="{2CFC28F2-8782-44AF-A945-9F99C87249D1}" dt="2024-01-26T18:52:23.433" v="2165" actId="478"/>
          <ac:graphicFrameMkLst>
            <pc:docMk/>
            <pc:sldMk cId="95599554" sldId="2134805917"/>
            <ac:graphicFrameMk id="7" creationId="{D93C15D5-0F25-7E1F-2429-FD6BFB7941C6}"/>
          </ac:graphicFrameMkLst>
        </pc:graphicFrameChg>
      </pc:sldChg>
      <pc:sldMasterChg chg="delSldLayout">
        <pc:chgData name="Gabriel Klein" userId="0420ac37-224d-49c2-aca8-129e8204fff3" providerId="ADAL" clId="{2CFC28F2-8782-44AF-A945-9F99C87249D1}" dt="2024-01-26T19:32:24.202" v="2295" actId="2696"/>
        <pc:sldMasterMkLst>
          <pc:docMk/>
          <pc:sldMasterMk cId="3019440809" sldId="2147483816"/>
        </pc:sldMasterMkLst>
        <pc:sldLayoutChg chg="del">
          <pc:chgData name="Gabriel Klein" userId="0420ac37-224d-49c2-aca8-129e8204fff3" providerId="ADAL" clId="{2CFC28F2-8782-44AF-A945-9F99C87249D1}" dt="2024-01-26T19:32:24.202" v="2295" actId="2696"/>
          <pc:sldLayoutMkLst>
            <pc:docMk/>
            <pc:sldMasterMk cId="3019440809" sldId="2147483816"/>
            <pc:sldLayoutMk cId="3141501025" sldId="2147483836"/>
          </pc:sldLayoutMkLst>
        </pc:sldLayoutChg>
        <pc:sldLayoutChg chg="del">
          <pc:chgData name="Gabriel Klein" userId="0420ac37-224d-49c2-aca8-129e8204fff3" providerId="ADAL" clId="{2CFC28F2-8782-44AF-A945-9F99C87249D1}" dt="2024-01-26T19:32:02.635" v="2283" actId="2696"/>
          <pc:sldLayoutMkLst>
            <pc:docMk/>
            <pc:sldMasterMk cId="3019440809" sldId="2147483816"/>
            <pc:sldLayoutMk cId="764045129" sldId="2147483848"/>
          </pc:sldLayoutMkLst>
        </pc:sldLayoutChg>
        <pc:sldLayoutChg chg="del">
          <pc:chgData name="Gabriel Klein" userId="0420ac37-224d-49c2-aca8-129e8204fff3" providerId="ADAL" clId="{2CFC28F2-8782-44AF-A945-9F99C87249D1}" dt="2024-01-26T19:31:07.867" v="2263" actId="2696"/>
          <pc:sldLayoutMkLst>
            <pc:docMk/>
            <pc:sldMasterMk cId="3019440809" sldId="2147483816"/>
            <pc:sldLayoutMk cId="125356816" sldId="2147483849"/>
          </pc:sldLayoutMkLst>
        </pc:sldLayoutChg>
        <pc:sldLayoutChg chg="del">
          <pc:chgData name="Gabriel Klein" userId="0420ac37-224d-49c2-aca8-129e8204fff3" providerId="ADAL" clId="{2CFC28F2-8782-44AF-A945-9F99C87249D1}" dt="2024-01-26T19:32:04.793" v="2284" actId="2696"/>
          <pc:sldLayoutMkLst>
            <pc:docMk/>
            <pc:sldMasterMk cId="3019440809" sldId="2147483816"/>
            <pc:sldLayoutMk cId="3577989633" sldId="2147483854"/>
          </pc:sldLayoutMkLst>
        </pc:sldLayoutChg>
      </pc:sldMasterChg>
    </pc:docChg>
  </pc:docChgLst>
  <pc:docChgLst>
    <pc:chgData name="Charles Jester" userId="S::charles.jester@revature.com::f75cea3c-e151-4c95-9152-34449bede018" providerId="AD" clId="Web-{0DBAF2E2-FC27-F6C6-28A9-6561A56B8965}"/>
    <pc:docChg chg="delSld">
      <pc:chgData name="Charles Jester" userId="S::charles.jester@revature.com::f75cea3c-e151-4c95-9152-34449bede018" providerId="AD" clId="Web-{0DBAF2E2-FC27-F6C6-28A9-6561A56B8965}" dt="2023-05-10T06:03:09.167" v="0"/>
      <pc:docMkLst>
        <pc:docMk/>
      </pc:docMkLst>
      <pc:sldChg chg="del">
        <pc:chgData name="Charles Jester" userId="S::charles.jester@revature.com::f75cea3c-e151-4c95-9152-34449bede018" providerId="AD" clId="Web-{0DBAF2E2-FC27-F6C6-28A9-6561A56B8965}" dt="2023-05-10T06:03:09.167" v="0"/>
        <pc:sldMkLst>
          <pc:docMk/>
          <pc:sldMk cId="1757724898" sldId="2134805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5/14/2024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5/14/2024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mmons.wikimedia.org/wiki/File:Car2x_communication.jp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creativecommons.org/licenses/by-sa/4.0/deed.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eativecommons.org/licenses/by-sa/4.0/deed.e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mmons.wikimedia.org/wiki/File:Types_V2X_.p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mons.wikimedia.org/wiki/File:ITS_image_V2V_communication_on_freeways_will_help_to_prevent_crashes.jp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en:Public_domai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ynopsys.com/automotive/what-is-ada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V2X is communication between a vehicle and any other entity that is relevant, could affect, or be affected by the vehicle, such as other vehicles, devices, infrastructure, pedestrians, and more </a:t>
            </a:r>
          </a:p>
          <a:p>
            <a:r>
              <a:rPr lang="en-US" dirty="0">
                <a:ea typeface="Calibri"/>
                <a:cs typeface="Calibri"/>
              </a:rPr>
              <a:t>V2X takes many different forms, each defined by the entity that is being communicated with (V2V, V2I, V2P, etc.). Accordingly, V2X has many relevant applications and can improve the following factors:</a:t>
            </a:r>
          </a:p>
          <a:p>
            <a:pPr marL="171450" indent="-171450">
              <a:buFont typeface="Calibri"/>
              <a:buChar char="-"/>
            </a:pPr>
            <a:r>
              <a:rPr lang="en-US" dirty="0">
                <a:ea typeface="Calibri"/>
                <a:cs typeface="Calibri"/>
              </a:rPr>
              <a:t>Safety – By communicating with nearby objects and entities, V2X ensures the current vehicle is aware of its surroundings. Thus the vehicle can maintain a safe distance away from objects and prevent collisions. </a:t>
            </a:r>
          </a:p>
          <a:p>
            <a:pPr marL="171450" indent="-171450">
              <a:buFont typeface="Calibri"/>
              <a:buChar char="-"/>
            </a:pPr>
            <a:r>
              <a:rPr lang="en-US" dirty="0">
                <a:ea typeface="Calibri"/>
                <a:cs typeface="Calibri"/>
              </a:rPr>
              <a:t>Efficiency – By sharing data about traffic and routes, V2X can enable more efficient driving and reduce congestion by suggesting alternate routes based on traffic flow, or allowing traffic lights to synchronize with real-time traffic data. This can also lead to more efficient energy consumption. </a:t>
            </a:r>
          </a:p>
          <a:p>
            <a:pPr marL="171450" indent="-171450">
              <a:buFont typeface="Calibri"/>
              <a:buChar char="-"/>
            </a:pPr>
            <a:r>
              <a:rPr lang="en-US" dirty="0">
                <a:ea typeface="Calibri"/>
                <a:cs typeface="Calibri"/>
              </a:rPr>
              <a:t>Convenience – V2X enables many features that make the driver's life easier such as automative toll payment and real-time parking availability data. </a:t>
            </a:r>
          </a:p>
          <a:p>
            <a:pPr marL="171450" indent="-171450">
              <a:buFont typeface="Calibri"/>
              <a:buChar char="-"/>
            </a:pPr>
            <a:endParaRPr lang="en-US" dirty="0">
              <a:ea typeface="Calibri"/>
              <a:cs typeface="Calibri"/>
            </a:endParaRPr>
          </a:p>
          <a:p>
            <a:pPr marL="171450" indent="-171450">
              <a:buFont typeface="Calibri"/>
              <a:buChar char="-"/>
            </a:pPr>
            <a:r>
              <a:rPr lang="en-US" dirty="0">
                <a:ea typeface="Calibri"/>
                <a:cs typeface="Calibri"/>
              </a:rPr>
              <a:t>Discussion Questions:</a:t>
            </a:r>
          </a:p>
          <a:p>
            <a:pPr marL="171450" indent="-171450">
              <a:buFont typeface="Calibri"/>
              <a:buChar char="-"/>
            </a:pPr>
            <a:r>
              <a:rPr lang="en-US" dirty="0">
                <a:ea typeface="Calibri"/>
                <a:cs typeface="Calibri"/>
              </a:rPr>
              <a:t>What are some other examples of V2X improving safety, efficiency, and convenience?</a:t>
            </a:r>
          </a:p>
          <a:p>
            <a:pPr marL="171450" indent="-171450">
              <a:buFont typeface="Calibri"/>
              <a:buChar char="-"/>
            </a:pPr>
            <a:r>
              <a:rPr lang="en-US" dirty="0">
                <a:ea typeface="Calibri"/>
                <a:cs typeface="Calibri"/>
              </a:rPr>
              <a:t>What are some potential limitations/drawbacks of V2X?</a:t>
            </a:r>
          </a:p>
          <a:p>
            <a:pPr marL="171450" indent="-171450">
              <a:buFont typeface="Calibri"/>
              <a:buChar char="-"/>
            </a:pPr>
            <a:endParaRPr lang="en-US" dirty="0">
              <a:ea typeface="Calibri"/>
              <a:cs typeface="Calibri"/>
            </a:endParaRPr>
          </a:p>
          <a:p>
            <a:pPr marL="171450" indent="-171450">
              <a:buFont typeface="Calibri"/>
              <a:buChar char="-"/>
            </a:pPr>
            <a:r>
              <a:rPr lang="en-US" dirty="0">
                <a:ea typeface="Calibri"/>
                <a:cs typeface="Calibri"/>
              </a:rPr>
              <a:t>Image: </a:t>
            </a:r>
            <a:r>
              <a:rPr lang="en-US" dirty="0">
                <a:hlinkClick r:id="rId3"/>
              </a:rPr>
              <a:t>https://commons.wikimedia.org/wiki/File:Car2x_communication.jpg</a:t>
            </a:r>
            <a:r>
              <a:rPr lang="en-US" dirty="0"/>
              <a:t> </a:t>
            </a:r>
          </a:p>
          <a:p>
            <a:pPr marL="171450" indent="-171450">
              <a:buFont typeface="Calibri"/>
              <a:buChar char="-"/>
            </a:pPr>
            <a:r>
              <a:rPr lang="en-US" dirty="0">
                <a:cs typeface="Calibri"/>
              </a:rPr>
              <a:t>Licensed Under </a:t>
            </a:r>
            <a:r>
              <a:rPr lang="en-US" dirty="0">
                <a:hlinkClick r:id="rId4"/>
              </a:rPr>
              <a:t>https://creativecommons.org/licenses/by-sa/4.0/deed.en</a:t>
            </a:r>
            <a:r>
              <a:rPr lang="en-US" dirty="0"/>
              <a:t> </a:t>
            </a: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V2X, as defined earlier, is communicating between a vehicle and another entity. Discussing what types of entities can be communicated with can shine light on what V2X is really capable of:</a:t>
            </a:r>
            <a:endParaRPr lang="en-US"/>
          </a:p>
          <a:p>
            <a:pPr marL="171450" indent="-171450">
              <a:buFont typeface="Calibri"/>
              <a:buChar char="-"/>
            </a:pPr>
            <a:r>
              <a:rPr lang="en-US" dirty="0">
                <a:ea typeface="Calibri"/>
                <a:cs typeface="Calibri"/>
              </a:rPr>
              <a:t>V2V – Vehicle to Vehicle Communication – Communicating with other vehicles and realizing their location, speed, and other relevant information.</a:t>
            </a:r>
          </a:p>
          <a:p>
            <a:pPr lvl="1" indent="-171450">
              <a:buFont typeface="Courier New"/>
              <a:buChar char="o"/>
            </a:pPr>
            <a:r>
              <a:rPr lang="en-US" dirty="0">
                <a:cs typeface="Calibri"/>
              </a:rPr>
              <a:t>V2V is important for safety, such as blind spot monitoring</a:t>
            </a:r>
          </a:p>
          <a:p>
            <a:pPr lvl="1" indent="-171450">
              <a:buFont typeface="Courier New"/>
              <a:buChar char="o"/>
            </a:pPr>
            <a:r>
              <a:rPr lang="en-US" dirty="0">
                <a:ea typeface="Calibri"/>
                <a:cs typeface="Calibri"/>
              </a:rPr>
              <a:t>It is also helpful for traffic management – if many vehicles report on being in the same location, that could alert other drivers about possible congestion</a:t>
            </a:r>
          </a:p>
          <a:p>
            <a:pPr marL="171450" indent="-171450">
              <a:buFont typeface="Calibri"/>
              <a:buChar char="-"/>
            </a:pPr>
            <a:r>
              <a:rPr lang="en-US" sz="1100" dirty="0">
                <a:ea typeface="Calibri"/>
                <a:cs typeface="Calibri"/>
              </a:rPr>
              <a:t>V2I – Vehicle to Infrastructure – communicating with the very infrastructure that enables driving to begin with</a:t>
            </a:r>
          </a:p>
          <a:p>
            <a:pPr lvl="1" indent="-171450">
              <a:buFont typeface="Courier New"/>
              <a:buChar char="o"/>
            </a:pPr>
            <a:r>
              <a:rPr lang="en-US" sz="1100" dirty="0">
                <a:ea typeface="Calibri"/>
                <a:cs typeface="Calibri"/>
              </a:rPr>
              <a:t>Traffic Lights – awareness of traffic light status, could be modulated to improve efficiency depending on what cars around. Also cars can "know" when red lights are coming up. </a:t>
            </a:r>
          </a:p>
          <a:p>
            <a:pPr lvl="1" indent="-171450">
              <a:buFont typeface="Courier New"/>
              <a:buChar char="o"/>
            </a:pPr>
            <a:r>
              <a:rPr lang="en-US" sz="1100" dirty="0">
                <a:ea typeface="Calibri"/>
                <a:cs typeface="Calibri"/>
              </a:rPr>
              <a:t>Lane Markers – helpful for lane assistance</a:t>
            </a:r>
          </a:p>
          <a:p>
            <a:pPr lvl="1" indent="-171450">
              <a:buFont typeface="Courier New"/>
              <a:buChar char="o"/>
            </a:pPr>
            <a:r>
              <a:rPr lang="en-US" sz="1100" dirty="0">
                <a:ea typeface="Calibri"/>
                <a:cs typeface="Calibri"/>
              </a:rPr>
              <a:t>Parking Meters – automatic payments or notifications on parking availability</a:t>
            </a:r>
          </a:p>
          <a:p>
            <a:pPr lvl="1" indent="-171450">
              <a:buFont typeface="Courier New"/>
              <a:buChar char="o"/>
            </a:pPr>
            <a:r>
              <a:rPr lang="en-US" sz="1100" dirty="0">
                <a:ea typeface="Calibri"/>
                <a:cs typeface="Calibri"/>
              </a:rPr>
              <a:t>Toll Booths/Collectors - automatic toll collection</a:t>
            </a:r>
          </a:p>
          <a:p>
            <a:pPr lvl="1" indent="-171450">
              <a:buFont typeface="Courier New"/>
              <a:buChar char="o"/>
            </a:pPr>
            <a:r>
              <a:rPr lang="en-US" sz="1100" dirty="0">
                <a:ea typeface="Calibri"/>
                <a:cs typeface="Calibri"/>
              </a:rPr>
              <a:t>Road Signs – increased awareness of road signs and traffic rules can be achieved through V2I</a:t>
            </a:r>
          </a:p>
          <a:p>
            <a:pPr marL="171450" indent="-171450">
              <a:buFont typeface="Calibri"/>
              <a:buChar char="-"/>
            </a:pPr>
            <a:r>
              <a:rPr lang="en-US" sz="1100" dirty="0">
                <a:ea typeface="Calibri"/>
                <a:cs typeface="Calibri"/>
              </a:rPr>
              <a:t>V2D – Vehicle to Device – communicating with devices via </a:t>
            </a:r>
            <a:r>
              <a:rPr lang="en-US" sz="1100" err="1">
                <a:ea typeface="Calibri"/>
                <a:cs typeface="Calibri"/>
              </a:rPr>
              <a:t>bluetooth</a:t>
            </a:r>
            <a:r>
              <a:rPr lang="en-US" sz="1100" dirty="0">
                <a:ea typeface="Calibri"/>
                <a:cs typeface="Calibri"/>
              </a:rPr>
              <a:t>, Apple </a:t>
            </a:r>
            <a:r>
              <a:rPr lang="en-US" sz="1100" err="1">
                <a:ea typeface="Calibri"/>
                <a:cs typeface="Calibri"/>
              </a:rPr>
              <a:t>Carplay</a:t>
            </a:r>
            <a:r>
              <a:rPr lang="en-US" sz="1100" dirty="0">
                <a:ea typeface="Calibri"/>
                <a:cs typeface="Calibri"/>
              </a:rPr>
              <a:t> and Android Auto</a:t>
            </a:r>
          </a:p>
          <a:p>
            <a:pPr lvl="1" indent="-171450">
              <a:buFont typeface="Courier New"/>
              <a:buChar char="o"/>
            </a:pPr>
            <a:r>
              <a:rPr lang="en-US" sz="1100" dirty="0">
                <a:ea typeface="Calibri"/>
                <a:cs typeface="Calibri"/>
              </a:rPr>
              <a:t>Traffic Updates – receiving real-time traffic updates from smartphones</a:t>
            </a:r>
          </a:p>
          <a:p>
            <a:pPr lvl="1" indent="-171450">
              <a:buFont typeface="Courier New"/>
              <a:buChar char="o"/>
            </a:pPr>
            <a:r>
              <a:rPr lang="en-US" sz="1100" dirty="0">
                <a:ea typeface="Calibri"/>
                <a:cs typeface="Calibri"/>
              </a:rPr>
              <a:t>App Integration – such as a navigation app</a:t>
            </a:r>
          </a:p>
          <a:p>
            <a:pPr marL="171450" indent="-171450">
              <a:buFont typeface="Calibri"/>
              <a:buChar char="-"/>
            </a:pPr>
            <a:r>
              <a:rPr lang="en-US" sz="1100" dirty="0">
                <a:ea typeface="Calibri"/>
                <a:cs typeface="Calibri"/>
              </a:rPr>
              <a:t>V2P – Vehicle to Pedestrian – communicating with devices held by pedestrians</a:t>
            </a:r>
          </a:p>
          <a:p>
            <a:pPr lvl="1" indent="-171450">
              <a:buFont typeface="Courier New"/>
              <a:buChar char="o"/>
            </a:pPr>
            <a:r>
              <a:rPr lang="en-US" sz="1100" dirty="0">
                <a:ea typeface="Calibri"/>
                <a:cs typeface="Calibri"/>
              </a:rPr>
              <a:t>Reducing pedestrian accidents – if the cars is aware of where pedestrians are, can take measures to avoid hitting them</a:t>
            </a:r>
          </a:p>
          <a:p>
            <a:pPr lvl="1" indent="-171450">
              <a:buFont typeface="Courier New"/>
              <a:buChar char="o"/>
            </a:pPr>
            <a:r>
              <a:rPr lang="en-US" sz="1100" dirty="0">
                <a:ea typeface="Calibri"/>
                <a:cs typeface="Calibri"/>
              </a:rPr>
              <a:t>Cyclists - in addition to pedestrians, V2P can help ensure the safety of people on bicycles, scooters, and other smaller transportation units</a:t>
            </a:r>
          </a:p>
          <a:p>
            <a:pPr marL="171450" indent="-171450">
              <a:buFont typeface="Calibri"/>
              <a:buChar char="-"/>
            </a:pPr>
            <a:r>
              <a:rPr lang="en-US" sz="1100" dirty="0">
                <a:ea typeface="Calibri"/>
                <a:cs typeface="Calibri"/>
              </a:rPr>
              <a:t>V2C – Vehicle to Cloud – communicating to the cloud </a:t>
            </a:r>
          </a:p>
          <a:p>
            <a:pPr lvl="1" indent="-171450">
              <a:buFont typeface="Courier New"/>
              <a:buChar char="o"/>
            </a:pPr>
            <a:r>
              <a:rPr lang="en-US" sz="1100" dirty="0">
                <a:ea typeface="Calibri"/>
                <a:cs typeface="Calibri"/>
              </a:rPr>
              <a:t>Receiving updates over the air</a:t>
            </a:r>
          </a:p>
          <a:p>
            <a:pPr lvl="1" indent="-171450">
              <a:buFont typeface="Courier New"/>
              <a:buChar char="o"/>
            </a:pPr>
            <a:r>
              <a:rPr lang="en-US" sz="1100" dirty="0">
                <a:ea typeface="Calibri"/>
                <a:cs typeface="Calibri"/>
              </a:rPr>
              <a:t>Diagnostics</a:t>
            </a:r>
          </a:p>
          <a:p>
            <a:pPr lvl="1" indent="-171450">
              <a:buFont typeface="Courier New"/>
              <a:buChar char="o"/>
            </a:pPr>
            <a:endParaRPr lang="en-US" dirty="0">
              <a:ea typeface="Calibri"/>
              <a:cs typeface="Calibri"/>
            </a:endParaRPr>
          </a:p>
          <a:p>
            <a:r>
              <a:rPr lang="en-US" dirty="0">
                <a:ea typeface="Calibri"/>
                <a:cs typeface="Calibri"/>
              </a:rPr>
              <a:t>Discussion Questions:</a:t>
            </a:r>
          </a:p>
          <a:p>
            <a:pPr marL="285750" indent="-285750">
              <a:buFont typeface="Calibri"/>
              <a:buChar char="-"/>
            </a:pPr>
            <a:r>
              <a:rPr lang="en-US" dirty="0">
                <a:ea typeface="Calibri"/>
                <a:cs typeface="Calibri"/>
              </a:rPr>
              <a:t>What other types of V2X could there be?</a:t>
            </a:r>
          </a:p>
          <a:p>
            <a:endParaRPr lang="en-US" dirty="0">
              <a:ea typeface="Calibri"/>
              <a:cs typeface="Calibri"/>
            </a:endParaRPr>
          </a:p>
          <a:p>
            <a:endParaRPr lang="en-US" dirty="0">
              <a:ea typeface="Calibri"/>
              <a:cs typeface="Calibri"/>
            </a:endParaRPr>
          </a:p>
          <a:p>
            <a:r>
              <a:rPr lang="en-US" dirty="0">
                <a:ea typeface="Calibri"/>
                <a:cs typeface="Calibri"/>
              </a:rPr>
              <a:t>Image licensed under </a:t>
            </a:r>
            <a:r>
              <a:rPr lang="en-US" dirty="0">
                <a:hlinkClick r:id="rId3"/>
              </a:rPr>
              <a:t>https://creativecommons.org/licenses/by-sa/4.0/deed.en</a:t>
            </a:r>
            <a:r>
              <a:rPr lang="en-US" dirty="0"/>
              <a:t> </a:t>
            </a:r>
            <a:endParaRPr lang="en-US"/>
          </a:p>
          <a:p>
            <a:r>
              <a:rPr lang="en-US" dirty="0">
                <a:ea typeface="Calibri"/>
                <a:cs typeface="Calibri"/>
              </a:rPr>
              <a:t> </a:t>
            </a:r>
            <a:r>
              <a:rPr lang="en-US" dirty="0"/>
              <a:t>Source: </a:t>
            </a:r>
            <a:r>
              <a:rPr lang="en-US" dirty="0">
                <a:hlinkClick r:id="rId4"/>
              </a:rPr>
              <a:t>https://commons.wikimedia.org/wiki/File:Types_V2X_.png</a:t>
            </a:r>
            <a:r>
              <a:rPr lang="en-US" dirty="0"/>
              <a:t> </a:t>
            </a:r>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17657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Because V2X is so broad (it is comprised of many different sub-categories like V2I, V2D, etc.), its applications are varied.</a:t>
            </a:r>
          </a:p>
          <a:p>
            <a:pPr marL="171450" indent="-171450">
              <a:buFont typeface="Arial"/>
              <a:buChar char="•"/>
            </a:pPr>
            <a:r>
              <a:rPr lang="en-US" dirty="0">
                <a:cs typeface="Calibri"/>
              </a:rPr>
              <a:t>ADAS – Advanced Driver Assistance Systems :</a:t>
            </a:r>
          </a:p>
          <a:p>
            <a:pPr lvl="1" indent="-171450">
              <a:buFont typeface="Courier New"/>
              <a:buChar char="o"/>
            </a:pPr>
            <a:r>
              <a:rPr lang="en-US" dirty="0">
                <a:cs typeface="Calibri"/>
              </a:rPr>
              <a:t>Collision Avoidance:</a:t>
            </a:r>
          </a:p>
          <a:p>
            <a:pPr lvl="2" indent="-171450">
              <a:buFont typeface="Wingdings"/>
              <a:buChar char="§"/>
            </a:pPr>
            <a:r>
              <a:rPr lang="en-US" dirty="0">
                <a:cs typeface="Calibri"/>
              </a:rPr>
              <a:t>Blind Spot Monitoring – V2V can provide information about cars that could be sitting in blind spots</a:t>
            </a:r>
          </a:p>
          <a:p>
            <a:pPr lvl="2" indent="-171450">
              <a:buFont typeface="Wingdings"/>
              <a:buChar char="§"/>
            </a:pPr>
            <a:r>
              <a:rPr lang="en-US" dirty="0">
                <a:cs typeface="Calibri"/>
              </a:rPr>
              <a:t>Lane Departure Warning – V2I can let you know you are leaving the designated lane boundary</a:t>
            </a:r>
          </a:p>
          <a:p>
            <a:pPr lvl="2" indent="-171450">
              <a:buFont typeface="Wingdings"/>
              <a:buChar char="§"/>
            </a:pPr>
            <a:r>
              <a:rPr lang="en-US" dirty="0">
                <a:cs typeface="Calibri"/>
              </a:rPr>
              <a:t>Pedestrian and Cyclist detection – V2P provides data on where pedestrians and cyclists can be</a:t>
            </a:r>
          </a:p>
          <a:p>
            <a:pPr lvl="2" indent="-171450">
              <a:buFont typeface="Wingdings"/>
              <a:buChar char="§"/>
            </a:pPr>
            <a:r>
              <a:rPr lang="en-US" dirty="0">
                <a:cs typeface="Calibri"/>
              </a:rPr>
              <a:t>Brake Detection – V2V, if another vehicle brakes (whether normally or suddenly, such as in response to an obstacle), the driver can be alerted that they should probably brake too</a:t>
            </a:r>
          </a:p>
          <a:p>
            <a:pPr lvl="2" indent="-171450">
              <a:buFont typeface="Wingdings"/>
              <a:buChar char="§"/>
            </a:pPr>
            <a:r>
              <a:rPr lang="en-US" dirty="0">
                <a:cs typeface="Calibri"/>
              </a:rPr>
              <a:t>Forward Collision Warning – Depending on the type of entity that is ahead, V2X can alert us of potential obstacles in our path</a:t>
            </a:r>
          </a:p>
          <a:p>
            <a:pPr lvl="2" indent="-171450">
              <a:buFont typeface="Wingdings"/>
              <a:buChar char="§"/>
            </a:pPr>
            <a:r>
              <a:rPr lang="en-US" dirty="0">
                <a:cs typeface="Calibri"/>
              </a:rPr>
              <a:t>Rear Cross-Traffic Alert – V2V or V2P could let us know that there is an entity that is going to cross the path when pulling out of a parking lot</a:t>
            </a:r>
          </a:p>
          <a:p>
            <a:pPr lvl="1" indent="-171450">
              <a:buFont typeface="Courier New"/>
              <a:buChar char="o"/>
            </a:pPr>
            <a:r>
              <a:rPr lang="en-US" dirty="0">
                <a:cs typeface="Calibri"/>
              </a:rPr>
              <a:t>Traffic Management:</a:t>
            </a:r>
          </a:p>
          <a:p>
            <a:pPr lvl="2" indent="-171450">
              <a:buFont typeface="Wingdings"/>
              <a:buChar char="§"/>
            </a:pPr>
            <a:r>
              <a:rPr lang="en-US" dirty="0">
                <a:cs typeface="Calibri"/>
              </a:rPr>
              <a:t>Adaptive Cruise Control – V2V could provide positional data on the car ahead, which could be used in ACC calculations</a:t>
            </a:r>
          </a:p>
          <a:p>
            <a:pPr lvl="2" indent="-171450">
              <a:buFont typeface="Wingdings"/>
              <a:buChar char="§"/>
            </a:pPr>
            <a:r>
              <a:rPr lang="en-US" dirty="0">
                <a:cs typeface="Calibri"/>
              </a:rPr>
              <a:t>Traffic Light Monitoring – V2I could provide data on upcoming red lights, and alert the driver to brake soon</a:t>
            </a:r>
          </a:p>
          <a:p>
            <a:pPr marL="171450" indent="-171450">
              <a:buFont typeface="Arial"/>
              <a:buChar char="•"/>
            </a:pPr>
            <a:r>
              <a:rPr lang="en-US" dirty="0">
                <a:cs typeface="Calibri"/>
              </a:rPr>
              <a:t>Congestion Reduction:</a:t>
            </a:r>
          </a:p>
          <a:p>
            <a:pPr lvl="1" indent="-171450">
              <a:buFont typeface="Courier New"/>
              <a:buChar char="o"/>
            </a:pPr>
            <a:r>
              <a:rPr lang="en-US" dirty="0">
                <a:cs typeface="Calibri"/>
              </a:rPr>
              <a:t>Real-Time Traffic Management</a:t>
            </a:r>
          </a:p>
          <a:p>
            <a:pPr lvl="2" indent="-171450">
              <a:buFont typeface="Wingdings"/>
              <a:buChar char="§"/>
            </a:pPr>
            <a:r>
              <a:rPr lang="en-US" dirty="0">
                <a:cs typeface="Calibri"/>
              </a:rPr>
              <a:t>Identification of congested routes – Vehicles can communicate which route they are taking, which could be used to create a congestion map</a:t>
            </a:r>
          </a:p>
          <a:p>
            <a:pPr lvl="2" indent="-171450">
              <a:buFont typeface="Wingdings"/>
              <a:buChar char="§"/>
            </a:pPr>
            <a:r>
              <a:rPr lang="en-US" dirty="0">
                <a:cs typeface="Calibri"/>
              </a:rPr>
              <a:t>Alternate Routes - recommend alternate routes to avoid this congestion</a:t>
            </a:r>
            <a:endParaRPr lang="en-US" dirty="0"/>
          </a:p>
          <a:p>
            <a:pPr lvl="1" indent="-171450">
              <a:buFont typeface="Courier New"/>
              <a:buChar char="o"/>
            </a:pPr>
            <a:r>
              <a:rPr lang="en-US" dirty="0">
                <a:cs typeface="Calibri"/>
              </a:rPr>
              <a:t>Traffic Light Modulation – Traffic lights could be modulated based on real-time vehicle data to improve efficiency based on real-time V2X data</a:t>
            </a:r>
          </a:p>
          <a:p>
            <a:pPr lvl="1" indent="-171450">
              <a:buFont typeface="Courier New"/>
              <a:buChar char="o"/>
            </a:pPr>
            <a:r>
              <a:rPr lang="en-US" dirty="0">
                <a:cs typeface="Calibri"/>
              </a:rPr>
              <a:t>Parking Management – V2I provides real-time parking availability data and could automate payments</a:t>
            </a:r>
          </a:p>
          <a:p>
            <a:pPr lvl="1" indent="-171450">
              <a:buFont typeface="Courier New"/>
              <a:buChar char="o"/>
            </a:pPr>
            <a:endParaRPr lang="en-US" dirty="0">
              <a:cs typeface="Calibri"/>
            </a:endParaRPr>
          </a:p>
          <a:p>
            <a:pPr marL="171450" indent="-171450">
              <a:buFont typeface="Arial"/>
              <a:buChar char="•"/>
            </a:pPr>
            <a:r>
              <a:rPr lang="en-US" dirty="0">
                <a:cs typeface="Calibri"/>
              </a:rPr>
              <a:t>Image Source: </a:t>
            </a:r>
            <a:r>
              <a:rPr lang="en-US" dirty="0">
                <a:hlinkClick r:id="rId3"/>
              </a:rPr>
              <a:t>https://commons.wikimedia.org/wiki/File:ITS_image_V2V_communication_on_freeways_will_help_to_prevent_crashes.jpg</a:t>
            </a:r>
            <a:r>
              <a:rPr lang="en-US" dirty="0"/>
              <a:t> </a:t>
            </a:r>
          </a:p>
          <a:p>
            <a:pPr marL="171450" indent="-171450">
              <a:buFont typeface="Arial"/>
              <a:buChar char="•"/>
            </a:pPr>
            <a:r>
              <a:rPr lang="en-US" dirty="0">
                <a:cs typeface="Calibri"/>
              </a:rPr>
              <a:t>Licensed Under Public Domain: </a:t>
            </a:r>
            <a:r>
              <a:rPr lang="en-US" dirty="0">
                <a:hlinkClick r:id="rId4"/>
              </a:rPr>
              <a:t>https://en.wikipedia.org/wiki/en:Public_domain</a:t>
            </a:r>
            <a:r>
              <a:rPr lang="en-US" dirty="0"/>
              <a:t> </a:t>
            </a:r>
            <a:endParaRPr lang="en-US" dirty="0">
              <a:cs typeface="Calibri"/>
            </a:endParaRPr>
          </a:p>
          <a:p>
            <a:pPr lvl="1" indent="-171450">
              <a:buFont typeface="Courier New"/>
              <a:buChar char="o"/>
            </a:pPr>
            <a:endParaRPr lang="en-US" dirty="0">
              <a:cs typeface="Calibri"/>
            </a:endParaRPr>
          </a:p>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8</a:t>
            </a:fld>
            <a:endParaRPr lang="en-US"/>
          </a:p>
        </p:txBody>
      </p:sp>
    </p:spTree>
    <p:extLst>
      <p:ext uri="{BB962C8B-B14F-4D97-AF65-F5344CB8AC3E}">
        <p14:creationId xmlns:p14="http://schemas.microsoft.com/office/powerpoint/2010/main" val="129041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Activity: Take an ADAS feature, research it, and talk about which types of V2X would be applicable. Associates can pick their own</a:t>
            </a:r>
            <a:r>
              <a:rPr lang="en-US" dirty="0"/>
              <a:t> or choose one from this list:  </a:t>
            </a:r>
            <a:r>
              <a:rPr lang="en-US" dirty="0">
                <a:hlinkClick r:id="rId3"/>
              </a:rPr>
              <a:t>https://www.synopsys.com/automotive/what-is-adas.html</a:t>
            </a:r>
            <a:r>
              <a:rPr lang="en-US" dirty="0"/>
              <a:t> </a:t>
            </a:r>
          </a:p>
          <a:p>
            <a:endParaRPr lang="en-US" dirty="0">
              <a:cs typeface="Calibri"/>
            </a:endParaRPr>
          </a:p>
          <a:p>
            <a:r>
              <a:rPr lang="en-US" dirty="0">
                <a:cs typeface="Calibri"/>
              </a:rPr>
              <a:t>Here are some discussion questions relating to V2X and ADAS: </a:t>
            </a:r>
          </a:p>
          <a:p>
            <a:r>
              <a:rPr lang="en-US" b="1" dirty="0"/>
              <a:t>Enhancing ADAS Functionality:</a:t>
            </a:r>
            <a:endParaRPr lang="en-US" dirty="0"/>
          </a:p>
          <a:p>
            <a:pPr marL="171450" indent="-171450">
              <a:buFont typeface="Arial"/>
              <a:buChar char="•"/>
            </a:pPr>
            <a:r>
              <a:rPr lang="en-US" dirty="0"/>
              <a:t>How can V2X data be used to improve the accuracy and effectiveness of existing ADAS features like automatic emergency braking (AEB) or lane departure warning (LDW)?</a:t>
            </a:r>
            <a:endParaRPr lang="en-US" dirty="0">
              <a:cs typeface="Calibri"/>
            </a:endParaRPr>
          </a:p>
          <a:p>
            <a:pPr marL="171450" indent="-171450">
              <a:buFont typeface="Arial"/>
              <a:buChar char="•"/>
            </a:pPr>
            <a:r>
              <a:rPr lang="en-US" dirty="0"/>
              <a:t>How will V2X communication allow ADAS features to anticipate potential hazards beyond the range of on-board sensors?</a:t>
            </a:r>
            <a:endParaRPr lang="en-US" dirty="0">
              <a:cs typeface="Calibri"/>
            </a:endParaRPr>
          </a:p>
          <a:p>
            <a:pPr marL="171450" indent="-171450">
              <a:buFont typeface="Arial"/>
              <a:buChar char="•"/>
            </a:pPr>
            <a:r>
              <a:rPr lang="en-US" dirty="0"/>
              <a:t>Can V2X technology facilitate cooperation between different vehicles' ADAS systems, leading to smoother and safer traffic flow?</a:t>
            </a:r>
            <a:endParaRPr lang="en-US" dirty="0">
              <a:cs typeface="Calibri"/>
            </a:endParaRPr>
          </a:p>
          <a:p>
            <a:pPr marL="171450" indent="-171450">
              <a:buFont typeface="Arial"/>
              <a:buChar char="•"/>
            </a:pPr>
            <a:r>
              <a:rPr lang="en-US" dirty="0"/>
              <a:t>What are the potential challenges of integrating V2X data into existing ADAS decision-making algorithms?</a:t>
            </a:r>
            <a:endParaRPr lang="en-US" dirty="0">
              <a:cs typeface="Calibri"/>
            </a:endParaRPr>
          </a:p>
          <a:p>
            <a:r>
              <a:rPr lang="en-US" b="1" dirty="0"/>
              <a:t>Standardization and Reliability:</a:t>
            </a:r>
            <a:endParaRPr lang="en-US" dirty="0"/>
          </a:p>
          <a:p>
            <a:pPr marL="171450" indent="-171450">
              <a:buFont typeface="Arial"/>
              <a:buChar char="•"/>
            </a:pPr>
            <a:r>
              <a:rPr lang="en-US" dirty="0"/>
              <a:t>How can we ensure consistent and reliable V2X data exchange for optimal ADAS performance?</a:t>
            </a:r>
            <a:endParaRPr lang="en-US" dirty="0">
              <a:cs typeface="Calibri"/>
            </a:endParaRPr>
          </a:p>
          <a:p>
            <a:pPr marL="171450" indent="-171450">
              <a:buFont typeface="Arial"/>
              <a:buChar char="•"/>
            </a:pPr>
            <a:r>
              <a:rPr lang="en-US" dirty="0"/>
              <a:t>What level of standardization is needed for V2X communication protocols to effectively integrate with diverse ADAS systems?</a:t>
            </a:r>
            <a:endParaRPr lang="en-US" dirty="0">
              <a:cs typeface="Calibri"/>
            </a:endParaRPr>
          </a:p>
          <a:p>
            <a:pPr marL="171450" indent="-171450">
              <a:buFont typeface="Arial"/>
              <a:buChar char="•"/>
            </a:pPr>
            <a:r>
              <a:rPr lang="en-US" dirty="0"/>
              <a:t>How can we address potential delays or latency issues in V2X communication to guarantee timely responses from ADAS features?</a:t>
            </a:r>
            <a:endParaRPr lang="en-US" dirty="0">
              <a:cs typeface="Calibri"/>
            </a:endParaRPr>
          </a:p>
          <a:p>
            <a:r>
              <a:rPr lang="en-US" b="1" dirty="0"/>
              <a:t>Future of V2X and ADAS:</a:t>
            </a:r>
            <a:endParaRPr lang="en-US" dirty="0"/>
          </a:p>
          <a:p>
            <a:pPr marL="171450" indent="-171450">
              <a:buFont typeface="Arial"/>
              <a:buChar char="•"/>
            </a:pPr>
            <a:r>
              <a:rPr lang="en-US" dirty="0"/>
              <a:t>Can V2X communication create a more collaborative driving environment where vehicles work together for optimal safety and efficiency?</a:t>
            </a:r>
            <a:endParaRPr lang="en-US" dirty="0">
              <a:cs typeface="Calibri"/>
            </a:endParaRPr>
          </a:p>
          <a:p>
            <a:pPr marL="171450" indent="-171450">
              <a:buFont typeface="Arial"/>
              <a:buChar char="•"/>
            </a:pPr>
            <a:r>
              <a:rPr lang="en-US" dirty="0"/>
              <a:t>How can we leverage V2X and ADAS advancements to create a more sustainable and equitable transportation system?</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9</a:t>
            </a:fld>
            <a:endParaRPr lang="en-US"/>
          </a:p>
        </p:txBody>
      </p:sp>
    </p:spTree>
    <p:extLst>
      <p:ext uri="{BB962C8B-B14F-4D97-AF65-F5344CB8AC3E}">
        <p14:creationId xmlns:p14="http://schemas.microsoft.com/office/powerpoint/2010/main" val="2229388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p:txBody>
          <a:bodyPr/>
          <a:lstStyle/>
          <a:p>
            <a:r>
              <a:rPr lang="en-US" dirty="0">
                <a:latin typeface="Futura PT Bold"/>
                <a:cs typeface="FUTURA MEDIUM"/>
              </a:rPr>
              <a:t>Introduction to V2X</a:t>
            </a:r>
            <a:endParaRPr lang="en-US" b="0" dirty="0">
              <a:latin typeface="Futura PT Bold"/>
              <a:cs typeface="FUTURA MEDIUM"/>
            </a:endParaRPr>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70243"/>
            <a:ext cx="2972011" cy="461470"/>
            <a:chOff x="2892462" y="351983"/>
            <a:chExt cx="4139727" cy="454328"/>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b="1" dirty="0">
                  <a:solidFill>
                    <a:srgbClr val="33383F"/>
                  </a:solidFill>
                  <a:latin typeface="Apercu (Body)"/>
                </a:rPr>
                <a:t>V2X</a:t>
              </a:r>
              <a:endParaRPr lang="en-US" dirty="0"/>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416139"/>
            <a:ext cx="3018530" cy="454328"/>
            <a:chOff x="2892462" y="1121329"/>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b="1" dirty="0">
                  <a:solidFill>
                    <a:srgbClr val="33383F"/>
                  </a:solidFill>
                  <a:ea typeface="+mn-lt"/>
                  <a:cs typeface="+mn-lt"/>
                </a:rPr>
                <a:t>Types of V2X</a:t>
              </a:r>
              <a:endParaRPr lang="en-US" dirty="0"/>
            </a:p>
          </p:txBody>
        </p:sp>
      </p:grpSp>
      <p:grpSp>
        <p:nvGrpSpPr>
          <p:cNvPr id="43" name="Group 42">
            <a:extLst>
              <a:ext uri="{FF2B5EF4-FFF2-40B4-BE49-F238E27FC236}">
                <a16:creationId xmlns:a16="http://schemas.microsoft.com/office/drawing/2014/main" id="{FD69BFD3-72F5-4696-A4B5-D10D702C9EB9}"/>
              </a:ext>
            </a:extLst>
          </p:cNvPr>
          <p:cNvGrpSpPr/>
          <p:nvPr/>
        </p:nvGrpSpPr>
        <p:grpSpPr>
          <a:xfrm>
            <a:off x="921564" y="2053957"/>
            <a:ext cx="3020022" cy="454328"/>
            <a:chOff x="2892460" y="2776537"/>
            <a:chExt cx="3639675" cy="454328"/>
          </a:xfrm>
        </p:grpSpPr>
        <p:grpSp>
          <p:nvGrpSpPr>
            <p:cNvPr id="44" name="Group 43">
              <a:extLst>
                <a:ext uri="{FF2B5EF4-FFF2-40B4-BE49-F238E27FC236}">
                  <a16:creationId xmlns:a16="http://schemas.microsoft.com/office/drawing/2014/main" id="{3DAB7F45-F802-4F75-9E8F-6B03A3021FB4}"/>
                </a:ext>
              </a:extLst>
            </p:cNvPr>
            <p:cNvGrpSpPr/>
            <p:nvPr/>
          </p:nvGrpSpPr>
          <p:grpSpPr>
            <a:xfrm>
              <a:off x="2892460" y="2776537"/>
              <a:ext cx="543758" cy="454328"/>
              <a:chOff x="4358640" y="844549"/>
              <a:chExt cx="725011" cy="605770"/>
            </a:xfrm>
          </p:grpSpPr>
          <p:sp>
            <p:nvSpPr>
              <p:cNvPr id="46" name="Rectangle: Rounded Corners 45">
                <a:extLst>
                  <a:ext uri="{FF2B5EF4-FFF2-40B4-BE49-F238E27FC236}">
                    <a16:creationId xmlns:a16="http://schemas.microsoft.com/office/drawing/2014/main" id="{18C768E1-1112-490D-9D13-D57E23819BA2}"/>
                  </a:ext>
                </a:extLst>
              </p:cNvPr>
              <p:cNvSpPr/>
              <p:nvPr/>
            </p:nvSpPr>
            <p:spPr>
              <a:xfrm>
                <a:off x="4358640" y="844549"/>
                <a:ext cx="725011"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7" name="TextBox 46">
                <a:extLst>
                  <a:ext uri="{FF2B5EF4-FFF2-40B4-BE49-F238E27FC236}">
                    <a16:creationId xmlns:a16="http://schemas.microsoft.com/office/drawing/2014/main" id="{CA81778A-3A05-4D09-A65A-ECCF266087B0}"/>
                  </a:ext>
                </a:extLst>
              </p:cNvPr>
              <p:cNvSpPr txBox="1"/>
              <p:nvPr/>
            </p:nvSpPr>
            <p:spPr>
              <a:xfrm>
                <a:off x="4501744" y="927100"/>
                <a:ext cx="521511"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03</a:t>
                </a:r>
              </a:p>
            </p:txBody>
          </p:sp>
        </p:grpSp>
        <p:sp>
          <p:nvSpPr>
            <p:cNvPr id="45" name="TextBox 44">
              <a:extLst>
                <a:ext uri="{FF2B5EF4-FFF2-40B4-BE49-F238E27FC236}">
                  <a16:creationId xmlns:a16="http://schemas.microsoft.com/office/drawing/2014/main" id="{ED202FBA-1855-4291-8F3D-D382BE959925}"/>
                </a:ext>
              </a:extLst>
            </p:cNvPr>
            <p:cNvSpPr txBox="1"/>
            <p:nvPr/>
          </p:nvSpPr>
          <p:spPr>
            <a:xfrm>
              <a:off x="3831785" y="2882709"/>
              <a:ext cx="2700350" cy="276999"/>
            </a:xfrm>
            <a:prstGeom prst="rect">
              <a:avLst/>
            </a:prstGeom>
            <a:noFill/>
          </p:spPr>
          <p:txBody>
            <a:bodyPr wrap="square" lIns="0" tIns="0" rIns="0" bIns="0" rtlCol="0" anchor="t">
              <a:spAutoFit/>
            </a:bodyPr>
            <a:lstStyle/>
            <a:p>
              <a:r>
                <a:rPr lang="en-US" b="1" dirty="0">
                  <a:solidFill>
                    <a:srgbClr val="33383F"/>
                  </a:solidFill>
                  <a:ea typeface="+mn-lt"/>
                  <a:cs typeface="+mn-lt"/>
                </a:rPr>
                <a:t>Applications of V2X</a:t>
              </a:r>
              <a:endParaRPr lang="en-US" dirty="0"/>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01 – </a:t>
            </a:r>
            <a:r>
              <a:rPr lang="en-US" b="0" dirty="0">
                <a:cs typeface="FUTURA MEDIUM"/>
              </a:rPr>
              <a:t>V2X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47856" y="2191717"/>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endParaRPr lang="en-US" dirty="0">
              <a:latin typeface="Arial"/>
              <a:cs typeface="Arial"/>
            </a:endParaRP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Communication between a vehicle and another entity</a:t>
            </a:r>
          </a:p>
          <a:p>
            <a:pPr marL="171450" indent="-171450">
              <a:buChar char="•"/>
            </a:pPr>
            <a:r>
              <a:rPr lang="en-US" b="1" u="sng" dirty="0">
                <a:latin typeface="Arial"/>
                <a:cs typeface="Arial"/>
              </a:rPr>
              <a:t>Importance:</a:t>
            </a:r>
            <a:r>
              <a:rPr lang="en-US" dirty="0">
                <a:latin typeface="Arial"/>
                <a:cs typeface="Arial"/>
              </a:rPr>
              <a:t> V2X is an essential factor in improving and optimizing the driving experience</a:t>
            </a:r>
          </a:p>
          <a:p>
            <a:pPr marL="431800" lvl="1" indent="-171450">
              <a:buFont typeface="Courier New" panose="020B0604020202020204" pitchFamily="34" charset="0"/>
              <a:buChar char="o"/>
            </a:pPr>
            <a:r>
              <a:rPr lang="en-US" sz="1600" dirty="0">
                <a:latin typeface="Arial"/>
                <a:cs typeface="Arial"/>
              </a:rPr>
              <a:t>Safety</a:t>
            </a:r>
            <a:endParaRPr lang="en-US" sz="1600" dirty="0"/>
          </a:p>
          <a:p>
            <a:pPr marL="431800" lvl="1" indent="-171450">
              <a:buFont typeface="Courier New" panose="020B0604020202020204" pitchFamily="34" charset="0"/>
              <a:buChar char="o"/>
            </a:pPr>
            <a:r>
              <a:rPr lang="en-US" sz="1600" dirty="0">
                <a:latin typeface="Arial"/>
                <a:cs typeface="Arial"/>
              </a:rPr>
              <a:t>Efficiency</a:t>
            </a:r>
          </a:p>
          <a:p>
            <a:pPr marL="431800" lvl="1" indent="-171450">
              <a:buFont typeface="Courier New" panose="020B0604020202020204" pitchFamily="34" charset="0"/>
              <a:buChar char="o"/>
            </a:pPr>
            <a:r>
              <a:rPr lang="en-US" sz="1600" dirty="0">
                <a:latin typeface="Arial"/>
                <a:cs typeface="Arial"/>
              </a:rPr>
              <a:t>Convenience</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V2X</a:t>
            </a:r>
            <a:endParaRPr lang="en-US" dirty="0"/>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vert="horz" lIns="91440" tIns="91440" rIns="91440" bIns="91440" rtlCol="0" anchor="t">
            <a:normAutofit/>
          </a:bodyPr>
          <a:lstStyle/>
          <a:p>
            <a:pPr marL="226695" indent="-226695"/>
            <a:endParaRPr lang="en-US" dirty="0"/>
          </a:p>
        </p:txBody>
      </p:sp>
      <p:pic>
        <p:nvPicPr>
          <p:cNvPr id="4" name="Picture 3" descr="File:Car2x communication.jpg">
            <a:extLst>
              <a:ext uri="{FF2B5EF4-FFF2-40B4-BE49-F238E27FC236}">
                <a16:creationId xmlns:a16="http://schemas.microsoft.com/office/drawing/2014/main" id="{834A21AC-5355-9F50-6E86-30F57CA1EA21}"/>
              </a:ext>
            </a:extLst>
          </p:cNvPr>
          <p:cNvPicPr>
            <a:picLocks noChangeAspect="1"/>
          </p:cNvPicPr>
          <p:nvPr/>
        </p:nvPicPr>
        <p:blipFill>
          <a:blip r:embed="rId3"/>
          <a:stretch>
            <a:fillRect/>
          </a:stretch>
        </p:blipFill>
        <p:spPr>
          <a:xfrm>
            <a:off x="968315" y="1757004"/>
            <a:ext cx="2743200" cy="2599963"/>
          </a:xfrm>
          <a:prstGeom prst="rect">
            <a:avLst/>
          </a:prstGeom>
        </p:spPr>
      </p:pic>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02 – Types of </a:t>
            </a:r>
            <a:r>
              <a:rPr lang="en-US" b="0" dirty="0">
                <a:cs typeface="FUTURA MEDIUM"/>
              </a:rPr>
              <a:t>V2X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4573" y="2364245"/>
            <a:ext cx="338180" cy="380453"/>
          </a:xfrm>
          <a:prstGeom prst="rect">
            <a:avLst/>
          </a:prstGeom>
        </p:spPr>
      </p:pic>
    </p:spTree>
    <p:extLst>
      <p:ext uri="{BB962C8B-B14F-4D97-AF65-F5344CB8AC3E}">
        <p14:creationId xmlns:p14="http://schemas.microsoft.com/office/powerpoint/2010/main" val="269866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Types of V2X</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lnSpcReduction="10000"/>
          </a:bodyPr>
          <a:lstStyle/>
          <a:p>
            <a:pPr marL="171450" indent="-171450">
              <a:buChar char="•"/>
            </a:pPr>
            <a:r>
              <a:rPr lang="en-US" b="1" u="sng" dirty="0">
                <a:latin typeface="Arial"/>
                <a:cs typeface="Arial"/>
              </a:rPr>
              <a:t>Definition:</a:t>
            </a:r>
            <a:r>
              <a:rPr lang="en-US" dirty="0">
                <a:latin typeface="Arial"/>
                <a:cs typeface="Arial"/>
              </a:rPr>
              <a:t> Different sub-categories of V2X, each referring to the type of entity with which the vehicle is communicating</a:t>
            </a:r>
          </a:p>
          <a:p>
            <a:pPr marL="171450" indent="-171450">
              <a:buChar char="•"/>
            </a:pPr>
            <a:r>
              <a:rPr lang="en-US" b="1" u="sng" dirty="0">
                <a:latin typeface="Arial"/>
                <a:cs typeface="Arial"/>
              </a:rPr>
              <a:t>Importance:</a:t>
            </a:r>
            <a:r>
              <a:rPr lang="en-US" dirty="0">
                <a:latin typeface="Arial"/>
                <a:cs typeface="Arial"/>
              </a:rPr>
              <a:t> Understanding the types of V2X shines light on what can be accomplished with V2X</a:t>
            </a:r>
          </a:p>
          <a:p>
            <a:pPr marL="431800" lvl="1" indent="-171450">
              <a:buFont typeface="Courier New" panose="020B0604020202020204" pitchFamily="34" charset="0"/>
              <a:buChar char="o"/>
            </a:pPr>
            <a:r>
              <a:rPr lang="en-US" sz="1600" dirty="0">
                <a:latin typeface="Arial"/>
                <a:cs typeface="Arial"/>
              </a:rPr>
              <a:t>V2V</a:t>
            </a:r>
          </a:p>
          <a:p>
            <a:pPr marL="431800" lvl="1" indent="-171450">
              <a:buFont typeface="Courier New" panose="020B0604020202020204" pitchFamily="34" charset="0"/>
              <a:buChar char="o"/>
            </a:pPr>
            <a:r>
              <a:rPr lang="en-US" sz="1600" dirty="0">
                <a:latin typeface="Arial"/>
                <a:cs typeface="Arial"/>
              </a:rPr>
              <a:t>V2I</a:t>
            </a:r>
          </a:p>
          <a:p>
            <a:pPr marL="431800" lvl="1" indent="-171450">
              <a:buFont typeface="Courier New" panose="020B0604020202020204" pitchFamily="34" charset="0"/>
              <a:buChar char="o"/>
            </a:pPr>
            <a:r>
              <a:rPr lang="en-US" sz="1600" dirty="0">
                <a:latin typeface="Arial"/>
                <a:cs typeface="Arial"/>
              </a:rPr>
              <a:t>V2D</a:t>
            </a:r>
          </a:p>
          <a:p>
            <a:pPr marL="431800" lvl="1" indent="-171450">
              <a:buFont typeface="Courier New" panose="020B0604020202020204" pitchFamily="34" charset="0"/>
              <a:buChar char="o"/>
            </a:pPr>
            <a:r>
              <a:rPr lang="en-US" sz="1600" dirty="0">
                <a:latin typeface="Arial"/>
                <a:cs typeface="Arial"/>
              </a:rPr>
              <a:t>V2P</a:t>
            </a:r>
          </a:p>
          <a:p>
            <a:pPr marL="431800" lvl="1" indent="-171450">
              <a:buFont typeface="Courier New" panose="020B0604020202020204" pitchFamily="34" charset="0"/>
              <a:buChar char="o"/>
            </a:pPr>
            <a:r>
              <a:rPr lang="en-US" sz="1600" dirty="0">
                <a:latin typeface="Arial"/>
                <a:cs typeface="Arial"/>
              </a:rPr>
              <a:t>V2C</a:t>
            </a: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Types of V2X</a:t>
            </a:r>
            <a:endParaRPr lang="en-US" dirty="0"/>
          </a:p>
        </p:txBody>
      </p:sp>
      <p:pic>
        <p:nvPicPr>
          <p:cNvPr id="4" name="Content Placeholder 3" descr="File:Types V2X .png">
            <a:extLst>
              <a:ext uri="{FF2B5EF4-FFF2-40B4-BE49-F238E27FC236}">
                <a16:creationId xmlns:a16="http://schemas.microsoft.com/office/drawing/2014/main" id="{D1CDDBEE-429A-38F6-BA6A-94FD6050A1C1}"/>
              </a:ext>
            </a:extLst>
          </p:cNvPr>
          <p:cNvPicPr>
            <a:picLocks noGrp="1" noChangeAspect="1"/>
          </p:cNvPicPr>
          <p:nvPr>
            <p:ph sz="quarter" idx="18"/>
          </p:nvPr>
        </p:nvPicPr>
        <p:blipFill>
          <a:blip r:embed="rId3"/>
          <a:stretch>
            <a:fillRect/>
          </a:stretch>
        </p:blipFill>
        <p:spPr>
          <a:xfrm>
            <a:off x="157358" y="1831989"/>
            <a:ext cx="4338966" cy="1916084"/>
          </a:xfrm>
        </p:spPr>
      </p:pic>
    </p:spTree>
    <p:extLst>
      <p:ext uri="{BB962C8B-B14F-4D97-AF65-F5344CB8AC3E}">
        <p14:creationId xmlns:p14="http://schemas.microsoft.com/office/powerpoint/2010/main" val="417645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03 – Applications of V2X</a:t>
            </a:r>
            <a:r>
              <a:rPr lang="en-US" b="0" dirty="0">
                <a:cs typeface="FUTURA MEDIUM"/>
              </a:rPr>
              <a:t> </a:t>
            </a:r>
            <a:endParaRPr lang="en-US" b="0"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4611" y="2989660"/>
            <a:ext cx="338180" cy="380453"/>
          </a:xfrm>
          <a:prstGeom prst="rect">
            <a:avLst/>
          </a:prstGeom>
        </p:spPr>
      </p:pic>
    </p:spTree>
    <p:extLst>
      <p:ext uri="{BB962C8B-B14F-4D97-AF65-F5344CB8AC3E}">
        <p14:creationId xmlns:p14="http://schemas.microsoft.com/office/powerpoint/2010/main" val="161584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V2V</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lnSpcReduction="10000"/>
          </a:bodyPr>
          <a:lstStyle/>
          <a:p>
            <a:pPr marL="171450" indent="-171450">
              <a:buChar char="•"/>
            </a:pPr>
            <a:r>
              <a:rPr lang="en-US" b="1" u="sng" dirty="0">
                <a:latin typeface="Arial"/>
                <a:cs typeface="Arial"/>
              </a:rPr>
              <a:t>Definition:</a:t>
            </a:r>
            <a:r>
              <a:rPr lang="en-US" dirty="0">
                <a:latin typeface="Arial"/>
                <a:cs typeface="Arial"/>
              </a:rPr>
              <a:t> V2X has many applications, each contributing to the vehicle ecosystem in a different way</a:t>
            </a:r>
          </a:p>
          <a:p>
            <a:pPr marL="171450" indent="-171450">
              <a:buChar char="•"/>
            </a:pPr>
            <a:r>
              <a:rPr lang="en-US" b="1" u="sng" dirty="0">
                <a:latin typeface="Arial"/>
                <a:cs typeface="Arial"/>
              </a:rPr>
              <a:t>Importance:</a:t>
            </a:r>
            <a:r>
              <a:rPr lang="en-US" dirty="0">
                <a:latin typeface="Arial"/>
                <a:cs typeface="Arial"/>
              </a:rPr>
              <a:t> Discussing the applications of V2X, we can directly understand how V2X improves the driving experience</a:t>
            </a:r>
          </a:p>
          <a:p>
            <a:pPr marL="431800" lvl="1" indent="-171450">
              <a:buFont typeface="Courier New" panose="020B0604020202020204" pitchFamily="34" charset="0"/>
              <a:buChar char="o"/>
            </a:pPr>
            <a:r>
              <a:rPr lang="en-US" sz="1600" dirty="0">
                <a:latin typeface="Arial"/>
                <a:cs typeface="Arial"/>
              </a:rPr>
              <a:t>ADAS</a:t>
            </a:r>
          </a:p>
          <a:p>
            <a:pPr marL="717550" lvl="2">
              <a:buFont typeface="Wingdings" panose="020B0604020202020204" pitchFamily="34" charset="0"/>
              <a:buChar char="§"/>
            </a:pPr>
            <a:r>
              <a:rPr lang="en-US" sz="1400" dirty="0">
                <a:latin typeface="Arial"/>
                <a:cs typeface="Arial"/>
              </a:rPr>
              <a:t>Collision Avoidance</a:t>
            </a:r>
          </a:p>
          <a:p>
            <a:pPr marL="717550" lvl="2">
              <a:buFont typeface="Wingdings" panose="020B0604020202020204" pitchFamily="34" charset="0"/>
              <a:buChar char="§"/>
            </a:pPr>
            <a:r>
              <a:rPr lang="en-US" sz="1400" dirty="0">
                <a:latin typeface="Arial"/>
                <a:cs typeface="Arial"/>
              </a:rPr>
              <a:t>Traffic Management</a:t>
            </a:r>
          </a:p>
          <a:p>
            <a:pPr marL="431800" lvl="1" indent="-171450">
              <a:buFont typeface="Courier New" panose="020B0604020202020204" pitchFamily="34" charset="0"/>
              <a:buChar char="o"/>
            </a:pPr>
            <a:r>
              <a:rPr lang="en-US" sz="1600" dirty="0">
                <a:latin typeface="Arial"/>
                <a:cs typeface="Arial"/>
              </a:rPr>
              <a:t>Congestion Reduction</a:t>
            </a:r>
          </a:p>
          <a:p>
            <a:pPr marL="717550" lvl="2">
              <a:buFont typeface="Wingdings" panose="020B0604020202020204" pitchFamily="34" charset="0"/>
              <a:buChar char="§"/>
            </a:pPr>
            <a:r>
              <a:rPr lang="en-US" sz="1400" dirty="0">
                <a:latin typeface="Arial"/>
                <a:cs typeface="Arial"/>
              </a:rPr>
              <a:t>Real-Time Traffic Management</a:t>
            </a: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Applications of V2X</a:t>
            </a:r>
            <a:endParaRPr lang="en-US" dirty="0"/>
          </a:p>
        </p:txBody>
      </p:sp>
      <p:pic>
        <p:nvPicPr>
          <p:cNvPr id="7" name="Content Placeholder 6" descr="File:ITS image V2V communication on freeways will help to prevent crashes.jpg">
            <a:extLst>
              <a:ext uri="{FF2B5EF4-FFF2-40B4-BE49-F238E27FC236}">
                <a16:creationId xmlns:a16="http://schemas.microsoft.com/office/drawing/2014/main" id="{F7C05916-2546-E59A-83B9-3CB2D062C4BF}"/>
              </a:ext>
            </a:extLst>
          </p:cNvPr>
          <p:cNvPicPr>
            <a:picLocks noGrp="1" noChangeAspect="1"/>
          </p:cNvPicPr>
          <p:nvPr>
            <p:ph sz="quarter" idx="18"/>
          </p:nvPr>
        </p:nvPicPr>
        <p:blipFill>
          <a:blip r:embed="rId3"/>
          <a:stretch>
            <a:fillRect/>
          </a:stretch>
        </p:blipFill>
        <p:spPr>
          <a:xfrm>
            <a:off x="228600" y="1810717"/>
            <a:ext cx="4206875" cy="2415829"/>
          </a:xfrm>
        </p:spPr>
      </p:pic>
    </p:spTree>
    <p:extLst>
      <p:ext uri="{BB962C8B-B14F-4D97-AF65-F5344CB8AC3E}">
        <p14:creationId xmlns:p14="http://schemas.microsoft.com/office/powerpoint/2010/main" val="3073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6399201-8c70-4094-bedf-0e0052933be2">
      <Terms xmlns="http://schemas.microsoft.com/office/infopath/2007/PartnerControls"/>
    </lcf76f155ced4ddcb4097134ff3c332f>
    <TaxCatchAll xmlns="c1d1d668-1a17-41cc-8e51-02c957e8f86c" xsi:nil="true"/>
    <SharedWithUsers xmlns="c1d1d668-1a17-41cc-8e51-02c957e8f86c">
      <UserInfo>
        <DisplayName>Julie Seals</DisplayName>
        <AccountId>37</AccountId>
        <AccountType/>
      </UserInfo>
      <UserInfo>
        <DisplayName>Kaitlyn Orama</DisplayName>
        <AccountId>2110</AccountId>
        <AccountType/>
      </UserInfo>
      <UserInfo>
        <DisplayName>Jonathan De La Cruz</DisplayName>
        <AccountId>373</AccountId>
        <AccountType/>
      </UserInfo>
      <UserInfo>
        <DisplayName>Eric Suminski</DisplayName>
        <AccountId>123</AccountId>
        <AccountType/>
      </UserInfo>
      <UserInfo>
        <DisplayName>Charles Jester</DisplayName>
        <AccountId>154</AccountId>
        <AccountType/>
      </UserInfo>
      <UserInfo>
        <DisplayName>Carolyn Rehm</DisplayName>
        <AccountId>36</AccountId>
        <AccountType/>
      </UserInfo>
    </SharedWithUsers>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Manager xmlns="16399201-8c70-4094-bedf-0e0052933be2" xsi:nil="true"/>
    <MediaLengthInSeconds xmlns="16399201-8c70-4094-bedf-0e0052933b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CA2243-931A-4EF4-9FA1-4079A51C626F}">
  <ds:schemaRefs>
    <ds:schemaRef ds:uri="http://schemas.microsoft.com/sharepoint/v3/contenttype/forms"/>
  </ds:schemaRefs>
</ds:datastoreItem>
</file>

<file path=customXml/itemProps2.xml><?xml version="1.0" encoding="utf-8"?>
<ds:datastoreItem xmlns:ds="http://schemas.openxmlformats.org/officeDocument/2006/customXml" ds:itemID="{A5E47A5D-D334-4C74-864A-75C10757119E}">
  <ds:schemaRef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79a5bbf3-99bf-47c0-b4a7-2a42861e66bd"/>
    <ds:schemaRef ds:uri="937ce7f7-54fc-4b8f-9f6d-319018edbfdc"/>
    <ds:schemaRef ds:uri="http://purl.org/dc/elements/1.1/"/>
    <ds:schemaRef ds:uri="16399201-8c70-4094-bedf-0e0052933be2"/>
    <ds:schemaRef ds:uri="c1d1d668-1a17-41cc-8e51-02c957e8f86c"/>
    <ds:schemaRef ds:uri="http://schemas.microsoft.com/sharepoint/v3"/>
  </ds:schemaRefs>
</ds:datastoreItem>
</file>

<file path=customXml/itemProps3.xml><?xml version="1.0" encoding="utf-8"?>
<ds:datastoreItem xmlns:ds="http://schemas.openxmlformats.org/officeDocument/2006/customXml" ds:itemID="{D21A4AE1-3115-4DE8-9CC9-2CFED6417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TotalTime>
  <Words>115</Words>
  <Application>Microsoft Office PowerPoint</Application>
  <PresentationFormat>On-screen Show (16:9)</PresentationFormat>
  <Paragraphs>24</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Rev-Theme_Test1</vt:lpstr>
      <vt:lpstr>Introduction to V2X </vt:lpstr>
      <vt:lpstr>Agenda</vt:lpstr>
      <vt:lpstr>01 – V2X </vt:lpstr>
      <vt:lpstr>V2X</vt:lpstr>
      <vt:lpstr>02 – Types of V2X </vt:lpstr>
      <vt:lpstr>Types of V2X</vt:lpstr>
      <vt:lpstr>03 – Applications of V2X </vt:lpstr>
      <vt:lpstr>Applications of V2X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lastModifiedBy>Charles Jester</cp:lastModifiedBy>
  <cp:revision>400</cp:revision>
  <dcterms:created xsi:type="dcterms:W3CDTF">2015-02-17T21:17:56Z</dcterms:created>
  <dcterms:modified xsi:type="dcterms:W3CDTF">2024-05-14T19:55:33Z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MediaServiceImageTags">
    <vt:lpwstr/>
  </property>
  <property fmtid="{D5CDD505-2E9C-101B-9397-08002B2CF9AE}" pid="4" name="Order">
    <vt:r8>22600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{"FileActivityType":"9","FileActivityTimeStamp":"2024-03-18T21:51:56.850Z","FileActivityUsersOnPage":[{"DisplayName":"Charles Jester","Id":"charles.jester@revature.com"}],"FileActivityNavigationId":null}</vt:lpwstr>
  </property>
  <property fmtid="{D5CDD505-2E9C-101B-9397-08002B2CF9AE}" pid="9" name="_ExtendedDescription">
    <vt:lpwstr/>
  </property>
  <property fmtid="{D5CDD505-2E9C-101B-9397-08002B2CF9AE}" pid="10" name="TriggerFlowInfo">
    <vt:lpwstr/>
  </property>
</Properties>
</file>