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5"/>
  </p:notesMasterIdLst>
  <p:handoutMasterIdLst>
    <p:handoutMasterId r:id="rId16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5" r:id="rId11"/>
    <p:sldId id="2134805933" r:id="rId12"/>
    <p:sldId id="2134805934" r:id="rId13"/>
    <p:sldId id="213480592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D51A1-3C65-780C-9A53-F7FFDC42BC3C}" v="8" dt="2024-05-15T16:21:08.796"/>
    <p1510:client id="{566671F6-EBC6-D8CF-43BA-A8AE26FE6215}" v="50" dt="2024-05-15T14:43:24.749"/>
    <p1510:client id="{968B4B6A-E354-C6BC-BA51-69044FB040A1}" v="12" dt="2024-05-14T21:48:57.681"/>
    <p1510:client id="{B7A2A4D3-6D99-3DF0-3741-691CD8ABD468}" v="43" dt="2024-05-14T20:27:1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Pablo De La Cruz" userId="S::pablo.delacruz@revature.com::8115c544-8bba-46ae-9cbb-b9bee7731623" providerId="AD" clId="Web-{42ED51A1-3C65-780C-9A53-F7FFDC42BC3C}"/>
    <pc:docChg chg="addSld delSld modSld">
      <pc:chgData name="Pablo De La Cruz" userId="S::pablo.delacruz@revature.com::8115c544-8bba-46ae-9cbb-b9bee7731623" providerId="AD" clId="Web-{42ED51A1-3C65-780C-9A53-F7FFDC42BC3C}" dt="2024-05-15T16:21:08.796" v="6" actId="14100"/>
      <pc:docMkLst>
        <pc:docMk/>
      </pc:docMkLst>
      <pc:sldChg chg="new del">
        <pc:chgData name="Pablo De La Cruz" userId="S::pablo.delacruz@revature.com::8115c544-8bba-46ae-9cbb-b9bee7731623" providerId="AD" clId="Web-{42ED51A1-3C65-780C-9A53-F7FFDC42BC3C}" dt="2024-05-15T16:20:18.076" v="1"/>
        <pc:sldMkLst>
          <pc:docMk/>
          <pc:sldMk cId="2079520391" sldId="2134805935"/>
        </pc:sldMkLst>
      </pc:sldChg>
      <pc:sldChg chg="addSp modSp new">
        <pc:chgData name="Pablo De La Cruz" userId="S::pablo.delacruz@revature.com::8115c544-8bba-46ae-9cbb-b9bee7731623" providerId="AD" clId="Web-{42ED51A1-3C65-780C-9A53-F7FFDC42BC3C}" dt="2024-05-15T16:21:08.796" v="6" actId="14100"/>
        <pc:sldMkLst>
          <pc:docMk/>
          <pc:sldMk cId="4060877285" sldId="2134805935"/>
        </pc:sldMkLst>
        <pc:spChg chg="mod">
          <ac:chgData name="Pablo De La Cruz" userId="S::pablo.delacruz@revature.com::8115c544-8bba-46ae-9cbb-b9bee7731623" providerId="AD" clId="Web-{42ED51A1-3C65-780C-9A53-F7FFDC42BC3C}" dt="2024-05-15T16:20:38.905" v="3" actId="20577"/>
          <ac:spMkLst>
            <pc:docMk/>
            <pc:sldMk cId="4060877285" sldId="2134805935"/>
            <ac:spMk id="2" creationId="{356D347E-8A7E-AA62-2769-4F3B0294A2E2}"/>
          </ac:spMkLst>
        </pc:spChg>
        <pc:picChg chg="add mod">
          <ac:chgData name="Pablo De La Cruz" userId="S::pablo.delacruz@revature.com::8115c544-8bba-46ae-9cbb-b9bee7731623" providerId="AD" clId="Web-{42ED51A1-3C65-780C-9A53-F7FFDC42BC3C}" dt="2024-05-15T16:21:08.796" v="6" actId="14100"/>
          <ac:picMkLst>
            <pc:docMk/>
            <pc:sldMk cId="4060877285" sldId="2134805935"/>
            <ac:picMk id="8" creationId="{9F7A8A05-0074-93E9-F1C8-391529150734}"/>
          </ac:picMkLst>
        </pc:picChg>
      </pc:sldChg>
    </pc:docChg>
  </pc:docChgLst>
  <pc:docChgLst>
    <pc:chgData name="Rory Eiffe" userId="S::rory.eiffe@revature.com::26a7415f-7908-4f4c-ac4d-b7cb93b5498f" providerId="AD" clId="Web-{968B4B6A-E354-C6BC-BA51-69044FB040A1}"/>
    <pc:docChg chg="modSld">
      <pc:chgData name="Rory Eiffe" userId="S::rory.eiffe@revature.com::26a7415f-7908-4f4c-ac4d-b7cb93b5498f" providerId="AD" clId="Web-{968B4B6A-E354-C6BC-BA51-69044FB040A1}" dt="2024-05-14T21:48:57.040" v="6" actId="20577"/>
      <pc:docMkLst>
        <pc:docMk/>
      </pc:docMkLst>
      <pc:sldChg chg="modSp">
        <pc:chgData name="Rory Eiffe" userId="S::rory.eiffe@revature.com::26a7415f-7908-4f4c-ac4d-b7cb93b5498f" providerId="AD" clId="Web-{968B4B6A-E354-C6BC-BA51-69044FB040A1}" dt="2024-05-14T21:48:36.431" v="0" actId="20577"/>
        <pc:sldMkLst>
          <pc:docMk/>
          <pc:sldMk cId="2206071569" sldId="2134805919"/>
        </pc:sldMkLst>
        <pc:spChg chg="mod">
          <ac:chgData name="Rory Eiffe" userId="S::rory.eiffe@revature.com::26a7415f-7908-4f4c-ac4d-b7cb93b5498f" providerId="AD" clId="Web-{968B4B6A-E354-C6BC-BA51-69044FB040A1}" dt="2024-05-14T21:48:36.431" v="0" actId="20577"/>
          <ac:spMkLst>
            <pc:docMk/>
            <pc:sldMk cId="2206071569" sldId="2134805919"/>
            <ac:spMk id="23" creationId="{62E9B6E1-7420-4F5C-A89A-7C6EAEF8CB63}"/>
          </ac:spMkLst>
        </pc:spChg>
      </pc:sldChg>
      <pc:sldChg chg="modSp">
        <pc:chgData name="Rory Eiffe" userId="S::rory.eiffe@revature.com::26a7415f-7908-4f4c-ac4d-b7cb93b5498f" providerId="AD" clId="Web-{968B4B6A-E354-C6BC-BA51-69044FB040A1}" dt="2024-05-14T21:48:52.212" v="5" actId="1076"/>
        <pc:sldMkLst>
          <pc:docMk/>
          <pc:sldMk cId="2464003690" sldId="2134805920"/>
        </pc:sldMkLst>
        <pc:spChg chg="mod">
          <ac:chgData name="Rory Eiffe" userId="S::rory.eiffe@revature.com::26a7415f-7908-4f4c-ac4d-b7cb93b5498f" providerId="AD" clId="Web-{968B4B6A-E354-C6BC-BA51-69044FB040A1}" dt="2024-05-14T21:48:47.899" v="3" actId="14100"/>
          <ac:spMkLst>
            <pc:docMk/>
            <pc:sldMk cId="2464003690" sldId="2134805920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968B4B6A-E354-C6BC-BA51-69044FB040A1}" dt="2024-05-14T21:48:52.212" v="5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">
        <pc:chgData name="Rory Eiffe" userId="S::rory.eiffe@revature.com::26a7415f-7908-4f4c-ac4d-b7cb93b5498f" providerId="AD" clId="Web-{968B4B6A-E354-C6BC-BA51-69044FB040A1}" dt="2024-05-14T21:48:57.040" v="6" actId="2057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968B4B6A-E354-C6BC-BA51-69044FB040A1}" dt="2024-05-14T21:48:57.040" v="6" actId="20577"/>
          <ac:spMkLst>
            <pc:docMk/>
            <pc:sldMk cId="972576356" sldId="2134805930"/>
            <ac:spMk id="2" creationId="{45A1F15E-A89D-FB2A-8678-48E813D9747E}"/>
          </ac:spMkLst>
        </pc:sp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Rory Eiffe" userId="S::rory.eiffe@revature.com::26a7415f-7908-4f4c-ac4d-b7cb93b5498f" providerId="AD" clId="Web-{F30FC10B-0018-F2E6-2342-DDF25DCEC2BE}"/>
    <pc:docChg chg="modSld">
      <pc:chgData name="Rory Eiffe" userId="S::rory.eiffe@revature.com::26a7415f-7908-4f4c-ac4d-b7cb93b5498f" providerId="AD" clId="Web-{F30FC10B-0018-F2E6-2342-DDF25DCEC2BE}" dt="2024-05-15T14:57:02.071" v="0"/>
      <pc:docMkLst>
        <pc:docMk/>
      </pc:docMkLst>
      <pc:sldChg chg="modNotes">
        <pc:chgData name="Rory Eiffe" userId="S::rory.eiffe@revature.com::26a7415f-7908-4f4c-ac4d-b7cb93b5498f" providerId="AD" clId="Web-{F30FC10B-0018-F2E6-2342-DDF25DCEC2BE}" dt="2024-05-15T14:57:02.071" v="0"/>
        <pc:sldMkLst>
          <pc:docMk/>
          <pc:sldMk cId="635079989" sldId="2134805932"/>
        </pc:sldMkLst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566671F6-EBC6-D8CF-43BA-A8AE26FE6215}"/>
    <pc:docChg chg="modSld">
      <pc:chgData name="Charles Jester" userId="S::charles.jester@revature.com::f75cea3c-e151-4c95-9152-34449bede018" providerId="AD" clId="Web-{566671F6-EBC6-D8CF-43BA-A8AE26FE6215}" dt="2024-05-15T14:43:24.749" v="61" actId="20577"/>
      <pc:docMkLst>
        <pc:docMk/>
      </pc:docMkLst>
      <pc:sldChg chg="modSp modNotes">
        <pc:chgData name="Charles Jester" userId="S::charles.jester@revature.com::f75cea3c-e151-4c95-9152-34449bede018" providerId="AD" clId="Web-{566671F6-EBC6-D8CF-43BA-A8AE26FE6215}" dt="2024-05-15T14:43:24.749" v="61" actId="20577"/>
        <pc:sldMkLst>
          <pc:docMk/>
          <pc:sldMk cId="635079989" sldId="2134805932"/>
        </pc:sldMkLst>
        <pc:spChg chg="mod">
          <ac:chgData name="Charles Jester" userId="S::charles.jester@revature.com::f75cea3c-e151-4c95-9152-34449bede018" providerId="AD" clId="Web-{566671F6-EBC6-D8CF-43BA-A8AE26FE6215}" dt="2024-05-15T14:43:24.749" v="61" actId="20577"/>
          <ac:spMkLst>
            <pc:docMk/>
            <pc:sldMk cId="635079989" sldId="2134805932"/>
            <ac:spMk id="3" creationId="{C22BCF9D-0B7B-9AB3-1EFC-ABE372BE04F9}"/>
          </ac:spMkLst>
        </pc:s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Charles Jester" userId="S::charles.jester@revature.com::f75cea3c-e151-4c95-9152-34449bede018" providerId="AD" clId="Web-{B7A2A4D3-6D99-3DF0-3741-691CD8ABD468}"/>
    <pc:docChg chg="modSld">
      <pc:chgData name="Charles Jester" userId="S::charles.jester@revature.com::f75cea3c-e151-4c95-9152-34449bede018" providerId="AD" clId="Web-{B7A2A4D3-6D99-3DF0-3741-691CD8ABD468}" dt="2024-05-14T20:27:18.850" v="40" actId="20577"/>
      <pc:docMkLst>
        <pc:docMk/>
      </pc:docMkLst>
      <pc:sldChg chg="modSp">
        <pc:chgData name="Charles Jester" userId="S::charles.jester@revature.com::f75cea3c-e151-4c95-9152-34449bede018" providerId="AD" clId="Web-{B7A2A4D3-6D99-3DF0-3741-691CD8ABD468}" dt="2024-05-14T20:24:24.940" v="8" actId="20577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B7A2A4D3-6D99-3DF0-3741-691CD8ABD468}" dt="2024-05-14T20:24:24.940" v="8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B7A2A4D3-6D99-3DF0-3741-691CD8ABD468}" dt="2024-05-14T20:25:26.691" v="18" actId="20577"/>
        <pc:sldMkLst>
          <pc:docMk/>
          <pc:sldMk cId="635079989" sldId="2134805932"/>
        </pc:sldMkLst>
        <pc:spChg chg="mod">
          <ac:chgData name="Charles Jester" userId="S::charles.jester@revature.com::f75cea3c-e151-4c95-9152-34449bede018" providerId="AD" clId="Web-{B7A2A4D3-6D99-3DF0-3741-691CD8ABD468}" dt="2024-05-14T20:25:26.691" v="18" actId="20577"/>
          <ac:spMkLst>
            <pc:docMk/>
            <pc:sldMk cId="635079989" sldId="2134805932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B7A2A4D3-6D99-3DF0-3741-691CD8ABD468}" dt="2024-05-14T20:27:18.850" v="40" actId="20577"/>
        <pc:sldMkLst>
          <pc:docMk/>
          <pc:sldMk cId="4291588408" sldId="2134805934"/>
        </pc:sldMkLst>
        <pc:spChg chg="mod">
          <ac:chgData name="Charles Jester" userId="S::charles.jester@revature.com::f75cea3c-e151-4c95-9152-34449bede018" providerId="AD" clId="Web-{B7A2A4D3-6D99-3DF0-3741-691CD8ABD468}" dt="2024-05-14T20:27:18.850" v="40" actId="20577"/>
          <ac:spMkLst>
            <pc:docMk/>
            <pc:sldMk cId="4291588408" sldId="2134805934"/>
            <ac:spMk id="11" creationId="{ED3DFDF2-EEBE-A206-1D61-60C70C6284DF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3T16:41:59.6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40 24575,'40'0'0,"0"-2"0,1-1 0,54-12 0,-37 6 0,0 2 0,0 4 0,107 6 0,-41 0 0,211-3-1365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.org/news-media/magazine/2022/05/adas-and-art-vehicle-modific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%3C0%3Ehttps:/www.mckinsey.com/industries/semiconductors/our-insights/advanced-driver-assistance-systems-challenges-and-opportunities-ahea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c-powerpoint.officeapps.live.com/pods/%3C0%3Ehttps:/www.mckinsey.com/industries/automotive-and-assembly/our-insights/autonomous-drivings-future-convenient-and-connecte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sc-powerpoint.officeapps.live.com/pods/%3C1%3Ehttps:/www.mckinsey.com/industries/semiconductors/our-insights/advanced-driver-assistance-systems-challenges-and-opportunities-ahead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%3C0%3Ehttps:/www.mckinsey.com/industries/automotive-and-assembly/our-insights/autonomous-drivings-future-convenient-and-connect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ema.org/news-media/magazine/2022/05/adas-and-art-vehicle-modific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Safety and Performance:</a:t>
            </a:r>
            <a:r>
              <a:rPr lang="en-US"/>
              <a:t> Proper system calibration and sensor placement are vital for accurate performance of ADAS features like automatic emergency braking or lane departure warning. </a:t>
            </a:r>
          </a:p>
          <a:p>
            <a:endParaRPr lang="en-US" b="1"/>
          </a:p>
          <a:p>
            <a:r>
              <a:rPr lang="en-US" b="1"/>
              <a:t>Driver Experience:</a:t>
            </a:r>
            <a:r>
              <a:rPr lang="en-US"/>
              <a:t> Consistent and intuitive operation across different vehicles builds user trust and reduces confusion when switching between vehicles. </a:t>
            </a:r>
          </a:p>
          <a:p>
            <a:endParaRPr lang="en-US" b="1"/>
          </a:p>
          <a:p>
            <a:r>
              <a:rPr lang="en-US" b="1"/>
              <a:t>Scalability and Cost-Effectiveness:</a:t>
            </a:r>
            <a:r>
              <a:rPr lang="en-US"/>
              <a:t> Standardized integration methods enable manufacturers to efficiently develop and deploy ADAS features across their vehicle portfolios.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Notes: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Hardware Variations: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Sensor placement:</a:t>
            </a:r>
            <a:r>
              <a:rPr lang="en-US"/>
              <a:t> The location and configuration of cameras, radars, and </a:t>
            </a:r>
            <a:r>
              <a:rPr lang="en-US" err="1"/>
              <a:t>LiDARs</a:t>
            </a:r>
            <a:r>
              <a:rPr lang="en-US"/>
              <a:t> can differ significantly between vehicles, impacting the effectiveness of ADAS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Processing power:</a:t>
            </a:r>
            <a:r>
              <a:rPr lang="en-US"/>
              <a:t> The computational demands of ADAS algorithms vary, and vehicles may require different hardware depending on the specific features offered.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Software Challenges: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Calibration and tuning:</a:t>
            </a:r>
            <a:r>
              <a:rPr lang="en-US"/>
              <a:t> Each vehicle platform may require unique calibration procedures and software tuning to ensure accurate sensor data interpretation and system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Standardization:</a:t>
            </a:r>
            <a:r>
              <a:rPr lang="en-US"/>
              <a:t> A lack of standardized software interfaces between ADAS components and vehicle systems can complicate integration efforts.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Discussion Points: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car manufacturers achieve a balance between customization and standardization for ADAS integration across diverse vehicle platforms?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What role can simulation and testing play in overcoming the challenges of ADAS integration with different vehicle types?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the automotive industry collaborate to develop open-source platforms that facilitate easier ADAS integration?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References: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https://www.sema.org/news-media/magazine/2022/05/adas-and-art-vehicle-modification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https://www.mckinsey.com/industries/semiconductors/our-insights/advanced-driver-assistance-systems-challenges-and-opportunities-ahead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/>
              <a:t>Safety and System Performance:</a:t>
            </a:r>
            <a:r>
              <a:rPr lang="en-US"/>
              <a:t> Optimized sensor placement, robust software, and rigorous testing contribute to reliable ADAS functionality.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User Adoption and Trust:</a:t>
            </a:r>
            <a:r>
              <a:rPr lang="en-US"/>
              <a:t> Clear communication, intuitive interfaces, and well-designed features encourage driver acceptance and trust in ADAS capabilities.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Cost-Effectiveness and Scalability:</a:t>
            </a:r>
            <a:r>
              <a:rPr lang="en-US"/>
              <a:t> Strategic planning helps optimize resource allocation and enables efficient implementation across different vehicle platforms.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r>
              <a:rPr lang="en-US" b="1"/>
              <a:t>Notes: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Planning and System Design:</a:t>
            </a:r>
            <a:r>
              <a:rPr lang="en-US"/>
              <a:t> 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Clearly define ADAS features and functionalities based on safety priorities and target markets.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Select appropriate sensors and hardware considering vehicle design constraints and processing power requirements.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Design a robust software architecture that facilitates modularity, scalability, and future updates.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Sensor Placement and Calibration: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Strategically position sensors to maximize coverage and minimize blind spots for optimal performance.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Implement thorough calibration procedures to ensure accurate sensor data interpretation.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Software Development and Testing: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Develop robust software algorithms for sensor data processing, decision-making, and system control.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Conduct comprehensive testing across diverse driving scenarios and environmental conditions to validate ADAS performance.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User Interface (UI) and User Experience (UX) Design: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Design intuitive and user-friendly interfaces that clearly communicate ADAS functionality and system status.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Ensure clear and consistent driver feedback mechanisms (visual, auditory) to enhance trust and reduce confusion.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Regulatory Compliance: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Continuously monitor and adapt ADAS features to comply with evolving safety regulations and standards set by governing bodies.</a:t>
            </a:r>
          </a:p>
          <a:p>
            <a:endParaRPr lang="en-US" b="1"/>
          </a:p>
          <a:p>
            <a:r>
              <a:rPr lang="en-US" b="1"/>
              <a:t>Additional Notes: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Collaboration between car manufacturers, sensor suppliers, and software developers is crucial for successful ADAS implementation.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Cybersecurity measures must be prioritized to protect ADAS systems from hacking and potential malfunctions.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b="1"/>
              <a:t>Discussion Points: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How can the trade-off between providing advanced ADAS features and ensuring affordability for consumers be addressed?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What strategies can be employed to educate drivers about ADAS capabilities and limitations, promoting responsible use?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How can ongoing data collection from ADAS systems be leveraged to improve future iterations and enhance safety?</a:t>
            </a: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b="1"/>
              <a:t>References: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hlinkClick r:id="rId3"/>
              </a:rPr>
              <a:t>https://www.mckinsey.com/industries/automotive-and-assembly/our-insights/autonomous-drivings-future-convenient-and-connected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hlinkClick r:id="rId4"/>
              </a:rPr>
              <a:t>https://www.mckinsey.com/industries/semiconductors/our-insights/advanced-driver-assistance-systems-challenges-and-opportunities-ahead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/>
              <a:t>Standardized Functionality:</a:t>
            </a:r>
            <a:r>
              <a:rPr lang="en-US"/>
              <a:t> Compatible ADAS features deliver consistent performance regardless of the vehicle, fostering user trust and reducing confusion.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Platform Flexibility:</a:t>
            </a:r>
            <a:r>
              <a:rPr lang="en-US"/>
              <a:t> Scalable ADAS systems can be efficiently adapted to different vehicle types and configurations, reducing development costs and expediting time-to-market.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Market Reach and Future Growth:</a:t>
            </a:r>
            <a:r>
              <a:rPr lang="en-US"/>
              <a:t> Compatibility and scalability enable manufacturers to offer ADAS features across their product lines, catering to a wider audience and supporting future advancements.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Notes: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Hardware Compatibility: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Modular sensor design:</a:t>
            </a:r>
            <a:r>
              <a:rPr lang="en-US"/>
              <a:t> Utilize modular sensor configurations that can be adapted to different vehicle layouts while maintaining core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Standardized interfaces:</a:t>
            </a:r>
            <a:r>
              <a:rPr lang="en-US"/>
              <a:t> Promote the adoption of standardized interfaces for sensor communication with vehicle ECUs (Electronic Control Units) to ensure seamless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Software Scalability: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Modular software architecture:</a:t>
            </a:r>
            <a:r>
              <a:rPr lang="en-US"/>
              <a:t> Develop ADAS software with a modular architecture, allowing for feature subsets to be enabled or disabled based on vehicle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Scalable algorithms:</a:t>
            </a:r>
            <a:r>
              <a:rPr lang="en-US"/>
              <a:t> Design algorithms that can be efficiently scaled to accommodate different processing power capabilities of various vehicle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Calibration and Validation Strategies: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Automated calibration tools:</a:t>
            </a:r>
            <a:r>
              <a:rPr lang="en-US"/>
              <a:t> Implement automated calibration tools that can adapt to different sensor placements across vehicle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Virtual testing environments:</a:t>
            </a:r>
            <a:r>
              <a:rPr lang="en-US"/>
              <a:t> Leverage virtual testing environments to validate ADAS performance across diverse vehicle configurations.</a:t>
            </a:r>
          </a:p>
          <a:p>
            <a:r>
              <a:rPr lang="en-US" b="1"/>
              <a:t>Additional Notes: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Open communication and collaboration among car manufacturers, sensor suppliers, and software developers are essential for achieving compatibility and scalability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Adherence to industry standards for ADAS functionalities and interfaces promotes compatibility across different vehicle platforms.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Discussion Points: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the automotive industry balance the need for customization with the benefits of standardized ADAS features?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What role can simulation tools play in ensuring compatibility and scalability of ADAS features across different vehicle platforms?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future developments in software architecture and artificial intelligence contribute to more scalable and adaptable ADAS systems?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References: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https://www.mckinsey.com/industries/automotive-and-assembly/our-insights/autonomous-drivings-future-convenient-and-connected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https://www.sema.org/news-media/magazine/2022/05/adas-and-art-vehicle-modification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43" y="2354390"/>
            <a:ext cx="6039046" cy="182085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utura PT Bold"/>
                <a:cs typeface="FUTURA MEDIUM"/>
              </a:rPr>
              <a:t>ADAS Integration Challenges &amp; Solutions</a:t>
            </a:r>
            <a:endParaRPr lang="en-US" b="0">
              <a:latin typeface="Futura PT Bold"/>
              <a:cs typeface="FUTURA MEDIUM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6" y="755422"/>
            <a:ext cx="3494017" cy="553998"/>
            <a:chOff x="2892462" y="337391"/>
            <a:chExt cx="4559769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861720" y="337391"/>
              <a:ext cx="3590511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latin typeface="Apercu (Body)"/>
                </a:rPr>
                <a:t>Integration Challenges of ADAS with Different Vehicles</a:t>
              </a:r>
              <a:endParaRPr lang="en-US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397260"/>
            <a:ext cx="3012438" cy="553998"/>
            <a:chOff x="2892462" y="1102450"/>
            <a:chExt cx="4259317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88719" y="1102450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ea typeface="+mn-lt"/>
                  <a:cs typeface="+mn-lt"/>
                </a:rPr>
                <a:t>Strategies for Effective ADAS Implementation</a:t>
              </a:r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39098"/>
            <a:ext cx="3618484" cy="553998"/>
            <a:chOff x="2892460" y="2761678"/>
            <a:chExt cx="4360930" cy="5539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793275" y="2761678"/>
              <a:ext cx="3460115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ea typeface="+mn-lt"/>
                  <a:cs typeface="+mn-lt"/>
                </a:rPr>
                <a:t>Ensuring Compatibility &amp; Scalability for ADAS Features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114527" cy="1820850"/>
          </a:xfrm>
        </p:spPr>
        <p:txBody>
          <a:bodyPr anchor="t">
            <a:normAutofit fontScale="90000"/>
          </a:bodyPr>
          <a:lstStyle/>
          <a:p>
            <a:r>
              <a:rPr lang="en-US">
                <a:cs typeface="FUTURA MEDIUM"/>
              </a:rPr>
              <a:t>01 – </a:t>
            </a:r>
            <a:r>
              <a:rPr lang="en-US" b="0">
                <a:cs typeface="FUTURA MEDIUM"/>
              </a:rPr>
              <a:t>Integration Challenges of ADAS with Different Vehicles</a:t>
            </a:r>
            <a:br>
              <a:rPr lang="en-US" b="0">
                <a:cs typeface="FUTURA MEDIUM"/>
              </a:rPr>
            </a:b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681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Sensor Integrations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E</a:t>
            </a:r>
            <a:r>
              <a:rPr lang="en-US"/>
              <a:t>ffectively presents challenges due to variations in vehicle design, sensor placement, and underlying software across different vehicle models and manufacturers.</a:t>
            </a: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</a:t>
            </a:r>
            <a:r>
              <a:rPr lang="en-US">
                <a:latin typeface="Arial"/>
                <a:cs typeface="Arial"/>
              </a:rPr>
              <a:t> emphasis on various levels on standardization &amp; ability for repair between different vehicles</a:t>
            </a: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Safety &amp; Performance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Driver Experience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Scalability &amp; Cost-Effectiveness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809B4B-89C7-5C53-8A34-2BAEADDC119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/>
          <a:stretch/>
        </p:blipFill>
        <p:spPr bwMode="auto">
          <a:xfrm>
            <a:off x="1" y="1688734"/>
            <a:ext cx="4705350" cy="28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Integration Challenges of ADAS with Different Vehicles</a:t>
            </a: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>
                <a:cs typeface="FUTURA MEDIUM"/>
              </a:rPr>
              <a:t>02 – </a:t>
            </a:r>
            <a:r>
              <a:rPr lang="en-US" b="0">
                <a:cs typeface="FUTURA MEDIUM"/>
              </a:rPr>
              <a:t>Strategies for Effective ADAS Implementation</a:t>
            </a:r>
            <a:br>
              <a:rPr lang="en-US" b="0">
                <a:cs typeface="FUTURA MEDIUM"/>
              </a:rPr>
            </a:b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363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Block Diagram of ADAS Reference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Futura Medium"/>
              </a:rPr>
              <a:t>I</a:t>
            </a:r>
            <a:r>
              <a:rPr lang="en-US">
                <a:cs typeface="Futura Medium"/>
              </a:rPr>
              <a:t>mplementation requires careful planning, coordination, and execution across various stages.</a:t>
            </a: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</a:t>
            </a:r>
            <a:r>
              <a:rPr lang="en-US">
                <a:latin typeface="Arial"/>
                <a:cs typeface="Arial"/>
              </a:rPr>
              <a:t> assuring quality features are being produced with no critical side effects, ensuring a trustworthy system</a:t>
            </a: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Safety &amp; System Performance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User Adoption &amp; Trust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Cost-Effectiveness &amp; Scalability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Strategies for Effective ADAS Implementation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753D3A-E071-FF0D-FD73-1AE493FFE935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33532"/>
          <a:stretch/>
        </p:blipFill>
        <p:spPr bwMode="auto">
          <a:xfrm>
            <a:off x="78935" y="2028904"/>
            <a:ext cx="4626415" cy="232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495B52-25C3-E2B1-4C18-68C22565D927}"/>
                  </a:ext>
                </a:extLst>
              </p14:cNvPr>
              <p14:cNvContentPartPr/>
              <p14:nvPr/>
            </p14:nvContentPartPr>
            <p14:xfrm>
              <a:off x="1108944" y="4337784"/>
              <a:ext cx="36540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495B52-25C3-E2B1-4C18-68C22565D9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944" y="4274784"/>
                <a:ext cx="4910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0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D347E-8A7E-AA62-2769-4F3B0294A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BBDF-B6E7-CEC9-CC10-1EDC72C184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6C0A-7F09-A5B7-BE3C-EC3D076593C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2DB52-0E22-84F8-08E8-8FF111798185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264ADB-D3FB-8AAA-904E-4BD5B33F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F7A8A05-0074-93E9-F1C8-39152915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33532"/>
          <a:stretch/>
        </p:blipFill>
        <p:spPr bwMode="auto">
          <a:xfrm>
            <a:off x="-7182" y="9082"/>
            <a:ext cx="9159271" cy="466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7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4" y="1842326"/>
            <a:ext cx="7410757" cy="1820850"/>
          </a:xfrm>
        </p:spPr>
        <p:txBody>
          <a:bodyPr anchor="t">
            <a:normAutofit fontScale="90000"/>
          </a:bodyPr>
          <a:lstStyle/>
          <a:p>
            <a:r>
              <a:rPr lang="en-US">
                <a:cs typeface="FUTURA MEDIUM"/>
              </a:rPr>
              <a:t>03 – </a:t>
            </a:r>
            <a:r>
              <a:rPr lang="en-US" b="0">
                <a:cs typeface="FUTURA MEDIUM"/>
              </a:rPr>
              <a:t>Ensuring Compatibility &amp; Scalability for ADAS Features</a:t>
            </a:r>
            <a:br>
              <a:rPr lang="en-US" b="0">
                <a:cs typeface="FUTURA MEDIUM"/>
              </a:rPr>
            </a:b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723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Vehicle Interactions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/>
              <a:t> Seamless integration of ADAS features with various vehicle hardware and software systems for the efficient adaptation and deployment</a:t>
            </a: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/>
              <a:t>ensuring they function effectively across a range of vehicle models and platforms</a:t>
            </a: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Standardized Functionality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Platform Flexibility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Market Reach &amp; Future Growth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Ensuring Compatibility &amp; Scalability for ADAS Features</a:t>
            </a:r>
          </a:p>
        </p:txBody>
      </p:sp>
      <p:pic>
        <p:nvPicPr>
          <p:cNvPr id="1026" name="Picture 2" descr="Dewesoft ADAS testing">
            <a:extLst>
              <a:ext uri="{FF2B5EF4-FFF2-40B4-BE49-F238E27FC236}">
                <a16:creationId xmlns:a16="http://schemas.microsoft.com/office/drawing/2014/main" id="{BA8D4AA1-82E9-2CB4-07C9-37B2906A91C1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7647"/>
            <a:ext cx="4206875" cy="25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16399201-8c70-4094-bedf-0e0052933be2"/>
    <ds:schemaRef ds:uri="79a5bbf3-99bf-47c0-b4a7-2a42861e66bd"/>
    <ds:schemaRef ds:uri="937ce7f7-54fc-4b8f-9f6d-319018edbfdc"/>
    <ds:schemaRef ds:uri="c1d1d668-1a17-41cc-8e51-02c957e8f8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16399201-8c70-4094-bedf-0e0052933be2"/>
    <ds:schemaRef ds:uri="c1d1d668-1a17-41cc-8e51-02c957e8f8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Rev-Theme_Test1</vt:lpstr>
      <vt:lpstr>ADAS Integration Challenges &amp; Solutions </vt:lpstr>
      <vt:lpstr>Agenda</vt:lpstr>
      <vt:lpstr>01 – Integration Challenges of ADAS with Different Vehicles </vt:lpstr>
      <vt:lpstr>Integration Challenges of ADAS with Different Vehicles</vt:lpstr>
      <vt:lpstr>02 – Strategies for Effective ADAS Implementation </vt:lpstr>
      <vt:lpstr>Strategies for Effective ADAS Implementation</vt:lpstr>
      <vt:lpstr>PowerPoint Presentation</vt:lpstr>
      <vt:lpstr>03 – Ensuring Compatibility &amp; Scalability for ADAS Features </vt:lpstr>
      <vt:lpstr>Ensuring Compatibility &amp; Scalability for ADAS 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revision>10</cp:revision>
  <dcterms:created xsi:type="dcterms:W3CDTF">2015-02-17T21:17:56Z</dcterms:created>
  <dcterms:modified xsi:type="dcterms:W3CDTF">2024-05-15T16:21:15Z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