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6" r:id="rId4"/>
  </p:sldMasterIdLst>
  <p:notesMasterIdLst>
    <p:notesMasterId r:id="rId14"/>
  </p:notesMasterIdLst>
  <p:handoutMasterIdLst>
    <p:handoutMasterId r:id="rId15"/>
  </p:handoutMasterIdLst>
  <p:sldIdLst>
    <p:sldId id="2134805918" r:id="rId5"/>
    <p:sldId id="2134805919" r:id="rId6"/>
    <p:sldId id="2134805920" r:id="rId7"/>
    <p:sldId id="2134805930" r:id="rId8"/>
    <p:sldId id="2134805931" r:id="rId9"/>
    <p:sldId id="2134805932" r:id="rId10"/>
    <p:sldId id="2134805933" r:id="rId11"/>
    <p:sldId id="2134805934" r:id="rId12"/>
    <p:sldId id="2134805921"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41">
          <p15:clr>
            <a:srgbClr val="A4A3A4"/>
          </p15:clr>
        </p15:guide>
        <p15:guide id="2" orient="horz" pos="133">
          <p15:clr>
            <a:srgbClr val="A4A3A4"/>
          </p15:clr>
        </p15:guide>
        <p15:guide id="3" orient="horz" pos="756">
          <p15:clr>
            <a:srgbClr val="A4A3A4"/>
          </p15:clr>
        </p15:guide>
        <p15:guide id="4" orient="horz" pos="612">
          <p15:clr>
            <a:srgbClr val="A4A3A4"/>
          </p15:clr>
        </p15:guide>
        <p15:guide id="5" pos="144">
          <p15:clr>
            <a:srgbClr val="A4A3A4"/>
          </p15:clr>
        </p15:guide>
        <p15:guide id="6" pos="5616">
          <p15:clr>
            <a:srgbClr val="A4A3A4"/>
          </p15:clr>
        </p15:guide>
        <p15:guide id="7" pos="2880">
          <p15:clr>
            <a:srgbClr val="A4A3A4"/>
          </p15:clr>
        </p15:guide>
        <p15:guide id="8" pos="646">
          <p15:clr>
            <a:srgbClr val="A4A3A4"/>
          </p15:clr>
        </p15:guide>
        <p15:guide id="9" orient="horz" pos="147">
          <p15:clr>
            <a:srgbClr val="A4A3A4"/>
          </p15:clr>
        </p15:guide>
        <p15:guide id="10" orient="horz" pos="289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FBD7"/>
    <a:srgbClr val="0741CB"/>
    <a:srgbClr val="5EBCE1"/>
    <a:srgbClr val="00183C"/>
    <a:srgbClr val="33383F"/>
    <a:srgbClr val="FECF00"/>
    <a:srgbClr val="099C45"/>
    <a:srgbClr val="FF7014"/>
    <a:srgbClr val="6DD579"/>
    <a:srgbClr val="C1FB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7DCA20-7185-2A5D-F904-CA685AAD9EA9}" v="82" dt="2024-05-14T20:05:31.8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261" autoAdjust="0"/>
  </p:normalViewPr>
  <p:slideViewPr>
    <p:cSldViewPr snapToGrid="0">
      <p:cViewPr varScale="1">
        <p:scale>
          <a:sx n="79" d="100"/>
          <a:sy n="79" d="100"/>
        </p:scale>
        <p:origin x="108" y="1008"/>
      </p:cViewPr>
      <p:guideLst>
        <p:guide orient="horz" pos="2741"/>
        <p:guide orient="horz" pos="133"/>
        <p:guide orient="horz" pos="756"/>
        <p:guide orient="horz" pos="612"/>
        <p:guide pos="144"/>
        <p:guide pos="5616"/>
        <p:guide pos="2880"/>
        <p:guide pos="646"/>
        <p:guide orient="horz" pos="147"/>
        <p:guide orient="horz" pos="289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ry Eiffe" userId="S::rory.eiffe@revature.com::26a7415f-7908-4f4c-ac4d-b7cb93b5498f" providerId="AD" clId="Web-{6B7DCA20-7185-2A5D-F904-CA685AAD9EA9}"/>
    <pc:docChg chg="modSld">
      <pc:chgData name="Rory Eiffe" userId="S::rory.eiffe@revature.com::26a7415f-7908-4f4c-ac4d-b7cb93b5498f" providerId="AD" clId="Web-{6B7DCA20-7185-2A5D-F904-CA685AAD9EA9}" dt="2024-05-14T20:05:31.839" v="76" actId="20577"/>
      <pc:docMkLst>
        <pc:docMk/>
      </pc:docMkLst>
      <pc:sldChg chg="modSp">
        <pc:chgData name="Rory Eiffe" userId="S::rory.eiffe@revature.com::26a7415f-7908-4f4c-ac4d-b7cb93b5498f" providerId="AD" clId="Web-{6B7DCA20-7185-2A5D-F904-CA685AAD9EA9}" dt="2024-05-14T20:04:28.621" v="57" actId="20577"/>
        <pc:sldMkLst>
          <pc:docMk/>
          <pc:sldMk cId="972576356" sldId="2134805930"/>
        </pc:sldMkLst>
        <pc:spChg chg="mod">
          <ac:chgData name="Rory Eiffe" userId="S::rory.eiffe@revature.com::26a7415f-7908-4f4c-ac4d-b7cb93b5498f" providerId="AD" clId="Web-{6B7DCA20-7185-2A5D-F904-CA685AAD9EA9}" dt="2024-05-14T19:48:34.705" v="5" actId="20577"/>
          <ac:spMkLst>
            <pc:docMk/>
            <pc:sldMk cId="972576356" sldId="2134805930"/>
            <ac:spMk id="3" creationId="{C22BCF9D-0B7B-9AB3-1EFC-ABE372BE04F9}"/>
          </ac:spMkLst>
        </pc:spChg>
        <pc:spChg chg="mod">
          <ac:chgData name="Rory Eiffe" userId="S::rory.eiffe@revature.com::26a7415f-7908-4f4c-ac4d-b7cb93b5498f" providerId="AD" clId="Web-{6B7DCA20-7185-2A5D-F904-CA685AAD9EA9}" dt="2024-05-14T20:04:28.621" v="57" actId="20577"/>
          <ac:spMkLst>
            <pc:docMk/>
            <pc:sldMk cId="972576356" sldId="2134805930"/>
            <ac:spMk id="11" creationId="{ED3DFDF2-EEBE-A206-1D61-60C70C6284DF}"/>
          </ac:spMkLst>
        </pc:spChg>
      </pc:sldChg>
      <pc:sldChg chg="modSp">
        <pc:chgData name="Rory Eiffe" userId="S::rory.eiffe@revature.com::26a7415f-7908-4f4c-ac4d-b7cb93b5498f" providerId="AD" clId="Web-{6B7DCA20-7185-2A5D-F904-CA685AAD9EA9}" dt="2024-05-14T20:04:37.043" v="71" actId="20577"/>
        <pc:sldMkLst>
          <pc:docMk/>
          <pc:sldMk cId="3332258679" sldId="2134805932"/>
        </pc:sldMkLst>
        <pc:spChg chg="mod">
          <ac:chgData name="Rory Eiffe" userId="S::rory.eiffe@revature.com::26a7415f-7908-4f4c-ac4d-b7cb93b5498f" providerId="AD" clId="Web-{6B7DCA20-7185-2A5D-F904-CA685AAD9EA9}" dt="2024-05-14T20:04:37.043" v="71" actId="20577"/>
          <ac:spMkLst>
            <pc:docMk/>
            <pc:sldMk cId="3332258679" sldId="2134805932"/>
            <ac:spMk id="11" creationId="{ED3DFDF2-EEBE-A206-1D61-60C70C6284DF}"/>
          </ac:spMkLst>
        </pc:spChg>
      </pc:sldChg>
      <pc:sldChg chg="modSp">
        <pc:chgData name="Rory Eiffe" userId="S::rory.eiffe@revature.com::26a7415f-7908-4f4c-ac4d-b7cb93b5498f" providerId="AD" clId="Web-{6B7DCA20-7185-2A5D-F904-CA685AAD9EA9}" dt="2024-05-14T20:05:31.839" v="76" actId="20577"/>
        <pc:sldMkLst>
          <pc:docMk/>
          <pc:sldMk cId="2779914451" sldId="2134805934"/>
        </pc:sldMkLst>
        <pc:spChg chg="mod">
          <ac:chgData name="Rory Eiffe" userId="S::rory.eiffe@revature.com::26a7415f-7908-4f4c-ac4d-b7cb93b5498f" providerId="AD" clId="Web-{6B7DCA20-7185-2A5D-F904-CA685AAD9EA9}" dt="2024-05-14T20:04:29.090" v="59" actId="20577"/>
          <ac:spMkLst>
            <pc:docMk/>
            <pc:sldMk cId="2779914451" sldId="2134805934"/>
            <ac:spMk id="3" creationId="{C22BCF9D-0B7B-9AB3-1EFC-ABE372BE04F9}"/>
          </ac:spMkLst>
        </pc:spChg>
        <pc:spChg chg="mod">
          <ac:chgData name="Rory Eiffe" userId="S::rory.eiffe@revature.com::26a7415f-7908-4f4c-ac4d-b7cb93b5498f" providerId="AD" clId="Web-{6B7DCA20-7185-2A5D-F904-CA685AAD9EA9}" dt="2024-05-14T20:05:31.839" v="76" actId="20577"/>
          <ac:spMkLst>
            <pc:docMk/>
            <pc:sldMk cId="2779914451" sldId="2134805934"/>
            <ac:spMk id="11" creationId="{ED3DFDF2-EEBE-A206-1D61-60C70C6284DF}"/>
          </ac:spMkLst>
        </pc:spChg>
      </pc:sldChg>
    </pc:docChg>
  </pc:docChgLst>
  <pc:docChgLst>
    <pc:chgData name="Charles Jester" userId="S::charles.jester@revature.com::f75cea3c-e151-4c95-9152-34449bede018" providerId="AD" clId="Web-{0DBAF2E2-FC27-F6C6-28A9-6561A56B8965}"/>
    <pc:docChg chg="delSld">
      <pc:chgData name="Charles Jester" userId="S::charles.jester@revature.com::f75cea3c-e151-4c95-9152-34449bede018" providerId="AD" clId="Web-{0DBAF2E2-FC27-F6C6-28A9-6561A56B8965}" dt="2023-05-10T06:03:09.167" v="0"/>
      <pc:docMkLst>
        <pc:docMk/>
      </pc:docMkLst>
      <pc:sldChg chg="del">
        <pc:chgData name="Charles Jester" userId="S::charles.jester@revature.com::f75cea3c-e151-4c95-9152-34449bede018" providerId="AD" clId="Web-{0DBAF2E2-FC27-F6C6-28A9-6561A56B8965}" dt="2023-05-10T06:03:09.167" v="0"/>
        <pc:sldMkLst>
          <pc:docMk/>
          <pc:sldMk cId="1757724898" sldId="2134805876"/>
        </pc:sldMkLst>
      </pc:sldChg>
    </pc:docChg>
  </pc:docChgLst>
  <pc:docChgLst>
    <pc:chgData name="Charles Jester" userId="S::charles.jester@revature.com::f75cea3c-e151-4c95-9152-34449bede018" providerId="AD" clId="Web-{0C77F9CB-863C-D66C-A044-FFCAD1A34956}"/>
    <pc:docChg chg="addSld delSld modSld">
      <pc:chgData name="Charles Jester" userId="S::charles.jester@revature.com::f75cea3c-e151-4c95-9152-34449bede018" providerId="AD" clId="Web-{0C77F9CB-863C-D66C-A044-FFCAD1A34956}" dt="2023-05-10T06:16:13.516" v="42" actId="20577"/>
      <pc:docMkLst>
        <pc:docMk/>
      </pc:docMkLst>
      <pc:sldChg chg="add del">
        <pc:chgData name="Charles Jester" userId="S::charles.jester@revature.com::f75cea3c-e151-4c95-9152-34449bede018" providerId="AD" clId="Web-{0C77F9CB-863C-D66C-A044-FFCAD1A34956}" dt="2023-05-10T06:09:54.963" v="23"/>
        <pc:sldMkLst>
          <pc:docMk/>
          <pc:sldMk cId="3533786481" sldId="266"/>
        </pc:sldMkLst>
      </pc:sldChg>
      <pc:sldChg chg="add del">
        <pc:chgData name="Charles Jester" userId="S::charles.jester@revature.com::f75cea3c-e151-4c95-9152-34449bede018" providerId="AD" clId="Web-{0C77F9CB-863C-D66C-A044-FFCAD1A34956}" dt="2023-05-10T06:09:54.994" v="24"/>
        <pc:sldMkLst>
          <pc:docMk/>
          <pc:sldMk cId="3689465207" sldId="278"/>
        </pc:sldMkLst>
      </pc:sldChg>
      <pc:sldChg chg="add del">
        <pc:chgData name="Charles Jester" userId="S::charles.jester@revature.com::f75cea3c-e151-4c95-9152-34449bede018" providerId="AD" clId="Web-{0C77F9CB-863C-D66C-A044-FFCAD1A34956}" dt="2023-05-10T06:09:55.166" v="27"/>
        <pc:sldMkLst>
          <pc:docMk/>
          <pc:sldMk cId="1749204533" sldId="312"/>
        </pc:sldMkLst>
      </pc:sldChg>
      <pc:sldChg chg="add del">
        <pc:chgData name="Charles Jester" userId="S::charles.jester@revature.com::f75cea3c-e151-4c95-9152-34449bede018" providerId="AD" clId="Web-{0C77F9CB-863C-D66C-A044-FFCAD1A34956}" dt="2023-05-10T06:09:54.791" v="22"/>
        <pc:sldMkLst>
          <pc:docMk/>
          <pc:sldMk cId="1182323659" sldId="398"/>
        </pc:sldMkLst>
      </pc:sldChg>
      <pc:sldChg chg="addSp delSp modSp">
        <pc:chgData name="Charles Jester" userId="S::charles.jester@revature.com::f75cea3c-e151-4c95-9152-34449bede018" providerId="AD" clId="Web-{0C77F9CB-863C-D66C-A044-FFCAD1A34956}" dt="2023-05-10T06:16:13.516" v="42" actId="20577"/>
        <pc:sldMkLst>
          <pc:docMk/>
          <pc:sldMk cId="2679005221" sldId="406"/>
        </pc:sldMkLst>
        <pc:spChg chg="mod">
          <ac:chgData name="Charles Jester" userId="S::charles.jester@revature.com::f75cea3c-e151-4c95-9152-34449bede018" providerId="AD" clId="Web-{0C77F9CB-863C-D66C-A044-FFCAD1A34956}" dt="2023-05-10T06:16:13.516" v="42" actId="20577"/>
          <ac:spMkLst>
            <pc:docMk/>
            <pc:sldMk cId="2679005221" sldId="406"/>
            <ac:spMk id="2" creationId="{49061427-3FEB-B646-AA5F-55ABE602A8CD}"/>
          </ac:spMkLst>
        </pc:spChg>
        <pc:picChg chg="add del mod">
          <ac:chgData name="Charles Jester" userId="S::charles.jester@revature.com::f75cea3c-e151-4c95-9152-34449bede018" providerId="AD" clId="Web-{0C77F9CB-863C-D66C-A044-FFCAD1A34956}" dt="2023-05-10T06:10:22.917" v="40"/>
          <ac:picMkLst>
            <pc:docMk/>
            <pc:sldMk cId="2679005221" sldId="406"/>
            <ac:picMk id="3" creationId="{51121271-C61E-2138-777F-CCEFD143C812}"/>
          </ac:picMkLst>
        </pc:picChg>
        <pc:picChg chg="add del mod">
          <ac:chgData name="Charles Jester" userId="S::charles.jester@revature.com::f75cea3c-e151-4c95-9152-34449bede018" providerId="AD" clId="Web-{0C77F9CB-863C-D66C-A044-FFCAD1A34956}" dt="2023-05-10T06:10:15.386" v="37"/>
          <ac:picMkLst>
            <pc:docMk/>
            <pc:sldMk cId="2679005221" sldId="406"/>
            <ac:picMk id="4" creationId="{7330930D-43F3-D373-F4C0-7ADBC2085BD0}"/>
          </ac:picMkLst>
        </pc:picChg>
        <pc:picChg chg="add del mod">
          <ac:chgData name="Charles Jester" userId="S::charles.jester@revature.com::f75cea3c-e151-4c95-9152-34449bede018" providerId="AD" clId="Web-{0C77F9CB-863C-D66C-A044-FFCAD1A34956}" dt="2023-05-10T06:10:12.495" v="35"/>
          <ac:picMkLst>
            <pc:docMk/>
            <pc:sldMk cId="2679005221" sldId="406"/>
            <ac:picMk id="5" creationId="{D5141585-9875-ED75-2ED1-CD712555B842}"/>
          </ac:picMkLst>
        </pc:picChg>
      </pc:sldChg>
      <pc:sldChg chg="add del">
        <pc:chgData name="Charles Jester" userId="S::charles.jester@revature.com::f75cea3c-e151-4c95-9152-34449bede018" providerId="AD" clId="Web-{0C77F9CB-863C-D66C-A044-FFCAD1A34956}" dt="2023-05-10T06:09:55.119" v="26"/>
        <pc:sldMkLst>
          <pc:docMk/>
          <pc:sldMk cId="879483025" sldId="2134805868"/>
        </pc:sldMkLst>
      </pc:sldChg>
      <pc:sldChg chg="add del">
        <pc:chgData name="Charles Jester" userId="S::charles.jester@revature.com::f75cea3c-e151-4c95-9152-34449bede018" providerId="AD" clId="Web-{0C77F9CB-863C-D66C-A044-FFCAD1A34956}" dt="2023-05-10T06:09:55.369" v="29"/>
        <pc:sldMkLst>
          <pc:docMk/>
          <pc:sldMk cId="1220276933" sldId="2134805869"/>
        </pc:sldMkLst>
      </pc:sldChg>
      <pc:sldChg chg="add del">
        <pc:chgData name="Charles Jester" userId="S::charles.jester@revature.com::f75cea3c-e151-4c95-9152-34449bede018" providerId="AD" clId="Web-{0C77F9CB-863C-D66C-A044-FFCAD1A34956}" dt="2023-05-10T06:09:55.056" v="25"/>
        <pc:sldMkLst>
          <pc:docMk/>
          <pc:sldMk cId="3642711974" sldId="2134805870"/>
        </pc:sldMkLst>
      </pc:sldChg>
      <pc:sldChg chg="add del">
        <pc:chgData name="Charles Jester" userId="S::charles.jester@revature.com::f75cea3c-e151-4c95-9152-34449bede018" providerId="AD" clId="Web-{0C77F9CB-863C-D66C-A044-FFCAD1A34956}" dt="2023-05-10T06:09:55.400" v="30"/>
        <pc:sldMkLst>
          <pc:docMk/>
          <pc:sldMk cId="3638003459" sldId="2134805873"/>
        </pc:sldMkLst>
      </pc:sldChg>
      <pc:sldChg chg="add del">
        <pc:chgData name="Charles Jester" userId="S::charles.jester@revature.com::f75cea3c-e151-4c95-9152-34449bede018" providerId="AD" clId="Web-{0C77F9CB-863C-D66C-A044-FFCAD1A34956}" dt="2023-05-10T06:09:55.259" v="28"/>
        <pc:sldMkLst>
          <pc:docMk/>
          <pc:sldMk cId="2338120084" sldId="2134805874"/>
        </pc:sldMkLst>
      </pc:sldChg>
    </pc:docChg>
  </pc:docChgLst>
  <pc:docChgLst>
    <pc:chgData name="Charles Jester" userId="S::charles.jester@revature.com::f75cea3c-e151-4c95-9152-34449bede018" providerId="AD" clId="Web-{C4938FC7-3088-BC48-ECC2-ED4AA382598D}"/>
    <pc:docChg chg="addSld delSld modSld sldOrd">
      <pc:chgData name="Charles Jester" userId="S::charles.jester@revature.com::f75cea3c-e151-4c95-9152-34449bede018" providerId="AD" clId="Web-{C4938FC7-3088-BC48-ECC2-ED4AA382598D}" dt="2023-05-09T15:57:47.252" v="1824" actId="20577"/>
      <pc:docMkLst>
        <pc:docMk/>
      </pc:docMkLst>
      <pc:sldChg chg="del">
        <pc:chgData name="Charles Jester" userId="S::charles.jester@revature.com::f75cea3c-e151-4c95-9152-34449bede018" providerId="AD" clId="Web-{C4938FC7-3088-BC48-ECC2-ED4AA382598D}" dt="2023-05-08T18:17:10.576" v="52"/>
        <pc:sldMkLst>
          <pc:docMk/>
          <pc:sldMk cId="505675651" sldId="260"/>
        </pc:sldMkLst>
      </pc:sldChg>
      <pc:sldChg chg="del">
        <pc:chgData name="Charles Jester" userId="S::charles.jester@revature.com::f75cea3c-e151-4c95-9152-34449bede018" providerId="AD" clId="Web-{C4938FC7-3088-BC48-ECC2-ED4AA382598D}" dt="2023-05-08T18:14:31.572" v="12"/>
        <pc:sldMkLst>
          <pc:docMk/>
          <pc:sldMk cId="4163875400" sldId="262"/>
        </pc:sldMkLst>
      </pc:sldChg>
      <pc:sldChg chg="del">
        <pc:chgData name="Charles Jester" userId="S::charles.jester@revature.com::f75cea3c-e151-4c95-9152-34449bede018" providerId="AD" clId="Web-{C4938FC7-3088-BC48-ECC2-ED4AA382598D}" dt="2023-05-08T18:15:50.981" v="17"/>
        <pc:sldMkLst>
          <pc:docMk/>
          <pc:sldMk cId="1588267624" sldId="264"/>
        </pc:sldMkLst>
      </pc:sldChg>
      <pc:sldChg chg="del">
        <pc:chgData name="Charles Jester" userId="S::charles.jester@revature.com::f75cea3c-e151-4c95-9152-34449bede018" providerId="AD" clId="Web-{C4938FC7-3088-BC48-ECC2-ED4AA382598D}" dt="2023-05-08T18:17:10.545" v="44"/>
        <pc:sldMkLst>
          <pc:docMk/>
          <pc:sldMk cId="142798045" sldId="265"/>
        </pc:sldMkLst>
      </pc:sldChg>
      <pc:sldChg chg="modSp">
        <pc:chgData name="Charles Jester" userId="S::charles.jester@revature.com::f75cea3c-e151-4c95-9152-34449bede018" providerId="AD" clId="Web-{C4938FC7-3088-BC48-ECC2-ED4AA382598D}" dt="2023-05-08T18:39:18.292" v="170" actId="1076"/>
        <pc:sldMkLst>
          <pc:docMk/>
          <pc:sldMk cId="3533786481" sldId="266"/>
        </pc:sldMkLst>
        <pc:spChg chg="mod">
          <ac:chgData name="Charles Jester" userId="S::charles.jester@revature.com::f75cea3c-e151-4c95-9152-34449bede018" providerId="AD" clId="Web-{C4938FC7-3088-BC48-ECC2-ED4AA382598D}" dt="2023-05-08T18:39:06.323" v="168" actId="20577"/>
          <ac:spMkLst>
            <pc:docMk/>
            <pc:sldMk cId="3533786481" sldId="266"/>
            <ac:spMk id="2" creationId="{7D9E0F4D-47BB-584F-8148-CEEF4AE6DDFE}"/>
          </ac:spMkLst>
        </pc:spChg>
        <pc:picChg chg="mod">
          <ac:chgData name="Charles Jester" userId="S::charles.jester@revature.com::f75cea3c-e151-4c95-9152-34449bede018" providerId="AD" clId="Web-{C4938FC7-3088-BC48-ECC2-ED4AA382598D}" dt="2023-05-08T18:39:18.292" v="170" actId="1076"/>
          <ac:picMkLst>
            <pc:docMk/>
            <pc:sldMk cId="3533786481" sldId="266"/>
            <ac:picMk id="3" creationId="{05355144-DEB7-9F40-811B-307E8F83B933}"/>
          </ac:picMkLst>
        </pc:picChg>
      </pc:sldChg>
      <pc:sldChg chg="del">
        <pc:chgData name="Charles Jester" userId="S::charles.jester@revature.com::f75cea3c-e151-4c95-9152-34449bede018" providerId="AD" clId="Web-{C4938FC7-3088-BC48-ECC2-ED4AA382598D}" dt="2023-05-08T18:17:10.592" v="55"/>
        <pc:sldMkLst>
          <pc:docMk/>
          <pc:sldMk cId="2908811639" sldId="275"/>
        </pc:sldMkLst>
      </pc:sldChg>
      <pc:sldChg chg="del">
        <pc:chgData name="Charles Jester" userId="S::charles.jester@revature.com::f75cea3c-e151-4c95-9152-34449bede018" providerId="AD" clId="Web-{C4938FC7-3088-BC48-ECC2-ED4AA382598D}" dt="2023-05-08T18:17:10.608" v="57"/>
        <pc:sldMkLst>
          <pc:docMk/>
          <pc:sldMk cId="3325604815" sldId="277"/>
        </pc:sldMkLst>
      </pc:sldChg>
      <pc:sldChg chg="addSp delSp modSp add del mod modTransition setBg modClrScheme addAnim delAnim modAnim chgLayout modNotes">
        <pc:chgData name="Charles Jester" userId="S::charles.jester@revature.com::f75cea3c-e151-4c95-9152-34449bede018" providerId="AD" clId="Web-{C4938FC7-3088-BC48-ECC2-ED4AA382598D}" dt="2023-05-09T15:12:06.955" v="1709"/>
        <pc:sldMkLst>
          <pc:docMk/>
          <pc:sldMk cId="3689465207" sldId="278"/>
        </pc:sldMkLst>
        <pc:spChg chg="del mod">
          <ac:chgData name="Charles Jester" userId="S::charles.jester@revature.com::f75cea3c-e151-4c95-9152-34449bede018" providerId="AD" clId="Web-{C4938FC7-3088-BC48-ECC2-ED4AA382598D}" dt="2023-05-08T18:42:48.314" v="291"/>
          <ac:spMkLst>
            <pc:docMk/>
            <pc:sldMk cId="3689465207" sldId="278"/>
            <ac:spMk id="3" creationId="{C8128DC7-B971-4959-B78A-847D426124F2}"/>
          </ac:spMkLst>
        </pc:spChg>
        <pc:spChg chg="add mod">
          <ac:chgData name="Charles Jester" userId="S::charles.jester@revature.com::f75cea3c-e151-4c95-9152-34449bede018" providerId="AD" clId="Web-{C4938FC7-3088-BC48-ECC2-ED4AA382598D}" dt="2023-05-09T05:46:21.243" v="978" actId="1076"/>
          <ac:spMkLst>
            <pc:docMk/>
            <pc:sldMk cId="3689465207" sldId="278"/>
            <ac:spMk id="4" creationId="{D9F1BA23-666D-C22A-D169-3A649E7E45B2}"/>
          </ac:spMkLst>
        </pc:spChg>
        <pc:spChg chg="add mod">
          <ac:chgData name="Charles Jester" userId="S::charles.jester@revature.com::f75cea3c-e151-4c95-9152-34449bede018" providerId="AD" clId="Web-{C4938FC7-3088-BC48-ECC2-ED4AA382598D}" dt="2023-05-09T14:45:22.416" v="1371"/>
          <ac:spMkLst>
            <pc:docMk/>
            <pc:sldMk cId="3689465207" sldId="278"/>
            <ac:spMk id="5" creationId="{54DF7DAA-045E-550A-2F2B-CB92BCFE6DA9}"/>
          </ac:spMkLst>
        </pc:spChg>
        <pc:spChg chg="del">
          <ac:chgData name="Charles Jester" userId="S::charles.jester@revature.com::f75cea3c-e151-4c95-9152-34449bede018" providerId="AD" clId="Web-{C4938FC7-3088-BC48-ECC2-ED4AA382598D}" dt="2023-05-08T18:40:26.138" v="175"/>
          <ac:spMkLst>
            <pc:docMk/>
            <pc:sldMk cId="3689465207" sldId="278"/>
            <ac:spMk id="6" creationId="{00000000-0000-0000-0000-000000000000}"/>
          </ac:spMkLst>
        </pc:spChg>
        <pc:spChg chg="add mod">
          <ac:chgData name="Charles Jester" userId="S::charles.jester@revature.com::f75cea3c-e151-4c95-9152-34449bede018" providerId="AD" clId="Web-{C4938FC7-3088-BC48-ECC2-ED4AA382598D}" dt="2023-05-09T15:08:32.027" v="1530" actId="20577"/>
          <ac:spMkLst>
            <pc:docMk/>
            <pc:sldMk cId="3689465207" sldId="278"/>
            <ac:spMk id="6" creationId="{CAE5AF5F-6E9B-2817-B2AE-F94BD7ADC02B}"/>
          </ac:spMkLst>
        </pc:spChg>
        <pc:spChg chg="add del mod">
          <ac:chgData name="Charles Jester" userId="S::charles.jester@revature.com::f75cea3c-e151-4c95-9152-34449bede018" providerId="AD" clId="Web-{C4938FC7-3088-BC48-ECC2-ED4AA382598D}" dt="2023-05-08T18:42:43.595" v="287" actId="20577"/>
          <ac:spMkLst>
            <pc:docMk/>
            <pc:sldMk cId="3689465207" sldId="278"/>
            <ac:spMk id="8" creationId="{C49D816A-E782-EE93-3182-259053D79726}"/>
          </ac:spMkLst>
        </pc:spChg>
        <pc:picChg chg="add mod ord modCrop">
          <ac:chgData name="Charles Jester" userId="S::charles.jester@revature.com::f75cea3c-e151-4c95-9152-34449bede018" providerId="AD" clId="Web-{C4938FC7-3088-BC48-ECC2-ED4AA382598D}" dt="2023-05-08T18:42:42.704" v="256"/>
          <ac:picMkLst>
            <pc:docMk/>
            <pc:sldMk cId="3689465207" sldId="278"/>
            <ac:picMk id="2" creationId="{A5DECC48-29E1-7D63-3524-FD59A2AAEDFD}"/>
          </ac:picMkLst>
        </pc:picChg>
      </pc:sldChg>
      <pc:sldChg chg="del">
        <pc:chgData name="Charles Jester" userId="S::charles.jester@revature.com::f75cea3c-e151-4c95-9152-34449bede018" providerId="AD" clId="Web-{C4938FC7-3088-BC48-ECC2-ED4AA382598D}" dt="2023-05-08T18:14:31.572" v="10"/>
        <pc:sldMkLst>
          <pc:docMk/>
          <pc:sldMk cId="161569534" sldId="279"/>
        </pc:sldMkLst>
      </pc:sldChg>
      <pc:sldChg chg="del">
        <pc:chgData name="Charles Jester" userId="S::charles.jester@revature.com::f75cea3c-e151-4c95-9152-34449bede018" providerId="AD" clId="Web-{C4938FC7-3088-BC48-ECC2-ED4AA382598D}" dt="2023-05-08T18:14:31.557" v="8"/>
        <pc:sldMkLst>
          <pc:docMk/>
          <pc:sldMk cId="2958838606" sldId="280"/>
        </pc:sldMkLst>
      </pc:sldChg>
      <pc:sldChg chg="del">
        <pc:chgData name="Charles Jester" userId="S::charles.jester@revature.com::f75cea3c-e151-4c95-9152-34449bede018" providerId="AD" clId="Web-{C4938FC7-3088-BC48-ECC2-ED4AA382598D}" dt="2023-05-08T18:14:31.557" v="9"/>
        <pc:sldMkLst>
          <pc:docMk/>
          <pc:sldMk cId="2813328108" sldId="281"/>
        </pc:sldMkLst>
      </pc:sldChg>
      <pc:sldChg chg="del">
        <pc:chgData name="Charles Jester" userId="S::charles.jester@revature.com::f75cea3c-e151-4c95-9152-34449bede018" providerId="AD" clId="Web-{C4938FC7-3088-BC48-ECC2-ED4AA382598D}" dt="2023-05-08T18:14:45.448" v="13"/>
        <pc:sldMkLst>
          <pc:docMk/>
          <pc:sldMk cId="1517284918" sldId="282"/>
        </pc:sldMkLst>
      </pc:sldChg>
      <pc:sldChg chg="del">
        <pc:chgData name="Charles Jester" userId="S::charles.jester@revature.com::f75cea3c-e151-4c95-9152-34449bede018" providerId="AD" clId="Web-{C4938FC7-3088-BC48-ECC2-ED4AA382598D}" dt="2023-05-08T18:14:09.509" v="4"/>
        <pc:sldMkLst>
          <pc:docMk/>
          <pc:sldMk cId="3691697579" sldId="284"/>
        </pc:sldMkLst>
      </pc:sldChg>
      <pc:sldChg chg="del">
        <pc:chgData name="Charles Jester" userId="S::charles.jester@revature.com::f75cea3c-e151-4c95-9152-34449bede018" providerId="AD" clId="Web-{C4938FC7-3088-BC48-ECC2-ED4AA382598D}" dt="2023-05-08T18:15:51.028" v="20"/>
        <pc:sldMkLst>
          <pc:docMk/>
          <pc:sldMk cId="3591954798" sldId="285"/>
        </pc:sldMkLst>
      </pc:sldChg>
      <pc:sldChg chg="del">
        <pc:chgData name="Charles Jester" userId="S::charles.jester@revature.com::f75cea3c-e151-4c95-9152-34449bede018" providerId="AD" clId="Web-{C4938FC7-3088-BC48-ECC2-ED4AA382598D}" dt="2023-05-08T18:15:51.028" v="22"/>
        <pc:sldMkLst>
          <pc:docMk/>
          <pc:sldMk cId="2821917638" sldId="286"/>
        </pc:sldMkLst>
      </pc:sldChg>
      <pc:sldChg chg="del">
        <pc:chgData name="Charles Jester" userId="S::charles.jester@revature.com::f75cea3c-e151-4c95-9152-34449bede018" providerId="AD" clId="Web-{C4938FC7-3088-BC48-ECC2-ED4AA382598D}" dt="2023-05-08T18:14:09.509" v="5"/>
        <pc:sldMkLst>
          <pc:docMk/>
          <pc:sldMk cId="3594767428" sldId="287"/>
        </pc:sldMkLst>
      </pc:sldChg>
      <pc:sldChg chg="del">
        <pc:chgData name="Charles Jester" userId="S::charles.jester@revature.com::f75cea3c-e151-4c95-9152-34449bede018" providerId="AD" clId="Web-{C4938FC7-3088-BC48-ECC2-ED4AA382598D}" dt="2023-05-08T18:14:09.494" v="3"/>
        <pc:sldMkLst>
          <pc:docMk/>
          <pc:sldMk cId="421476771" sldId="288"/>
        </pc:sldMkLst>
      </pc:sldChg>
      <pc:sldChg chg="del">
        <pc:chgData name="Charles Jester" userId="S::charles.jester@revature.com::f75cea3c-e151-4c95-9152-34449bede018" providerId="AD" clId="Web-{C4938FC7-3088-BC48-ECC2-ED4AA382598D}" dt="2023-05-08T18:15:51.028" v="21"/>
        <pc:sldMkLst>
          <pc:docMk/>
          <pc:sldMk cId="1547284950" sldId="289"/>
        </pc:sldMkLst>
      </pc:sldChg>
      <pc:sldChg chg="del">
        <pc:chgData name="Charles Jester" userId="S::charles.jester@revature.com::f75cea3c-e151-4c95-9152-34449bede018" providerId="AD" clId="Web-{C4938FC7-3088-BC48-ECC2-ED4AA382598D}" dt="2023-05-08T18:14:31.572" v="11"/>
        <pc:sldMkLst>
          <pc:docMk/>
          <pc:sldMk cId="1642503007" sldId="291"/>
        </pc:sldMkLst>
      </pc:sldChg>
      <pc:sldChg chg="del">
        <pc:chgData name="Charles Jester" userId="S::charles.jester@revature.com::f75cea3c-e151-4c95-9152-34449bede018" providerId="AD" clId="Web-{C4938FC7-3088-BC48-ECC2-ED4AA382598D}" dt="2023-05-08T18:17:10.608" v="56"/>
        <pc:sldMkLst>
          <pc:docMk/>
          <pc:sldMk cId="1147405271" sldId="294"/>
        </pc:sldMkLst>
      </pc:sldChg>
      <pc:sldChg chg="del">
        <pc:chgData name="Charles Jester" userId="S::charles.jester@revature.com::f75cea3c-e151-4c95-9152-34449bede018" providerId="AD" clId="Web-{C4938FC7-3088-BC48-ECC2-ED4AA382598D}" dt="2023-05-08T18:14:45.448" v="15"/>
        <pc:sldMkLst>
          <pc:docMk/>
          <pc:sldMk cId="1543686302" sldId="295"/>
        </pc:sldMkLst>
      </pc:sldChg>
      <pc:sldChg chg="del">
        <pc:chgData name="Charles Jester" userId="S::charles.jester@revature.com::f75cea3c-e151-4c95-9152-34449bede018" providerId="AD" clId="Web-{C4938FC7-3088-BC48-ECC2-ED4AA382598D}" dt="2023-05-08T18:17:10.576" v="51"/>
        <pc:sldMkLst>
          <pc:docMk/>
          <pc:sldMk cId="2853440200" sldId="298"/>
        </pc:sldMkLst>
      </pc:sldChg>
      <pc:sldChg chg="del">
        <pc:chgData name="Charles Jester" userId="S::charles.jester@revature.com::f75cea3c-e151-4c95-9152-34449bede018" providerId="AD" clId="Web-{C4938FC7-3088-BC48-ECC2-ED4AA382598D}" dt="2023-05-08T18:17:10.576" v="50"/>
        <pc:sldMkLst>
          <pc:docMk/>
          <pc:sldMk cId="4052677206" sldId="299"/>
        </pc:sldMkLst>
      </pc:sldChg>
      <pc:sldChg chg="del">
        <pc:chgData name="Charles Jester" userId="S::charles.jester@revature.com::f75cea3c-e151-4c95-9152-34449bede018" providerId="AD" clId="Web-{C4938FC7-3088-BC48-ECC2-ED4AA382598D}" dt="2023-05-08T18:17:10.545" v="45"/>
        <pc:sldMkLst>
          <pc:docMk/>
          <pc:sldMk cId="193348388" sldId="300"/>
        </pc:sldMkLst>
      </pc:sldChg>
      <pc:sldChg chg="del">
        <pc:chgData name="Charles Jester" userId="S::charles.jester@revature.com::f75cea3c-e151-4c95-9152-34449bede018" providerId="AD" clId="Web-{C4938FC7-3088-BC48-ECC2-ED4AA382598D}" dt="2023-05-08T18:17:10.561" v="46"/>
        <pc:sldMkLst>
          <pc:docMk/>
          <pc:sldMk cId="2429148286" sldId="301"/>
        </pc:sldMkLst>
      </pc:sldChg>
      <pc:sldChg chg="del">
        <pc:chgData name="Charles Jester" userId="S::charles.jester@revature.com::f75cea3c-e151-4c95-9152-34449bede018" providerId="AD" clId="Web-{C4938FC7-3088-BC48-ECC2-ED4AA382598D}" dt="2023-05-08T18:15:51.012" v="19"/>
        <pc:sldMkLst>
          <pc:docMk/>
          <pc:sldMk cId="278518201" sldId="303"/>
        </pc:sldMkLst>
      </pc:sldChg>
      <pc:sldChg chg="del">
        <pc:chgData name="Charles Jester" userId="S::charles.jester@revature.com::f75cea3c-e151-4c95-9152-34449bede018" providerId="AD" clId="Web-{C4938FC7-3088-BC48-ECC2-ED4AA382598D}" dt="2023-05-08T18:15:50.996" v="18"/>
        <pc:sldMkLst>
          <pc:docMk/>
          <pc:sldMk cId="1706955545" sldId="304"/>
        </pc:sldMkLst>
      </pc:sldChg>
      <pc:sldChg chg="del">
        <pc:chgData name="Charles Jester" userId="S::charles.jester@revature.com::f75cea3c-e151-4c95-9152-34449bede018" providerId="AD" clId="Web-{C4938FC7-3088-BC48-ECC2-ED4AA382598D}" dt="2023-05-08T18:17:10.592" v="53"/>
        <pc:sldMkLst>
          <pc:docMk/>
          <pc:sldMk cId="3932455386" sldId="305"/>
        </pc:sldMkLst>
      </pc:sldChg>
      <pc:sldChg chg="del">
        <pc:chgData name="Charles Jester" userId="S::charles.jester@revature.com::f75cea3c-e151-4c95-9152-34449bede018" providerId="AD" clId="Web-{C4938FC7-3088-BC48-ECC2-ED4AA382598D}" dt="2023-05-08T18:17:10.576" v="49"/>
        <pc:sldMkLst>
          <pc:docMk/>
          <pc:sldMk cId="2638656436" sldId="306"/>
        </pc:sldMkLst>
      </pc:sldChg>
      <pc:sldChg chg="del">
        <pc:chgData name="Charles Jester" userId="S::charles.jester@revature.com::f75cea3c-e151-4c95-9152-34449bede018" providerId="AD" clId="Web-{C4938FC7-3088-BC48-ECC2-ED4AA382598D}" dt="2023-05-08T18:17:10.592" v="54"/>
        <pc:sldMkLst>
          <pc:docMk/>
          <pc:sldMk cId="101603141" sldId="307"/>
        </pc:sldMkLst>
      </pc:sldChg>
      <pc:sldChg chg="del">
        <pc:chgData name="Charles Jester" userId="S::charles.jester@revature.com::f75cea3c-e151-4c95-9152-34449bede018" providerId="AD" clId="Web-{C4938FC7-3088-BC48-ECC2-ED4AA382598D}" dt="2023-05-08T17:18:59.737" v="1"/>
        <pc:sldMkLst>
          <pc:docMk/>
          <pc:sldMk cId="3064905643" sldId="308"/>
        </pc:sldMkLst>
      </pc:sldChg>
      <pc:sldChg chg="del">
        <pc:chgData name="Charles Jester" userId="S::charles.jester@revature.com::f75cea3c-e151-4c95-9152-34449bede018" providerId="AD" clId="Web-{C4938FC7-3088-BC48-ECC2-ED4AA382598D}" dt="2023-05-08T18:17:10.529" v="43"/>
        <pc:sldMkLst>
          <pc:docMk/>
          <pc:sldMk cId="2191589392" sldId="309"/>
        </pc:sldMkLst>
      </pc:sldChg>
      <pc:sldChg chg="del">
        <pc:chgData name="Charles Jester" userId="S::charles.jester@revature.com::f75cea3c-e151-4c95-9152-34449bede018" providerId="AD" clId="Web-{C4938FC7-3088-BC48-ECC2-ED4AA382598D}" dt="2023-05-08T18:17:10.529" v="42"/>
        <pc:sldMkLst>
          <pc:docMk/>
          <pc:sldMk cId="2928588444" sldId="310"/>
        </pc:sldMkLst>
      </pc:sldChg>
      <pc:sldChg chg="addSp delSp modSp mod ord modTransition modClrScheme addAnim chgLayout">
        <pc:chgData name="Charles Jester" userId="S::charles.jester@revature.com::f75cea3c-e151-4c95-9152-34449bede018" providerId="AD" clId="Web-{C4938FC7-3088-BC48-ECC2-ED4AA382598D}" dt="2023-05-09T14:44:41.946" v="1360"/>
        <pc:sldMkLst>
          <pc:docMk/>
          <pc:sldMk cId="1749204533" sldId="312"/>
        </pc:sldMkLst>
        <pc:spChg chg="add del mod">
          <ac:chgData name="Charles Jester" userId="S::charles.jester@revature.com::f75cea3c-e151-4c95-9152-34449bede018" providerId="AD" clId="Web-{C4938FC7-3088-BC48-ECC2-ED4AA382598D}" dt="2023-05-09T14:44:28.649" v="1337"/>
          <ac:spMkLst>
            <pc:docMk/>
            <pc:sldMk cId="1749204533" sldId="312"/>
            <ac:spMk id="3" creationId="{11BF8A77-4EAA-54FE-1DF5-ADCE82F76811}"/>
          </ac:spMkLst>
        </pc:spChg>
        <pc:spChg chg="mod">
          <ac:chgData name="Charles Jester" userId="S::charles.jester@revature.com::f75cea3c-e151-4c95-9152-34449bede018" providerId="AD" clId="Web-{C4938FC7-3088-BC48-ECC2-ED4AA382598D}" dt="2023-05-09T04:56:29.254" v="358" actId="1076"/>
          <ac:spMkLst>
            <pc:docMk/>
            <pc:sldMk cId="1749204533" sldId="312"/>
            <ac:spMk id="10" creationId="{83174AED-2425-3292-0DEB-674AD086355F}"/>
          </ac:spMkLst>
        </pc:spChg>
        <pc:spChg chg="del mod ord">
          <ac:chgData name="Charles Jester" userId="S::charles.jester@revature.com::f75cea3c-e151-4c95-9152-34449bede018" providerId="AD" clId="Web-{C4938FC7-3088-BC48-ECC2-ED4AA382598D}" dt="2023-05-09T14:43:51.804" v="1288"/>
          <ac:spMkLst>
            <pc:docMk/>
            <pc:sldMk cId="1749204533" sldId="312"/>
            <ac:spMk id="12" creationId="{00000000-0000-0000-0000-000000000000}"/>
          </ac:spMkLst>
        </pc:spChg>
        <pc:spChg chg="add del mod">
          <ac:chgData name="Charles Jester" userId="S::charles.jester@revature.com::f75cea3c-e151-4c95-9152-34449bede018" providerId="AD" clId="Web-{C4938FC7-3088-BC48-ECC2-ED4AA382598D}" dt="2023-05-09T14:43:51.789" v="1286"/>
          <ac:spMkLst>
            <pc:docMk/>
            <pc:sldMk cId="1749204533" sldId="312"/>
            <ac:spMk id="13" creationId="{85A5578C-B0FA-F35F-A965-69B70C1FCD20}"/>
          </ac:spMkLst>
        </pc:spChg>
        <pc:spChg chg="add del mod">
          <ac:chgData name="Charles Jester" userId="S::charles.jester@revature.com::f75cea3c-e151-4c95-9152-34449bede018" providerId="AD" clId="Web-{C4938FC7-3088-BC48-ECC2-ED4AA382598D}" dt="2023-05-09T14:44:07.617" v="1314"/>
          <ac:spMkLst>
            <pc:docMk/>
            <pc:sldMk cId="1749204533" sldId="312"/>
            <ac:spMk id="14" creationId="{8EFEBD01-E773-6252-3073-499BD334EDF0}"/>
          </ac:spMkLst>
        </pc:spChg>
        <pc:spChg chg="add del mod ord">
          <ac:chgData name="Charles Jester" userId="S::charles.jester@revature.com::f75cea3c-e151-4c95-9152-34449bede018" providerId="AD" clId="Web-{C4938FC7-3088-BC48-ECC2-ED4AA382598D}" dt="2023-05-09T14:21:55.179" v="1099"/>
          <ac:spMkLst>
            <pc:docMk/>
            <pc:sldMk cId="1749204533" sldId="312"/>
            <ac:spMk id="22" creationId="{0977E3AB-913B-5BE9-7D45-EBB7BFB6F99B}"/>
          </ac:spMkLst>
        </pc:spChg>
        <pc:spChg chg="add del mod">
          <ac:chgData name="Charles Jester" userId="S::charles.jester@revature.com::f75cea3c-e151-4c95-9152-34449bede018" providerId="AD" clId="Web-{C4938FC7-3088-BC48-ECC2-ED4AA382598D}" dt="2023-05-09T14:21:55.179" v="1101"/>
          <ac:spMkLst>
            <pc:docMk/>
            <pc:sldMk cId="1749204533" sldId="312"/>
            <ac:spMk id="23" creationId="{D4352058-16D4-9CEB-8DAC-2D3BCBBF2292}"/>
          </ac:spMkLst>
        </pc:spChg>
        <pc:spChg chg="add del mod">
          <ac:chgData name="Charles Jester" userId="S::charles.jester@revature.com::f75cea3c-e151-4c95-9152-34449bede018" providerId="AD" clId="Web-{C4938FC7-3088-BC48-ECC2-ED4AA382598D}" dt="2023-05-09T14:21:55.179" v="1100"/>
          <ac:spMkLst>
            <pc:docMk/>
            <pc:sldMk cId="1749204533" sldId="312"/>
            <ac:spMk id="24" creationId="{F16B3C87-8D01-7E4F-2BCF-B681CF109319}"/>
          </ac:spMkLst>
        </pc:spChg>
        <pc:spChg chg="add del mod">
          <ac:chgData name="Charles Jester" userId="S::charles.jester@revature.com::f75cea3c-e151-4c95-9152-34449bede018" providerId="AD" clId="Web-{C4938FC7-3088-BC48-ECC2-ED4AA382598D}" dt="2023-05-09T14:21:55.179" v="1098"/>
          <ac:spMkLst>
            <pc:docMk/>
            <pc:sldMk cId="1749204533" sldId="312"/>
            <ac:spMk id="25" creationId="{A5556CEB-9BF5-FE12-C560-6F671E19307C}"/>
          </ac:spMkLst>
        </pc:spChg>
        <pc:spChg chg="add del mod">
          <ac:chgData name="Charles Jester" userId="S::charles.jester@revature.com::f75cea3c-e151-4c95-9152-34449bede018" providerId="AD" clId="Web-{C4938FC7-3088-BC48-ECC2-ED4AA382598D}" dt="2023-05-09T14:21:55.179" v="1097"/>
          <ac:spMkLst>
            <pc:docMk/>
            <pc:sldMk cId="1749204533" sldId="312"/>
            <ac:spMk id="26" creationId="{EBE46C19-99A6-4A44-AEF2-56A03FB0B573}"/>
          </ac:spMkLst>
        </pc:spChg>
        <pc:spChg chg="add del mod">
          <ac:chgData name="Charles Jester" userId="S::charles.jester@revature.com::f75cea3c-e151-4c95-9152-34449bede018" providerId="AD" clId="Web-{C4938FC7-3088-BC48-ECC2-ED4AA382598D}" dt="2023-05-09T14:21:55.179" v="1096"/>
          <ac:spMkLst>
            <pc:docMk/>
            <pc:sldMk cId="1749204533" sldId="312"/>
            <ac:spMk id="27" creationId="{F25F986B-E332-AE05-35B9-8E95F8CBDA81}"/>
          </ac:spMkLst>
        </pc:spChg>
        <pc:spChg chg="add del mod">
          <ac:chgData name="Charles Jester" userId="S::charles.jester@revature.com::f75cea3c-e151-4c95-9152-34449bede018" providerId="AD" clId="Web-{C4938FC7-3088-BC48-ECC2-ED4AA382598D}" dt="2023-05-09T14:21:55.179" v="1095"/>
          <ac:spMkLst>
            <pc:docMk/>
            <pc:sldMk cId="1749204533" sldId="312"/>
            <ac:spMk id="28" creationId="{5B967D0A-7921-1F1F-1565-E753C2FFFE43}"/>
          </ac:spMkLst>
        </pc:spChg>
        <pc:spChg chg="add del mod">
          <ac:chgData name="Charles Jester" userId="S::charles.jester@revature.com::f75cea3c-e151-4c95-9152-34449bede018" providerId="AD" clId="Web-{C4938FC7-3088-BC48-ECC2-ED4AA382598D}" dt="2023-05-09T14:21:55.163" v="1094"/>
          <ac:spMkLst>
            <pc:docMk/>
            <pc:sldMk cId="1749204533" sldId="312"/>
            <ac:spMk id="29" creationId="{66ABBFAE-55B6-F73B-42AF-235E3FC01973}"/>
          </ac:spMkLst>
        </pc:spChg>
        <pc:spChg chg="add del mod">
          <ac:chgData name="Charles Jester" userId="S::charles.jester@revature.com::f75cea3c-e151-4c95-9152-34449bede018" providerId="AD" clId="Web-{C4938FC7-3088-BC48-ECC2-ED4AA382598D}" dt="2023-05-09T14:21:55.163" v="1093"/>
          <ac:spMkLst>
            <pc:docMk/>
            <pc:sldMk cId="1749204533" sldId="312"/>
            <ac:spMk id="30" creationId="{3BEB6616-392A-30C8-59D7-7AE751D0EDD1}"/>
          </ac:spMkLst>
        </pc:spChg>
        <pc:spChg chg="add del mod">
          <ac:chgData name="Charles Jester" userId="S::charles.jester@revature.com::f75cea3c-e151-4c95-9152-34449bede018" providerId="AD" clId="Web-{C4938FC7-3088-BC48-ECC2-ED4AA382598D}" dt="2023-05-09T14:21:55.163" v="1092"/>
          <ac:spMkLst>
            <pc:docMk/>
            <pc:sldMk cId="1749204533" sldId="312"/>
            <ac:spMk id="31" creationId="{74464CA3-1691-6D1B-0FB8-FE1BBE559E7D}"/>
          </ac:spMkLst>
        </pc:spChg>
        <pc:spChg chg="add del mod">
          <ac:chgData name="Charles Jester" userId="S::charles.jester@revature.com::f75cea3c-e151-4c95-9152-34449bede018" providerId="AD" clId="Web-{C4938FC7-3088-BC48-ECC2-ED4AA382598D}" dt="2023-05-09T14:21:55.163" v="1091"/>
          <ac:spMkLst>
            <pc:docMk/>
            <pc:sldMk cId="1749204533" sldId="312"/>
            <ac:spMk id="32" creationId="{46481466-F64D-0F35-1C26-27286A43A9AC}"/>
          </ac:spMkLst>
        </pc:spChg>
        <pc:spChg chg="add del mod">
          <ac:chgData name="Charles Jester" userId="S::charles.jester@revature.com::f75cea3c-e151-4c95-9152-34449bede018" providerId="AD" clId="Web-{C4938FC7-3088-BC48-ECC2-ED4AA382598D}" dt="2023-05-09T14:21:55.163" v="1090"/>
          <ac:spMkLst>
            <pc:docMk/>
            <pc:sldMk cId="1749204533" sldId="312"/>
            <ac:spMk id="34" creationId="{20555D34-6416-E886-16C6-D24FE3D9734C}"/>
          </ac:spMkLst>
        </pc:spChg>
        <pc:spChg chg="add del mod">
          <ac:chgData name="Charles Jester" userId="S::charles.jester@revature.com::f75cea3c-e151-4c95-9152-34449bede018" providerId="AD" clId="Web-{C4938FC7-3088-BC48-ECC2-ED4AA382598D}" dt="2023-05-09T14:21:55.163" v="1089"/>
          <ac:spMkLst>
            <pc:docMk/>
            <pc:sldMk cId="1749204533" sldId="312"/>
            <ac:spMk id="35" creationId="{FF0E7AB1-F756-5294-53D4-6E2C5D92559F}"/>
          </ac:spMkLst>
        </pc:spChg>
        <pc:spChg chg="add del mod">
          <ac:chgData name="Charles Jester" userId="S::charles.jester@revature.com::f75cea3c-e151-4c95-9152-34449bede018" providerId="AD" clId="Web-{C4938FC7-3088-BC48-ECC2-ED4AA382598D}" dt="2023-05-09T14:21:55.163" v="1088"/>
          <ac:spMkLst>
            <pc:docMk/>
            <pc:sldMk cId="1749204533" sldId="312"/>
            <ac:spMk id="36" creationId="{30E143BF-A30A-0573-4059-3EB4BEACA9D7}"/>
          </ac:spMkLst>
        </pc:spChg>
        <pc:spChg chg="add del mod">
          <ac:chgData name="Charles Jester" userId="S::charles.jester@revature.com::f75cea3c-e151-4c95-9152-34449bede018" providerId="AD" clId="Web-{C4938FC7-3088-BC48-ECC2-ED4AA382598D}" dt="2023-05-09T14:21:55.163" v="1087"/>
          <ac:spMkLst>
            <pc:docMk/>
            <pc:sldMk cId="1749204533" sldId="312"/>
            <ac:spMk id="37" creationId="{DBBE7661-2057-FE4B-803E-2909D7234217}"/>
          </ac:spMkLst>
        </pc:spChg>
        <pc:spChg chg="add del mod">
          <ac:chgData name="Charles Jester" userId="S::charles.jester@revature.com::f75cea3c-e151-4c95-9152-34449bede018" providerId="AD" clId="Web-{C4938FC7-3088-BC48-ECC2-ED4AA382598D}" dt="2023-05-09T14:21:55.163" v="1086"/>
          <ac:spMkLst>
            <pc:docMk/>
            <pc:sldMk cId="1749204533" sldId="312"/>
            <ac:spMk id="38" creationId="{42893259-BB92-6D79-8B75-F3FCEC44043E}"/>
          </ac:spMkLst>
        </pc:spChg>
        <pc:spChg chg="add del mod">
          <ac:chgData name="Charles Jester" userId="S::charles.jester@revature.com::f75cea3c-e151-4c95-9152-34449bede018" providerId="AD" clId="Web-{C4938FC7-3088-BC48-ECC2-ED4AA382598D}" dt="2023-05-09T05:30:12.952" v="656"/>
          <ac:spMkLst>
            <pc:docMk/>
            <pc:sldMk cId="1749204533" sldId="312"/>
            <ac:spMk id="39" creationId="{9EF66A24-7C78-D13C-8F17-EF4BDF333029}"/>
          </ac:spMkLst>
        </pc:spChg>
        <pc:spChg chg="add del">
          <ac:chgData name="Charles Jester" userId="S::charles.jester@revature.com::f75cea3c-e151-4c95-9152-34449bede018" providerId="AD" clId="Web-{C4938FC7-3088-BC48-ECC2-ED4AA382598D}" dt="2023-05-09T14:44:28.618" v="1335"/>
          <ac:spMkLst>
            <pc:docMk/>
            <pc:sldMk cId="1749204533" sldId="312"/>
            <ac:spMk id="39" creationId="{F612C325-C575-C13B-20C6-4E408C66D223}"/>
          </ac:spMkLst>
        </pc:spChg>
        <pc:spChg chg="add del mod">
          <ac:chgData name="Charles Jester" userId="S::charles.jester@revature.com::f75cea3c-e151-4c95-9152-34449bede018" providerId="AD" clId="Web-{C4938FC7-3088-BC48-ECC2-ED4AA382598D}" dt="2023-05-09T14:21:55.163" v="1085"/>
          <ac:spMkLst>
            <pc:docMk/>
            <pc:sldMk cId="1749204533" sldId="312"/>
            <ac:spMk id="40" creationId="{5089FB22-0098-291F-C580-B755DF9E796B}"/>
          </ac:spMkLst>
        </pc:spChg>
        <pc:spChg chg="add del mod">
          <ac:chgData name="Charles Jester" userId="S::charles.jester@revature.com::f75cea3c-e151-4c95-9152-34449bede018" providerId="AD" clId="Web-{C4938FC7-3088-BC48-ECC2-ED4AA382598D}" dt="2023-05-09T14:21:55.163" v="1084"/>
          <ac:spMkLst>
            <pc:docMk/>
            <pc:sldMk cId="1749204533" sldId="312"/>
            <ac:spMk id="41" creationId="{195CF207-48EE-9DDF-3814-B46D56726132}"/>
          </ac:spMkLst>
        </pc:spChg>
        <pc:spChg chg="add del">
          <ac:chgData name="Charles Jester" userId="S::charles.jester@revature.com::f75cea3c-e151-4c95-9152-34449bede018" providerId="AD" clId="Web-{C4938FC7-3088-BC48-ECC2-ED4AA382598D}" dt="2023-05-09T05:29:20.855" v="650"/>
          <ac:spMkLst>
            <pc:docMk/>
            <pc:sldMk cId="1749204533" sldId="312"/>
            <ac:spMk id="42" creationId="{57BDA4B5-4649-EC1D-5114-49409545926A}"/>
          </ac:spMkLst>
        </pc:spChg>
        <pc:spChg chg="add del">
          <ac:chgData name="Charles Jester" userId="S::charles.jester@revature.com::f75cea3c-e151-4c95-9152-34449bede018" providerId="AD" clId="Web-{C4938FC7-3088-BC48-ECC2-ED4AA382598D}" dt="2023-05-09T14:44:28.618" v="1334"/>
          <ac:spMkLst>
            <pc:docMk/>
            <pc:sldMk cId="1749204533" sldId="312"/>
            <ac:spMk id="43" creationId="{89370C99-1456-B5F4-E82E-400A62AC30D1}"/>
          </ac:spMkLst>
        </pc:spChg>
        <pc:spChg chg="add del">
          <ac:chgData name="Charles Jester" userId="S::charles.jester@revature.com::f75cea3c-e151-4c95-9152-34449bede018" providerId="AD" clId="Web-{C4938FC7-3088-BC48-ECC2-ED4AA382598D}" dt="2023-05-09T05:29:28.043" v="652"/>
          <ac:spMkLst>
            <pc:docMk/>
            <pc:sldMk cId="1749204533" sldId="312"/>
            <ac:spMk id="43" creationId="{8F0C1B94-9DAC-4E51-3584-AF94BE97FCF5}"/>
          </ac:spMkLst>
        </pc:spChg>
        <pc:spChg chg="add del mod">
          <ac:chgData name="Charles Jester" userId="S::charles.jester@revature.com::f75cea3c-e151-4c95-9152-34449bede018" providerId="AD" clId="Web-{C4938FC7-3088-BC48-ECC2-ED4AA382598D}" dt="2023-05-09T14:21:55.163" v="1083"/>
          <ac:spMkLst>
            <pc:docMk/>
            <pc:sldMk cId="1749204533" sldId="312"/>
            <ac:spMk id="44" creationId="{3AF9B57B-9854-D31F-E9F1-059DBE7C5FFB}"/>
          </ac:spMkLst>
        </pc:spChg>
        <pc:spChg chg="add del mod">
          <ac:chgData name="Charles Jester" userId="S::charles.jester@revature.com::f75cea3c-e151-4c95-9152-34449bede018" providerId="AD" clId="Web-{C4938FC7-3088-BC48-ECC2-ED4AA382598D}" dt="2023-05-09T14:21:55.163" v="1082"/>
          <ac:spMkLst>
            <pc:docMk/>
            <pc:sldMk cId="1749204533" sldId="312"/>
            <ac:spMk id="45" creationId="{5F884255-3455-12D4-D6AA-0D8686A730FC}"/>
          </ac:spMkLst>
        </pc:spChg>
        <pc:spChg chg="add del">
          <ac:chgData name="Charles Jester" userId="S::charles.jester@revature.com::f75cea3c-e151-4c95-9152-34449bede018" providerId="AD" clId="Web-{C4938FC7-3088-BC48-ECC2-ED4AA382598D}" dt="2023-05-09T14:44:28.618" v="1333"/>
          <ac:spMkLst>
            <pc:docMk/>
            <pc:sldMk cId="1749204533" sldId="312"/>
            <ac:spMk id="47" creationId="{6BDED788-C279-A68C-E53E-B2BF3D9FB1F3}"/>
          </ac:spMkLst>
        </pc:spChg>
        <pc:spChg chg="add del">
          <ac:chgData name="Charles Jester" userId="S::charles.jester@revature.com::f75cea3c-e151-4c95-9152-34449bede018" providerId="AD" clId="Web-{C4938FC7-3088-BC48-ECC2-ED4AA382598D}" dt="2023-05-09T14:44:28.618" v="1332"/>
          <ac:spMkLst>
            <pc:docMk/>
            <pc:sldMk cId="1749204533" sldId="312"/>
            <ac:spMk id="49" creationId="{1FBA3BFA-417D-7EB8-D606-867B474BCBA1}"/>
          </ac:spMkLst>
        </pc:spChg>
        <pc:spChg chg="add del">
          <ac:chgData name="Charles Jester" userId="S::charles.jester@revature.com::f75cea3c-e151-4c95-9152-34449bede018" providerId="AD" clId="Web-{C4938FC7-3088-BC48-ECC2-ED4AA382598D}" dt="2023-05-09T14:44:28.618" v="1331"/>
          <ac:spMkLst>
            <pc:docMk/>
            <pc:sldMk cId="1749204533" sldId="312"/>
            <ac:spMk id="51" creationId="{B8213665-F1A3-28E7-0C49-B5E1DC6E32FB}"/>
          </ac:spMkLst>
        </pc:spChg>
        <pc:spChg chg="add del">
          <ac:chgData name="Charles Jester" userId="S::charles.jester@revature.com::f75cea3c-e151-4c95-9152-34449bede018" providerId="AD" clId="Web-{C4938FC7-3088-BC48-ECC2-ED4AA382598D}" dt="2023-05-09T14:44:28.618" v="1330"/>
          <ac:spMkLst>
            <pc:docMk/>
            <pc:sldMk cId="1749204533" sldId="312"/>
            <ac:spMk id="53" creationId="{DBA4737D-CDB4-C3BD-B412-9C09A6C1B8D3}"/>
          </ac:spMkLst>
        </pc:spChg>
        <pc:spChg chg="add del">
          <ac:chgData name="Charles Jester" userId="S::charles.jester@revature.com::f75cea3c-e151-4c95-9152-34449bede018" providerId="AD" clId="Web-{C4938FC7-3088-BC48-ECC2-ED4AA382598D}" dt="2023-05-09T14:44:28.618" v="1329"/>
          <ac:spMkLst>
            <pc:docMk/>
            <pc:sldMk cId="1749204533" sldId="312"/>
            <ac:spMk id="55" creationId="{CB1D0AE1-DE91-9BF3-AE54-6A0E19C54B65}"/>
          </ac:spMkLst>
        </pc:spChg>
        <pc:spChg chg="add del">
          <ac:chgData name="Charles Jester" userId="S::charles.jester@revature.com::f75cea3c-e151-4c95-9152-34449bede018" providerId="AD" clId="Web-{C4938FC7-3088-BC48-ECC2-ED4AA382598D}" dt="2023-05-09T14:44:28.618" v="1328"/>
          <ac:spMkLst>
            <pc:docMk/>
            <pc:sldMk cId="1749204533" sldId="312"/>
            <ac:spMk id="57" creationId="{FDEFA1AD-22CC-4E26-D631-2728425D63F3}"/>
          </ac:spMkLst>
        </pc:spChg>
        <pc:spChg chg="add del">
          <ac:chgData name="Charles Jester" userId="S::charles.jester@revature.com::f75cea3c-e151-4c95-9152-34449bede018" providerId="AD" clId="Web-{C4938FC7-3088-BC48-ECC2-ED4AA382598D}" dt="2023-05-09T14:44:28.618" v="1327"/>
          <ac:spMkLst>
            <pc:docMk/>
            <pc:sldMk cId="1749204533" sldId="312"/>
            <ac:spMk id="59" creationId="{34761422-6FD3-629E-0E41-5F676CF1DDD9}"/>
          </ac:spMkLst>
        </pc:spChg>
        <pc:spChg chg="add del">
          <ac:chgData name="Charles Jester" userId="S::charles.jester@revature.com::f75cea3c-e151-4c95-9152-34449bede018" providerId="AD" clId="Web-{C4938FC7-3088-BC48-ECC2-ED4AA382598D}" dt="2023-05-09T14:44:28.618" v="1326"/>
          <ac:spMkLst>
            <pc:docMk/>
            <pc:sldMk cId="1749204533" sldId="312"/>
            <ac:spMk id="61" creationId="{DF9DE991-3391-9BA6-AB3F-48B900D3DA83}"/>
          </ac:spMkLst>
        </pc:spChg>
        <pc:spChg chg="add del">
          <ac:chgData name="Charles Jester" userId="S::charles.jester@revature.com::f75cea3c-e151-4c95-9152-34449bede018" providerId="AD" clId="Web-{C4938FC7-3088-BC48-ECC2-ED4AA382598D}" dt="2023-05-09T14:44:28.618" v="1325"/>
          <ac:spMkLst>
            <pc:docMk/>
            <pc:sldMk cId="1749204533" sldId="312"/>
            <ac:spMk id="63" creationId="{B1116973-8F75-64C3-74C1-27347ACB9F9C}"/>
          </ac:spMkLst>
        </pc:spChg>
        <pc:spChg chg="add del">
          <ac:chgData name="Charles Jester" userId="S::charles.jester@revature.com::f75cea3c-e151-4c95-9152-34449bede018" providerId="AD" clId="Web-{C4938FC7-3088-BC48-ECC2-ED4AA382598D}" dt="2023-05-09T14:44:28.618" v="1324"/>
          <ac:spMkLst>
            <pc:docMk/>
            <pc:sldMk cId="1749204533" sldId="312"/>
            <ac:spMk id="65" creationId="{6205E326-FEC8-BF02-EBFB-238BB09CD2D4}"/>
          </ac:spMkLst>
        </pc:spChg>
        <pc:spChg chg="add del">
          <ac:chgData name="Charles Jester" userId="S::charles.jester@revature.com::f75cea3c-e151-4c95-9152-34449bede018" providerId="AD" clId="Web-{C4938FC7-3088-BC48-ECC2-ED4AA382598D}" dt="2023-05-09T14:44:28.618" v="1323"/>
          <ac:spMkLst>
            <pc:docMk/>
            <pc:sldMk cId="1749204533" sldId="312"/>
            <ac:spMk id="67" creationId="{41962854-868A-2384-E4F6-41641BC828A8}"/>
          </ac:spMkLst>
        </pc:spChg>
        <pc:spChg chg="add del">
          <ac:chgData name="Charles Jester" userId="S::charles.jester@revature.com::f75cea3c-e151-4c95-9152-34449bede018" providerId="AD" clId="Web-{C4938FC7-3088-BC48-ECC2-ED4AA382598D}" dt="2023-05-09T14:44:28.618" v="1322"/>
          <ac:spMkLst>
            <pc:docMk/>
            <pc:sldMk cId="1749204533" sldId="312"/>
            <ac:spMk id="69" creationId="{0BCEF3F2-837F-C42E-5374-07AA2BF9CD64}"/>
          </ac:spMkLst>
        </pc:spChg>
        <pc:spChg chg="add del">
          <ac:chgData name="Charles Jester" userId="S::charles.jester@revature.com::f75cea3c-e151-4c95-9152-34449bede018" providerId="AD" clId="Web-{C4938FC7-3088-BC48-ECC2-ED4AA382598D}" dt="2023-05-09T14:44:28.618" v="1321"/>
          <ac:spMkLst>
            <pc:docMk/>
            <pc:sldMk cId="1749204533" sldId="312"/>
            <ac:spMk id="71" creationId="{FFF1F393-7BDD-1F24-14F7-02A233804B57}"/>
          </ac:spMkLst>
        </pc:spChg>
        <pc:spChg chg="add del">
          <ac:chgData name="Charles Jester" userId="S::charles.jester@revature.com::f75cea3c-e151-4c95-9152-34449bede018" providerId="AD" clId="Web-{C4938FC7-3088-BC48-ECC2-ED4AA382598D}" dt="2023-05-09T14:44:28.618" v="1320"/>
          <ac:spMkLst>
            <pc:docMk/>
            <pc:sldMk cId="1749204533" sldId="312"/>
            <ac:spMk id="73" creationId="{5B792745-6F17-8107-9972-916A7D605A5F}"/>
          </ac:spMkLst>
        </pc:spChg>
        <pc:spChg chg="add del">
          <ac:chgData name="Charles Jester" userId="S::charles.jester@revature.com::f75cea3c-e151-4c95-9152-34449bede018" providerId="AD" clId="Web-{C4938FC7-3088-BC48-ECC2-ED4AA382598D}" dt="2023-05-09T14:44:28.618" v="1319"/>
          <ac:spMkLst>
            <pc:docMk/>
            <pc:sldMk cId="1749204533" sldId="312"/>
            <ac:spMk id="75" creationId="{35B67EA0-A8D8-2C53-EBF2-212DE3CA5F64}"/>
          </ac:spMkLst>
        </pc:spChg>
        <pc:spChg chg="add del">
          <ac:chgData name="Charles Jester" userId="S::charles.jester@revature.com::f75cea3c-e151-4c95-9152-34449bede018" providerId="AD" clId="Web-{C4938FC7-3088-BC48-ECC2-ED4AA382598D}" dt="2023-05-09T14:44:28.618" v="1318"/>
          <ac:spMkLst>
            <pc:docMk/>
            <pc:sldMk cId="1749204533" sldId="312"/>
            <ac:spMk id="77" creationId="{B78B8092-46A9-C82A-0334-E70E28B867B9}"/>
          </ac:spMkLst>
        </pc:spChg>
        <pc:spChg chg="add del">
          <ac:chgData name="Charles Jester" userId="S::charles.jester@revature.com::f75cea3c-e151-4c95-9152-34449bede018" providerId="AD" clId="Web-{C4938FC7-3088-BC48-ECC2-ED4AA382598D}" dt="2023-05-09T14:44:28.618" v="1317"/>
          <ac:spMkLst>
            <pc:docMk/>
            <pc:sldMk cId="1749204533" sldId="312"/>
            <ac:spMk id="79" creationId="{B9E7A7DA-4A72-64B2-3CAD-AACB89F169DC}"/>
          </ac:spMkLst>
        </pc:spChg>
        <pc:spChg chg="add del mod">
          <ac:chgData name="Charles Jester" userId="S::charles.jester@revature.com::f75cea3c-e151-4c95-9152-34449bede018" providerId="AD" clId="Web-{C4938FC7-3088-BC48-ECC2-ED4AA382598D}" dt="2023-05-09T14:44:30.962" v="1338"/>
          <ac:spMkLst>
            <pc:docMk/>
            <pc:sldMk cId="1749204533" sldId="312"/>
            <ac:spMk id="81" creationId="{6A044225-C9EB-9FCE-C241-CDF9E73FBAEB}"/>
          </ac:spMkLst>
        </pc:spChg>
        <pc:spChg chg="add mod">
          <ac:chgData name="Charles Jester" userId="S::charles.jester@revature.com::f75cea3c-e151-4c95-9152-34449bede018" providerId="AD" clId="Web-{C4938FC7-3088-BC48-ECC2-ED4AA382598D}" dt="2023-05-09T14:44:41.665" v="1339"/>
          <ac:spMkLst>
            <pc:docMk/>
            <pc:sldMk cId="1749204533" sldId="312"/>
            <ac:spMk id="83" creationId="{E9D63118-3232-1B33-9C2C-4A7658873546}"/>
          </ac:spMkLst>
        </pc:spChg>
        <pc:spChg chg="add">
          <ac:chgData name="Charles Jester" userId="S::charles.jester@revature.com::f75cea3c-e151-4c95-9152-34449bede018" providerId="AD" clId="Web-{C4938FC7-3088-BC48-ECC2-ED4AA382598D}" dt="2023-05-09T14:44:41.696" v="1341"/>
          <ac:spMkLst>
            <pc:docMk/>
            <pc:sldMk cId="1749204533" sldId="312"/>
            <ac:spMk id="94" creationId="{279263AF-2C77-80DE-4E2E-F5FE73858571}"/>
          </ac:spMkLst>
        </pc:spChg>
        <pc:spChg chg="add">
          <ac:chgData name="Charles Jester" userId="S::charles.jester@revature.com::f75cea3c-e151-4c95-9152-34449bede018" providerId="AD" clId="Web-{C4938FC7-3088-BC48-ECC2-ED4AA382598D}" dt="2023-05-09T14:44:41.712" v="1342"/>
          <ac:spMkLst>
            <pc:docMk/>
            <pc:sldMk cId="1749204533" sldId="312"/>
            <ac:spMk id="96" creationId="{F4E452D6-DAB0-F435-88EE-444DBCEE4EEE}"/>
          </ac:spMkLst>
        </pc:spChg>
        <pc:spChg chg="add">
          <ac:chgData name="Charles Jester" userId="S::charles.jester@revature.com::f75cea3c-e151-4c95-9152-34449bede018" providerId="AD" clId="Web-{C4938FC7-3088-BC48-ECC2-ED4AA382598D}" dt="2023-05-09T14:44:41.728" v="1343"/>
          <ac:spMkLst>
            <pc:docMk/>
            <pc:sldMk cId="1749204533" sldId="312"/>
            <ac:spMk id="98" creationId="{DC0B4A2A-CBDF-C5E0-0BC7-82DC3679CDBF}"/>
          </ac:spMkLst>
        </pc:spChg>
        <pc:spChg chg="add">
          <ac:chgData name="Charles Jester" userId="S::charles.jester@revature.com::f75cea3c-e151-4c95-9152-34449bede018" providerId="AD" clId="Web-{C4938FC7-3088-BC48-ECC2-ED4AA382598D}" dt="2023-05-09T14:44:41.728" v="1344"/>
          <ac:spMkLst>
            <pc:docMk/>
            <pc:sldMk cId="1749204533" sldId="312"/>
            <ac:spMk id="100" creationId="{440EF47A-87D2-9634-8C83-B626DB2A9BC9}"/>
          </ac:spMkLst>
        </pc:spChg>
        <pc:spChg chg="add">
          <ac:chgData name="Charles Jester" userId="S::charles.jester@revature.com::f75cea3c-e151-4c95-9152-34449bede018" providerId="AD" clId="Web-{C4938FC7-3088-BC48-ECC2-ED4AA382598D}" dt="2023-05-09T14:44:41.743" v="1345"/>
          <ac:spMkLst>
            <pc:docMk/>
            <pc:sldMk cId="1749204533" sldId="312"/>
            <ac:spMk id="102" creationId="{A7C3D5ED-0C3A-ED6C-952A-5C1B3D5F49E0}"/>
          </ac:spMkLst>
        </pc:spChg>
        <pc:spChg chg="add">
          <ac:chgData name="Charles Jester" userId="S::charles.jester@revature.com::f75cea3c-e151-4c95-9152-34449bede018" providerId="AD" clId="Web-{C4938FC7-3088-BC48-ECC2-ED4AA382598D}" dt="2023-05-09T14:44:41.759" v="1346"/>
          <ac:spMkLst>
            <pc:docMk/>
            <pc:sldMk cId="1749204533" sldId="312"/>
            <ac:spMk id="104" creationId="{6AA1E65F-80C0-0496-519C-1BCF8DD182DD}"/>
          </ac:spMkLst>
        </pc:spChg>
        <pc:spChg chg="add">
          <ac:chgData name="Charles Jester" userId="S::charles.jester@revature.com::f75cea3c-e151-4c95-9152-34449bede018" providerId="AD" clId="Web-{C4938FC7-3088-BC48-ECC2-ED4AA382598D}" dt="2023-05-09T14:44:41.774" v="1347"/>
          <ac:spMkLst>
            <pc:docMk/>
            <pc:sldMk cId="1749204533" sldId="312"/>
            <ac:spMk id="106" creationId="{9E5CC9BC-EF4F-9272-E591-A0DFD4396ECC}"/>
          </ac:spMkLst>
        </pc:spChg>
        <pc:spChg chg="add">
          <ac:chgData name="Charles Jester" userId="S::charles.jester@revature.com::f75cea3c-e151-4c95-9152-34449bede018" providerId="AD" clId="Web-{C4938FC7-3088-BC48-ECC2-ED4AA382598D}" dt="2023-05-09T14:44:41.774" v="1348"/>
          <ac:spMkLst>
            <pc:docMk/>
            <pc:sldMk cId="1749204533" sldId="312"/>
            <ac:spMk id="108" creationId="{A10FD01A-BECA-F37F-C533-F9F6C49F6480}"/>
          </ac:spMkLst>
        </pc:spChg>
        <pc:spChg chg="add">
          <ac:chgData name="Charles Jester" userId="S::charles.jester@revature.com::f75cea3c-e151-4c95-9152-34449bede018" providerId="AD" clId="Web-{C4938FC7-3088-BC48-ECC2-ED4AA382598D}" dt="2023-05-09T14:44:41.790" v="1349"/>
          <ac:spMkLst>
            <pc:docMk/>
            <pc:sldMk cId="1749204533" sldId="312"/>
            <ac:spMk id="110" creationId="{42D62478-0EA1-FC0E-D3A0-945E7A030ADE}"/>
          </ac:spMkLst>
        </pc:spChg>
        <pc:spChg chg="add">
          <ac:chgData name="Charles Jester" userId="S::charles.jester@revature.com::f75cea3c-e151-4c95-9152-34449bede018" providerId="AD" clId="Web-{C4938FC7-3088-BC48-ECC2-ED4AA382598D}" dt="2023-05-09T14:44:41.806" v="1350"/>
          <ac:spMkLst>
            <pc:docMk/>
            <pc:sldMk cId="1749204533" sldId="312"/>
            <ac:spMk id="112" creationId="{2745927D-FD65-BFFA-1743-E6F3E54BC1FB}"/>
          </ac:spMkLst>
        </pc:spChg>
        <pc:spChg chg="add">
          <ac:chgData name="Charles Jester" userId="S::charles.jester@revature.com::f75cea3c-e151-4c95-9152-34449bede018" providerId="AD" clId="Web-{C4938FC7-3088-BC48-ECC2-ED4AA382598D}" dt="2023-05-09T14:44:41.821" v="1351"/>
          <ac:spMkLst>
            <pc:docMk/>
            <pc:sldMk cId="1749204533" sldId="312"/>
            <ac:spMk id="114" creationId="{1CDC6CE8-77AC-4324-EA1E-4EC7CB10D6F2}"/>
          </ac:spMkLst>
        </pc:spChg>
        <pc:spChg chg="add">
          <ac:chgData name="Charles Jester" userId="S::charles.jester@revature.com::f75cea3c-e151-4c95-9152-34449bede018" providerId="AD" clId="Web-{C4938FC7-3088-BC48-ECC2-ED4AA382598D}" dt="2023-05-09T14:44:41.821" v="1352"/>
          <ac:spMkLst>
            <pc:docMk/>
            <pc:sldMk cId="1749204533" sldId="312"/>
            <ac:spMk id="116" creationId="{9AC04FF1-86E5-41A6-85A6-924EE64306EC}"/>
          </ac:spMkLst>
        </pc:spChg>
        <pc:spChg chg="add">
          <ac:chgData name="Charles Jester" userId="S::charles.jester@revature.com::f75cea3c-e151-4c95-9152-34449bede018" providerId="AD" clId="Web-{C4938FC7-3088-BC48-ECC2-ED4AA382598D}" dt="2023-05-09T14:44:41.837" v="1353"/>
          <ac:spMkLst>
            <pc:docMk/>
            <pc:sldMk cId="1749204533" sldId="312"/>
            <ac:spMk id="118" creationId="{687F5C9A-3A9A-63D7-63D5-43456F79CF9F}"/>
          </ac:spMkLst>
        </pc:spChg>
        <pc:spChg chg="add">
          <ac:chgData name="Charles Jester" userId="S::charles.jester@revature.com::f75cea3c-e151-4c95-9152-34449bede018" providerId="AD" clId="Web-{C4938FC7-3088-BC48-ECC2-ED4AA382598D}" dt="2023-05-09T14:44:41.853" v="1354"/>
          <ac:spMkLst>
            <pc:docMk/>
            <pc:sldMk cId="1749204533" sldId="312"/>
            <ac:spMk id="120" creationId="{4D3CC5F0-741C-0808-8602-95505BE96B7A}"/>
          </ac:spMkLst>
        </pc:spChg>
        <pc:spChg chg="add">
          <ac:chgData name="Charles Jester" userId="S::charles.jester@revature.com::f75cea3c-e151-4c95-9152-34449bede018" providerId="AD" clId="Web-{C4938FC7-3088-BC48-ECC2-ED4AA382598D}" dt="2023-05-09T14:44:41.868" v="1355"/>
          <ac:spMkLst>
            <pc:docMk/>
            <pc:sldMk cId="1749204533" sldId="312"/>
            <ac:spMk id="122" creationId="{56D57C3F-3ABC-ED11-40FD-DF75F02889E8}"/>
          </ac:spMkLst>
        </pc:spChg>
        <pc:spChg chg="add">
          <ac:chgData name="Charles Jester" userId="S::charles.jester@revature.com::f75cea3c-e151-4c95-9152-34449bede018" providerId="AD" clId="Web-{C4938FC7-3088-BC48-ECC2-ED4AA382598D}" dt="2023-05-09T14:44:41.884" v="1356"/>
          <ac:spMkLst>
            <pc:docMk/>
            <pc:sldMk cId="1749204533" sldId="312"/>
            <ac:spMk id="124" creationId="{3B7A35BF-312F-4A2A-995B-9B61C71A9EF8}"/>
          </ac:spMkLst>
        </pc:spChg>
        <pc:spChg chg="add">
          <ac:chgData name="Charles Jester" userId="S::charles.jester@revature.com::f75cea3c-e151-4c95-9152-34449bede018" providerId="AD" clId="Web-{C4938FC7-3088-BC48-ECC2-ED4AA382598D}" dt="2023-05-09T14:44:41.899" v="1357"/>
          <ac:spMkLst>
            <pc:docMk/>
            <pc:sldMk cId="1749204533" sldId="312"/>
            <ac:spMk id="126" creationId="{D147E7FB-C152-BEDB-658C-59C6AC14620E}"/>
          </ac:spMkLst>
        </pc:spChg>
        <pc:spChg chg="add">
          <ac:chgData name="Charles Jester" userId="S::charles.jester@revature.com::f75cea3c-e151-4c95-9152-34449bede018" providerId="AD" clId="Web-{C4938FC7-3088-BC48-ECC2-ED4AA382598D}" dt="2023-05-09T14:44:41.915" v="1358"/>
          <ac:spMkLst>
            <pc:docMk/>
            <pc:sldMk cId="1749204533" sldId="312"/>
            <ac:spMk id="128" creationId="{BBAE718B-56BB-125A-91D8-671B69CDFA46}"/>
          </ac:spMkLst>
        </pc:spChg>
        <pc:spChg chg="add">
          <ac:chgData name="Charles Jester" userId="S::charles.jester@revature.com::f75cea3c-e151-4c95-9152-34449bede018" providerId="AD" clId="Web-{C4938FC7-3088-BC48-ECC2-ED4AA382598D}" dt="2023-05-09T14:44:41.931" v="1359"/>
          <ac:spMkLst>
            <pc:docMk/>
            <pc:sldMk cId="1749204533" sldId="312"/>
            <ac:spMk id="130" creationId="{417649E3-161C-3697-F271-AD09BE98CD6B}"/>
          </ac:spMkLst>
        </pc:spChg>
        <pc:spChg chg="add">
          <ac:chgData name="Charles Jester" userId="S::charles.jester@revature.com::f75cea3c-e151-4c95-9152-34449bede018" providerId="AD" clId="Web-{C4938FC7-3088-BC48-ECC2-ED4AA382598D}" dt="2023-05-09T14:44:41.946" v="1360"/>
          <ac:spMkLst>
            <pc:docMk/>
            <pc:sldMk cId="1749204533" sldId="312"/>
            <ac:spMk id="132" creationId="{B781229D-3DA8-EE6E-1643-BA6EF97D3DED}"/>
          </ac:spMkLst>
        </pc:spChg>
        <pc:grpChg chg="del">
          <ac:chgData name="Charles Jester" userId="S::charles.jester@revature.com::f75cea3c-e151-4c95-9152-34449bede018" providerId="AD" clId="Web-{C4938FC7-3088-BC48-ECC2-ED4AA382598D}" dt="2023-05-09T04:54:58.718" v="345"/>
          <ac:grpSpMkLst>
            <pc:docMk/>
            <pc:sldMk cId="1749204533" sldId="312"/>
            <ac:grpSpMk id="2" creationId="{00000000-0000-0000-0000-000000000000}"/>
          </ac:grpSpMkLst>
        </pc:grpChg>
        <pc:grpChg chg="del">
          <ac:chgData name="Charles Jester" userId="S::charles.jester@revature.com::f75cea3c-e151-4c95-9152-34449bede018" providerId="AD" clId="Web-{C4938FC7-3088-BC48-ECC2-ED4AA382598D}" dt="2023-05-09T04:54:56.968" v="344"/>
          <ac:grpSpMkLst>
            <pc:docMk/>
            <pc:sldMk cId="1749204533" sldId="312"/>
            <ac:grpSpMk id="3" creationId="{00000000-0000-0000-0000-000000000000}"/>
          </ac:grpSpMkLst>
        </pc:grpChg>
        <pc:grpChg chg="add del mod">
          <ac:chgData name="Charles Jester" userId="S::charles.jester@revature.com::f75cea3c-e151-4c95-9152-34449bede018" providerId="AD" clId="Web-{C4938FC7-3088-BC48-ECC2-ED4AA382598D}" dt="2023-05-09T14:43:51.789" v="1287"/>
          <ac:grpSpMkLst>
            <pc:docMk/>
            <pc:sldMk cId="1749204533" sldId="312"/>
            <ac:grpSpMk id="11" creationId="{EB3CB1C7-CB86-9307-3EC4-C1BA4A2C1137}"/>
          </ac:grpSpMkLst>
        </pc:grpChg>
        <pc:grpChg chg="del">
          <ac:chgData name="Charles Jester" userId="S::charles.jester@revature.com::f75cea3c-e151-4c95-9152-34449bede018" providerId="AD" clId="Web-{C4938FC7-3088-BC48-ECC2-ED4AA382598D}" dt="2023-05-09T04:54:56.952" v="343"/>
          <ac:grpSpMkLst>
            <pc:docMk/>
            <pc:sldMk cId="1749204533" sldId="312"/>
            <ac:grpSpMk id="14" creationId="{00000000-0000-0000-0000-000000000000}"/>
          </ac:grpSpMkLst>
        </pc:grpChg>
        <pc:grpChg chg="del">
          <ac:chgData name="Charles Jester" userId="S::charles.jester@revature.com::f75cea3c-e151-4c95-9152-34449bede018" providerId="AD" clId="Web-{C4938FC7-3088-BC48-ECC2-ED4AA382598D}" dt="2023-05-09T04:54:56.952" v="342"/>
          <ac:grpSpMkLst>
            <pc:docMk/>
            <pc:sldMk cId="1749204533" sldId="312"/>
            <ac:grpSpMk id="19" creationId="{00000000-0000-0000-0000-000000000000}"/>
          </ac:grpSpMkLst>
        </pc:grpChg>
        <pc:grpChg chg="add del">
          <ac:chgData name="Charles Jester" userId="S::charles.jester@revature.com::f75cea3c-e151-4c95-9152-34449bede018" providerId="AD" clId="Web-{C4938FC7-3088-BC48-ECC2-ED4AA382598D}" dt="2023-05-09T14:44:28.618" v="1336"/>
          <ac:grpSpMkLst>
            <pc:docMk/>
            <pc:sldMk cId="1749204533" sldId="312"/>
            <ac:grpSpMk id="21" creationId="{FD70A550-9479-AAB1-A02E-912A43AE5210}"/>
          </ac:grpSpMkLst>
        </pc:grpChg>
        <pc:grpChg chg="add">
          <ac:chgData name="Charles Jester" userId="S::charles.jester@revature.com::f75cea3c-e151-4c95-9152-34449bede018" providerId="AD" clId="Web-{C4938FC7-3088-BC48-ECC2-ED4AA382598D}" dt="2023-05-09T14:44:41.696" v="1340"/>
          <ac:grpSpMkLst>
            <pc:docMk/>
            <pc:sldMk cId="1749204533" sldId="312"/>
            <ac:grpSpMk id="92" creationId="{61D7BF5E-470E-9FB9-4DE9-E9FCA169A59B}"/>
          </ac:grpSpMkLst>
        </pc:grpChg>
        <pc:picChg chg="add del mod">
          <ac:chgData name="Charles Jester" userId="S::charles.jester@revature.com::f75cea3c-e151-4c95-9152-34449bede018" providerId="AD" clId="Web-{C4938FC7-3088-BC48-ECC2-ED4AA382598D}" dt="2023-05-09T14:21:56.898" v="1102"/>
          <ac:picMkLst>
            <pc:docMk/>
            <pc:sldMk cId="1749204533" sldId="312"/>
            <ac:picMk id="4" creationId="{5EA9AE1A-5F38-F8B1-2CED-B425CD274324}"/>
          </ac:picMkLst>
        </pc:picChg>
        <pc:cxnChg chg="mod">
          <ac:chgData name="Charles Jester" userId="S::charles.jester@revature.com::f75cea3c-e151-4c95-9152-34449bede018" providerId="AD" clId="Web-{C4938FC7-3088-BC48-ECC2-ED4AA382598D}" dt="2023-05-09T04:54:56.968" v="344"/>
          <ac:cxnSpMkLst>
            <pc:docMk/>
            <pc:sldMk cId="1749204533" sldId="312"/>
            <ac:cxnSpMk id="907" creationId="{00000000-0000-0000-0000-000000000000}"/>
          </ac:cxnSpMkLst>
        </pc:cxnChg>
        <pc:cxnChg chg="mod">
          <ac:chgData name="Charles Jester" userId="S::charles.jester@revature.com::f75cea3c-e151-4c95-9152-34449bede018" providerId="AD" clId="Web-{C4938FC7-3088-BC48-ECC2-ED4AA382598D}" dt="2023-05-09T04:54:58.718" v="345"/>
          <ac:cxnSpMkLst>
            <pc:docMk/>
            <pc:sldMk cId="1749204533" sldId="312"/>
            <ac:cxnSpMk id="913" creationId="{00000000-0000-0000-0000-000000000000}"/>
          </ac:cxnSpMkLst>
        </pc:cxnChg>
      </pc:sldChg>
      <pc:sldChg chg="del">
        <pc:chgData name="Charles Jester" userId="S::charles.jester@revature.com::f75cea3c-e151-4c95-9152-34449bede018" providerId="AD" clId="Web-{C4938FC7-3088-BC48-ECC2-ED4AA382598D}" dt="2023-05-09T15:04:40.647" v="1509"/>
        <pc:sldMkLst>
          <pc:docMk/>
          <pc:sldMk cId="4260197088" sldId="314"/>
        </pc:sldMkLst>
      </pc:sldChg>
      <pc:sldChg chg="del">
        <pc:chgData name="Charles Jester" userId="S::charles.jester@revature.com::f75cea3c-e151-4c95-9152-34449bede018" providerId="AD" clId="Web-{C4938FC7-3088-BC48-ECC2-ED4AA382598D}" dt="2023-05-08T18:16:46.576" v="30"/>
        <pc:sldMkLst>
          <pc:docMk/>
          <pc:sldMk cId="1817623260" sldId="315"/>
        </pc:sldMkLst>
      </pc:sldChg>
      <pc:sldChg chg="del">
        <pc:chgData name="Charles Jester" userId="S::charles.jester@revature.com::f75cea3c-e151-4c95-9152-34449bede018" providerId="AD" clId="Web-{C4938FC7-3088-BC48-ECC2-ED4AA382598D}" dt="2023-05-08T18:16:55.576" v="33"/>
        <pc:sldMkLst>
          <pc:docMk/>
          <pc:sldMk cId="165465917" sldId="316"/>
        </pc:sldMkLst>
      </pc:sldChg>
      <pc:sldChg chg="del">
        <pc:chgData name="Charles Jester" userId="S::charles.jester@revature.com::f75cea3c-e151-4c95-9152-34449bede018" providerId="AD" clId="Web-{C4938FC7-3088-BC48-ECC2-ED4AA382598D}" dt="2023-05-08T18:15:58.200" v="26"/>
        <pc:sldMkLst>
          <pc:docMk/>
          <pc:sldMk cId="2218205944" sldId="317"/>
        </pc:sldMkLst>
      </pc:sldChg>
      <pc:sldChg chg="del">
        <pc:chgData name="Charles Jester" userId="S::charles.jester@revature.com::f75cea3c-e151-4c95-9152-34449bede018" providerId="AD" clId="Web-{C4938FC7-3088-BC48-ECC2-ED4AA382598D}" dt="2023-05-08T18:17:10.514" v="41"/>
        <pc:sldMkLst>
          <pc:docMk/>
          <pc:sldMk cId="3256479877" sldId="318"/>
        </pc:sldMkLst>
      </pc:sldChg>
      <pc:sldChg chg="del">
        <pc:chgData name="Charles Jester" userId="S::charles.jester@revature.com::f75cea3c-e151-4c95-9152-34449bede018" providerId="AD" clId="Web-{C4938FC7-3088-BC48-ECC2-ED4AA382598D}" dt="2023-05-08T18:14:20.885" v="6"/>
        <pc:sldMkLst>
          <pc:docMk/>
          <pc:sldMk cId="908375230" sldId="319"/>
        </pc:sldMkLst>
      </pc:sldChg>
      <pc:sldChg chg="del">
        <pc:chgData name="Charles Jester" userId="S::charles.jester@revature.com::f75cea3c-e151-4c95-9152-34449bede018" providerId="AD" clId="Web-{C4938FC7-3088-BC48-ECC2-ED4AA382598D}" dt="2023-05-08T18:14:23.557" v="7"/>
        <pc:sldMkLst>
          <pc:docMk/>
          <pc:sldMk cId="1475381338" sldId="321"/>
        </pc:sldMkLst>
      </pc:sldChg>
      <pc:sldChg chg="del">
        <pc:chgData name="Charles Jester" userId="S::charles.jester@revature.com::f75cea3c-e151-4c95-9152-34449bede018" providerId="AD" clId="Web-{C4938FC7-3088-BC48-ECC2-ED4AA382598D}" dt="2023-05-08T18:17:10.514" v="40"/>
        <pc:sldMkLst>
          <pc:docMk/>
          <pc:sldMk cId="1126445983" sldId="322"/>
        </pc:sldMkLst>
      </pc:sldChg>
      <pc:sldChg chg="del">
        <pc:chgData name="Charles Jester" userId="S::charles.jester@revature.com::f75cea3c-e151-4c95-9152-34449bede018" providerId="AD" clId="Web-{C4938FC7-3088-BC48-ECC2-ED4AA382598D}" dt="2023-05-08T18:17:10.498" v="39"/>
        <pc:sldMkLst>
          <pc:docMk/>
          <pc:sldMk cId="2697679444" sldId="323"/>
        </pc:sldMkLst>
      </pc:sldChg>
      <pc:sldChg chg="del">
        <pc:chgData name="Charles Jester" userId="S::charles.jester@revature.com::f75cea3c-e151-4c95-9152-34449bede018" providerId="AD" clId="Web-{C4938FC7-3088-BC48-ECC2-ED4AA382598D}" dt="2023-05-08T18:17:10.498" v="38"/>
        <pc:sldMkLst>
          <pc:docMk/>
          <pc:sldMk cId="2468611237" sldId="325"/>
        </pc:sldMkLst>
      </pc:sldChg>
      <pc:sldChg chg="del">
        <pc:chgData name="Charles Jester" userId="S::charles.jester@revature.com::f75cea3c-e151-4c95-9152-34449bede018" providerId="AD" clId="Web-{C4938FC7-3088-BC48-ECC2-ED4AA382598D}" dt="2023-05-08T18:17:10.483" v="37"/>
        <pc:sldMkLst>
          <pc:docMk/>
          <pc:sldMk cId="3626239707" sldId="326"/>
        </pc:sldMkLst>
      </pc:sldChg>
      <pc:sldChg chg="del">
        <pc:chgData name="Charles Jester" userId="S::charles.jester@revature.com::f75cea3c-e151-4c95-9152-34449bede018" providerId="AD" clId="Web-{C4938FC7-3088-BC48-ECC2-ED4AA382598D}" dt="2023-05-08T18:17:10.467" v="36"/>
        <pc:sldMkLst>
          <pc:docMk/>
          <pc:sldMk cId="855922050" sldId="327"/>
        </pc:sldMkLst>
      </pc:sldChg>
      <pc:sldChg chg="del">
        <pc:chgData name="Charles Jester" userId="S::charles.jester@revature.com::f75cea3c-e151-4c95-9152-34449bede018" providerId="AD" clId="Web-{C4938FC7-3088-BC48-ECC2-ED4AA382598D}" dt="2023-05-08T18:17:10.389" v="35"/>
        <pc:sldMkLst>
          <pc:docMk/>
          <pc:sldMk cId="2266677675" sldId="328"/>
        </pc:sldMkLst>
      </pc:sldChg>
      <pc:sldChg chg="del">
        <pc:chgData name="Charles Jester" userId="S::charles.jester@revature.com::f75cea3c-e151-4c95-9152-34449bede018" providerId="AD" clId="Web-{C4938FC7-3088-BC48-ECC2-ED4AA382598D}" dt="2023-05-08T18:17:10.326" v="34"/>
        <pc:sldMkLst>
          <pc:docMk/>
          <pc:sldMk cId="4276322368" sldId="329"/>
        </pc:sldMkLst>
      </pc:sldChg>
      <pc:sldChg chg="del">
        <pc:chgData name="Charles Jester" userId="S::charles.jester@revature.com::f75cea3c-e151-4c95-9152-34449bede018" providerId="AD" clId="Web-{C4938FC7-3088-BC48-ECC2-ED4AA382598D}" dt="2023-05-09T04:39:25.053" v="337"/>
        <pc:sldMkLst>
          <pc:docMk/>
          <pc:sldMk cId="1236712671" sldId="330"/>
        </pc:sldMkLst>
      </pc:sldChg>
      <pc:sldChg chg="del">
        <pc:chgData name="Charles Jester" userId="S::charles.jester@revature.com::f75cea3c-e151-4c95-9152-34449bede018" providerId="AD" clId="Web-{C4938FC7-3088-BC48-ECC2-ED4AA382598D}" dt="2023-05-08T18:17:24.342" v="70"/>
        <pc:sldMkLst>
          <pc:docMk/>
          <pc:sldMk cId="3804745738" sldId="331"/>
        </pc:sldMkLst>
      </pc:sldChg>
      <pc:sldChg chg="del">
        <pc:chgData name="Charles Jester" userId="S::charles.jester@revature.com::f75cea3c-e151-4c95-9152-34449bede018" providerId="AD" clId="Web-{C4938FC7-3088-BC48-ECC2-ED4AA382598D}" dt="2023-05-08T18:17:24.342" v="69"/>
        <pc:sldMkLst>
          <pc:docMk/>
          <pc:sldMk cId="2775467314" sldId="332"/>
        </pc:sldMkLst>
      </pc:sldChg>
      <pc:sldChg chg="del">
        <pc:chgData name="Charles Jester" userId="S::charles.jester@revature.com::f75cea3c-e151-4c95-9152-34449bede018" providerId="AD" clId="Web-{C4938FC7-3088-BC48-ECC2-ED4AA382598D}" dt="2023-05-08T18:17:24.327" v="68"/>
        <pc:sldMkLst>
          <pc:docMk/>
          <pc:sldMk cId="2269731876" sldId="333"/>
        </pc:sldMkLst>
      </pc:sldChg>
      <pc:sldChg chg="del">
        <pc:chgData name="Charles Jester" userId="S::charles.jester@revature.com::f75cea3c-e151-4c95-9152-34449bede018" providerId="AD" clId="Web-{C4938FC7-3088-BC48-ECC2-ED4AA382598D}" dt="2023-05-08T18:17:24.327" v="67"/>
        <pc:sldMkLst>
          <pc:docMk/>
          <pc:sldMk cId="947411872" sldId="334"/>
        </pc:sldMkLst>
      </pc:sldChg>
      <pc:sldChg chg="del">
        <pc:chgData name="Charles Jester" userId="S::charles.jester@revature.com::f75cea3c-e151-4c95-9152-34449bede018" providerId="AD" clId="Web-{C4938FC7-3088-BC48-ECC2-ED4AA382598D}" dt="2023-05-08T18:17:24.327" v="66"/>
        <pc:sldMkLst>
          <pc:docMk/>
          <pc:sldMk cId="1191112308" sldId="335"/>
        </pc:sldMkLst>
      </pc:sldChg>
      <pc:sldChg chg="del">
        <pc:chgData name="Charles Jester" userId="S::charles.jester@revature.com::f75cea3c-e151-4c95-9152-34449bede018" providerId="AD" clId="Web-{C4938FC7-3088-BC48-ECC2-ED4AA382598D}" dt="2023-05-09T15:04:40.600" v="1507"/>
        <pc:sldMkLst>
          <pc:docMk/>
          <pc:sldMk cId="643406913" sldId="336"/>
        </pc:sldMkLst>
      </pc:sldChg>
      <pc:sldChg chg="del">
        <pc:chgData name="Charles Jester" userId="S::charles.jester@revature.com::f75cea3c-e151-4c95-9152-34449bede018" providerId="AD" clId="Web-{C4938FC7-3088-BC48-ECC2-ED4AA382598D}" dt="2023-05-09T15:04:40.491" v="1505"/>
        <pc:sldMkLst>
          <pc:docMk/>
          <pc:sldMk cId="108856369" sldId="337"/>
        </pc:sldMkLst>
      </pc:sldChg>
      <pc:sldChg chg="del">
        <pc:chgData name="Charles Jester" userId="S::charles.jester@revature.com::f75cea3c-e151-4c95-9152-34449bede018" providerId="AD" clId="Web-{C4938FC7-3088-BC48-ECC2-ED4AA382598D}" dt="2023-05-08T18:17:34.155" v="73"/>
        <pc:sldMkLst>
          <pc:docMk/>
          <pc:sldMk cId="3676738006" sldId="338"/>
        </pc:sldMkLst>
      </pc:sldChg>
      <pc:sldChg chg="del">
        <pc:chgData name="Charles Jester" userId="S::charles.jester@revature.com::f75cea3c-e151-4c95-9152-34449bede018" providerId="AD" clId="Web-{C4938FC7-3088-BC48-ECC2-ED4AA382598D}" dt="2023-05-09T15:04:40.538" v="1506"/>
        <pc:sldMkLst>
          <pc:docMk/>
          <pc:sldMk cId="3697649323" sldId="339"/>
        </pc:sldMkLst>
      </pc:sldChg>
      <pc:sldChg chg="del">
        <pc:chgData name="Charles Jester" userId="S::charles.jester@revature.com::f75cea3c-e151-4c95-9152-34449bede018" providerId="AD" clId="Web-{C4938FC7-3088-BC48-ECC2-ED4AA382598D}" dt="2023-05-09T15:04:40.397" v="1503"/>
        <pc:sldMkLst>
          <pc:docMk/>
          <pc:sldMk cId="3704975866" sldId="340"/>
        </pc:sldMkLst>
      </pc:sldChg>
      <pc:sldChg chg="del">
        <pc:chgData name="Charles Jester" userId="S::charles.jester@revature.com::f75cea3c-e151-4c95-9152-34449bede018" providerId="AD" clId="Web-{C4938FC7-3088-BC48-ECC2-ED4AA382598D}" dt="2023-05-09T15:04:40.444" v="1504"/>
        <pc:sldMkLst>
          <pc:docMk/>
          <pc:sldMk cId="3940542054" sldId="341"/>
        </pc:sldMkLst>
      </pc:sldChg>
      <pc:sldChg chg="del">
        <pc:chgData name="Charles Jester" userId="S::charles.jester@revature.com::f75cea3c-e151-4c95-9152-34449bede018" providerId="AD" clId="Web-{C4938FC7-3088-BC48-ECC2-ED4AA382598D}" dt="2023-05-09T15:04:40.303" v="1501"/>
        <pc:sldMkLst>
          <pc:docMk/>
          <pc:sldMk cId="3735730871" sldId="342"/>
        </pc:sldMkLst>
      </pc:sldChg>
      <pc:sldChg chg="del">
        <pc:chgData name="Charles Jester" userId="S::charles.jester@revature.com::f75cea3c-e151-4c95-9152-34449bede018" providerId="AD" clId="Web-{C4938FC7-3088-BC48-ECC2-ED4AA382598D}" dt="2023-05-09T15:04:40.350" v="1502"/>
        <pc:sldMkLst>
          <pc:docMk/>
          <pc:sldMk cId="159601685" sldId="343"/>
        </pc:sldMkLst>
      </pc:sldChg>
      <pc:sldChg chg="del">
        <pc:chgData name="Charles Jester" userId="S::charles.jester@revature.com::f75cea3c-e151-4c95-9152-34449bede018" providerId="AD" clId="Web-{C4938FC7-3088-BC48-ECC2-ED4AA382598D}" dt="2023-05-09T15:04:40.209" v="1499"/>
        <pc:sldMkLst>
          <pc:docMk/>
          <pc:sldMk cId="765140497" sldId="344"/>
        </pc:sldMkLst>
      </pc:sldChg>
      <pc:sldChg chg="del">
        <pc:chgData name="Charles Jester" userId="S::charles.jester@revature.com::f75cea3c-e151-4c95-9152-34449bede018" providerId="AD" clId="Web-{C4938FC7-3088-BC48-ECC2-ED4AA382598D}" dt="2023-05-09T15:04:40.272" v="1500"/>
        <pc:sldMkLst>
          <pc:docMk/>
          <pc:sldMk cId="1962310480" sldId="345"/>
        </pc:sldMkLst>
      </pc:sldChg>
      <pc:sldChg chg="del">
        <pc:chgData name="Charles Jester" userId="S::charles.jester@revature.com::f75cea3c-e151-4c95-9152-34449bede018" providerId="AD" clId="Web-{C4938FC7-3088-BC48-ECC2-ED4AA382598D}" dt="2023-05-08T18:15:58.184" v="25"/>
        <pc:sldMkLst>
          <pc:docMk/>
          <pc:sldMk cId="2562572440" sldId="346"/>
        </pc:sldMkLst>
      </pc:sldChg>
      <pc:sldChg chg="del">
        <pc:chgData name="Charles Jester" userId="S::charles.jester@revature.com::f75cea3c-e151-4c95-9152-34449bede018" providerId="AD" clId="Web-{C4938FC7-3088-BC48-ECC2-ED4AA382598D}" dt="2023-05-08T18:15:58.184" v="24"/>
        <pc:sldMkLst>
          <pc:docMk/>
          <pc:sldMk cId="4185850267" sldId="347"/>
        </pc:sldMkLst>
      </pc:sldChg>
      <pc:sldChg chg="del">
        <pc:chgData name="Charles Jester" userId="S::charles.jester@revature.com::f75cea3c-e151-4c95-9152-34449bede018" providerId="AD" clId="Web-{C4938FC7-3088-BC48-ECC2-ED4AA382598D}" dt="2023-05-08T18:15:58.168" v="23"/>
        <pc:sldMkLst>
          <pc:docMk/>
          <pc:sldMk cId="1886110662" sldId="348"/>
        </pc:sldMkLst>
      </pc:sldChg>
      <pc:sldChg chg="del">
        <pc:chgData name="Charles Jester" userId="S::charles.jester@revature.com::f75cea3c-e151-4c95-9152-34449bede018" providerId="AD" clId="Web-{C4938FC7-3088-BC48-ECC2-ED4AA382598D}" dt="2023-05-08T18:17:24.311" v="63"/>
        <pc:sldMkLst>
          <pc:docMk/>
          <pc:sldMk cId="2235593684" sldId="349"/>
        </pc:sldMkLst>
      </pc:sldChg>
      <pc:sldChg chg="del">
        <pc:chgData name="Charles Jester" userId="S::charles.jester@revature.com::f75cea3c-e151-4c95-9152-34449bede018" providerId="AD" clId="Web-{C4938FC7-3088-BC48-ECC2-ED4AA382598D}" dt="2023-05-08T18:17:24.295" v="60"/>
        <pc:sldMkLst>
          <pc:docMk/>
          <pc:sldMk cId="4294638998" sldId="350"/>
        </pc:sldMkLst>
      </pc:sldChg>
      <pc:sldChg chg="del">
        <pc:chgData name="Charles Jester" userId="S::charles.jester@revature.com::f75cea3c-e151-4c95-9152-34449bede018" providerId="AD" clId="Web-{C4938FC7-3088-BC48-ECC2-ED4AA382598D}" dt="2023-05-08T18:17:24.311" v="61"/>
        <pc:sldMkLst>
          <pc:docMk/>
          <pc:sldMk cId="1935485546" sldId="352"/>
        </pc:sldMkLst>
      </pc:sldChg>
      <pc:sldChg chg="del">
        <pc:chgData name="Charles Jester" userId="S::charles.jester@revature.com::f75cea3c-e151-4c95-9152-34449bede018" providerId="AD" clId="Web-{C4938FC7-3088-BC48-ECC2-ED4AA382598D}" dt="2023-05-08T18:17:24.311" v="64"/>
        <pc:sldMkLst>
          <pc:docMk/>
          <pc:sldMk cId="2961909079" sldId="353"/>
        </pc:sldMkLst>
      </pc:sldChg>
      <pc:sldChg chg="del">
        <pc:chgData name="Charles Jester" userId="S::charles.jester@revature.com::f75cea3c-e151-4c95-9152-34449bede018" providerId="AD" clId="Web-{C4938FC7-3088-BC48-ECC2-ED4AA382598D}" dt="2023-05-08T18:17:24.311" v="65"/>
        <pc:sldMkLst>
          <pc:docMk/>
          <pc:sldMk cId="1311579098" sldId="355"/>
        </pc:sldMkLst>
      </pc:sldChg>
      <pc:sldChg chg="del">
        <pc:chgData name="Charles Jester" userId="S::charles.jester@revature.com::f75cea3c-e151-4c95-9152-34449bede018" providerId="AD" clId="Web-{C4938FC7-3088-BC48-ECC2-ED4AA382598D}" dt="2023-05-08T18:16:55.576" v="32"/>
        <pc:sldMkLst>
          <pc:docMk/>
          <pc:sldMk cId="59848245" sldId="357"/>
        </pc:sldMkLst>
      </pc:sldChg>
      <pc:sldChg chg="del">
        <pc:chgData name="Charles Jester" userId="S::charles.jester@revature.com::f75cea3c-e151-4c95-9152-34449bede018" providerId="AD" clId="Web-{C4938FC7-3088-BC48-ECC2-ED4AA382598D}" dt="2023-05-08T18:17:24.295" v="59"/>
        <pc:sldMkLst>
          <pc:docMk/>
          <pc:sldMk cId="3197494097" sldId="359"/>
        </pc:sldMkLst>
      </pc:sldChg>
      <pc:sldChg chg="del">
        <pc:chgData name="Charles Jester" userId="S::charles.jester@revature.com::f75cea3c-e151-4c95-9152-34449bede018" providerId="AD" clId="Web-{C4938FC7-3088-BC48-ECC2-ED4AA382598D}" dt="2023-05-08T18:16:55.560" v="31"/>
        <pc:sldMkLst>
          <pc:docMk/>
          <pc:sldMk cId="260146556" sldId="360"/>
        </pc:sldMkLst>
      </pc:sldChg>
      <pc:sldChg chg="del">
        <pc:chgData name="Charles Jester" userId="S::charles.jester@revature.com::f75cea3c-e151-4c95-9152-34449bede018" providerId="AD" clId="Web-{C4938FC7-3088-BC48-ECC2-ED4AA382598D}" dt="2023-05-08T18:15:50.965" v="16"/>
        <pc:sldMkLst>
          <pc:docMk/>
          <pc:sldMk cId="2268758706" sldId="361"/>
        </pc:sldMkLst>
      </pc:sldChg>
      <pc:sldChg chg="del">
        <pc:chgData name="Charles Jester" userId="S::charles.jester@revature.com::f75cea3c-e151-4c95-9152-34449bede018" providerId="AD" clId="Web-{C4938FC7-3088-BC48-ECC2-ED4AA382598D}" dt="2023-05-08T18:17:10.561" v="47"/>
        <pc:sldMkLst>
          <pc:docMk/>
          <pc:sldMk cId="1059417660" sldId="362"/>
        </pc:sldMkLst>
      </pc:sldChg>
      <pc:sldChg chg="del">
        <pc:chgData name="Charles Jester" userId="S::charles.jester@revature.com::f75cea3c-e151-4c95-9152-34449bede018" providerId="AD" clId="Web-{C4938FC7-3088-BC48-ECC2-ED4AA382598D}" dt="2023-05-08T18:16:06.403" v="29"/>
        <pc:sldMkLst>
          <pc:docMk/>
          <pc:sldMk cId="3888238591" sldId="363"/>
        </pc:sldMkLst>
      </pc:sldChg>
      <pc:sldChg chg="del">
        <pc:chgData name="Charles Jester" userId="S::charles.jester@revature.com::f75cea3c-e151-4c95-9152-34449bede018" providerId="AD" clId="Web-{C4938FC7-3088-BC48-ECC2-ED4AA382598D}" dt="2023-05-08T18:16:06.387" v="28"/>
        <pc:sldMkLst>
          <pc:docMk/>
          <pc:sldMk cId="3655872038" sldId="364"/>
        </pc:sldMkLst>
      </pc:sldChg>
      <pc:sldChg chg="del">
        <pc:chgData name="Charles Jester" userId="S::charles.jester@revature.com::f75cea3c-e151-4c95-9152-34449bede018" providerId="AD" clId="Web-{C4938FC7-3088-BC48-ECC2-ED4AA382598D}" dt="2023-05-08T18:16:06.387" v="27"/>
        <pc:sldMkLst>
          <pc:docMk/>
          <pc:sldMk cId="3030135025" sldId="365"/>
        </pc:sldMkLst>
      </pc:sldChg>
      <pc:sldChg chg="del">
        <pc:chgData name="Charles Jester" userId="S::charles.jester@revature.com::f75cea3c-e151-4c95-9152-34449bede018" providerId="AD" clId="Web-{C4938FC7-3088-BC48-ECC2-ED4AA382598D}" dt="2023-05-08T18:17:10.561" v="48"/>
        <pc:sldMkLst>
          <pc:docMk/>
          <pc:sldMk cId="730902044" sldId="366"/>
        </pc:sldMkLst>
      </pc:sldChg>
      <pc:sldChg chg="del">
        <pc:chgData name="Charles Jester" userId="S::charles.jester@revature.com::f75cea3c-e151-4c95-9152-34449bede018" providerId="AD" clId="Web-{C4938FC7-3088-BC48-ECC2-ED4AA382598D}" dt="2023-05-08T18:17:24.280" v="58"/>
        <pc:sldMkLst>
          <pc:docMk/>
          <pc:sldMk cId="1865323949" sldId="367"/>
        </pc:sldMkLst>
      </pc:sldChg>
      <pc:sldChg chg="del">
        <pc:chgData name="Charles Jester" userId="S::charles.jester@revature.com::f75cea3c-e151-4c95-9152-34449bede018" providerId="AD" clId="Web-{C4938FC7-3088-BC48-ECC2-ED4AA382598D}" dt="2023-05-08T18:17:32.139" v="72"/>
        <pc:sldMkLst>
          <pc:docMk/>
          <pc:sldMk cId="2007268783" sldId="368"/>
        </pc:sldMkLst>
      </pc:sldChg>
      <pc:sldChg chg="del">
        <pc:chgData name="Charles Jester" userId="S::charles.jester@revature.com::f75cea3c-e151-4c95-9152-34449bede018" providerId="AD" clId="Web-{C4938FC7-3088-BC48-ECC2-ED4AA382598D}" dt="2023-05-08T18:17:29.155" v="71"/>
        <pc:sldMkLst>
          <pc:docMk/>
          <pc:sldMk cId="1050479263" sldId="369"/>
        </pc:sldMkLst>
      </pc:sldChg>
      <pc:sldChg chg="del">
        <pc:chgData name="Charles Jester" userId="S::charles.jester@revature.com::f75cea3c-e151-4c95-9152-34449bede018" providerId="AD" clId="Web-{C4938FC7-3088-BC48-ECC2-ED4AA382598D}" dt="2023-05-08T18:14:45.448" v="14"/>
        <pc:sldMkLst>
          <pc:docMk/>
          <pc:sldMk cId="3869185885" sldId="370"/>
        </pc:sldMkLst>
      </pc:sldChg>
      <pc:sldChg chg="del">
        <pc:chgData name="Charles Jester" userId="S::charles.jester@revature.com::f75cea3c-e151-4c95-9152-34449bede018" providerId="AD" clId="Web-{C4938FC7-3088-BC48-ECC2-ED4AA382598D}" dt="2023-05-08T17:18:36.454" v="0"/>
        <pc:sldMkLst>
          <pc:docMk/>
          <pc:sldMk cId="0" sldId="372"/>
        </pc:sldMkLst>
      </pc:sldChg>
      <pc:sldChg chg="del">
        <pc:chgData name="Charles Jester" userId="S::charles.jester@revature.com::f75cea3c-e151-4c95-9152-34449bede018" providerId="AD" clId="Web-{C4938FC7-3088-BC48-ECC2-ED4AA382598D}" dt="2023-05-08T18:17:24.311" v="62"/>
        <pc:sldMkLst>
          <pc:docMk/>
          <pc:sldMk cId="4258291447" sldId="394"/>
        </pc:sldMkLst>
      </pc:sldChg>
      <pc:sldChg chg="addSp delSp modSp">
        <pc:chgData name="Charles Jester" userId="S::charles.jester@revature.com::f75cea3c-e151-4c95-9152-34449bede018" providerId="AD" clId="Web-{C4938FC7-3088-BC48-ECC2-ED4AA382598D}" dt="2023-05-09T14:49:34.110" v="1376" actId="1076"/>
        <pc:sldMkLst>
          <pc:docMk/>
          <pc:sldMk cId="1182323659" sldId="398"/>
        </pc:sldMkLst>
        <pc:spChg chg="mod">
          <ac:chgData name="Charles Jester" userId="S::charles.jester@revature.com::f75cea3c-e151-4c95-9152-34449bede018" providerId="AD" clId="Web-{C4938FC7-3088-BC48-ECC2-ED4AA382598D}" dt="2023-05-08T18:38:50.401" v="151" actId="20577"/>
          <ac:spMkLst>
            <pc:docMk/>
            <pc:sldMk cId="1182323659" sldId="398"/>
            <ac:spMk id="5" creationId="{00000000-0000-0000-0000-000000000000}"/>
          </ac:spMkLst>
        </pc:spChg>
        <pc:spChg chg="mod">
          <ac:chgData name="Charles Jester" userId="S::charles.jester@revature.com::f75cea3c-e151-4c95-9152-34449bede018" providerId="AD" clId="Web-{C4938FC7-3088-BC48-ECC2-ED4AA382598D}" dt="2023-05-08T18:37:13.804" v="137" actId="14100"/>
          <ac:spMkLst>
            <pc:docMk/>
            <pc:sldMk cId="1182323659" sldId="398"/>
            <ac:spMk id="23" creationId="{62E9B6E1-7420-4F5C-A89A-7C6EAEF8CB63}"/>
          </ac:spMkLst>
        </pc:spChg>
        <pc:spChg chg="mod">
          <ac:chgData name="Charles Jester" userId="S::charles.jester@revature.com::f75cea3c-e151-4c95-9152-34449bede018" providerId="AD" clId="Web-{C4938FC7-3088-BC48-ECC2-ED4AA382598D}" dt="2023-05-09T05:51:02.369" v="1015" actId="20577"/>
          <ac:spMkLst>
            <pc:docMk/>
            <pc:sldMk cId="1182323659" sldId="398"/>
            <ac:spMk id="40" creationId="{8F0E10C9-E34C-418A-9D97-348164150FB1}"/>
          </ac:spMkLst>
        </pc:spChg>
        <pc:spChg chg="mod">
          <ac:chgData name="Charles Jester" userId="S::charles.jester@revature.com::f75cea3c-e151-4c95-9152-34449bede018" providerId="AD" clId="Web-{C4938FC7-3088-BC48-ECC2-ED4AA382598D}" dt="2023-05-08T18:38:36.932" v="150" actId="20577"/>
          <ac:spMkLst>
            <pc:docMk/>
            <pc:sldMk cId="1182323659" sldId="398"/>
            <ac:spMk id="45" creationId="{ED202FBA-1855-4291-8F3D-D382BE959925}"/>
          </ac:spMkLst>
        </pc:spChg>
        <pc:spChg chg="mod">
          <ac:chgData name="Charles Jester" userId="S::charles.jester@revature.com::f75cea3c-e151-4c95-9152-34449bede018" providerId="AD" clId="Web-{C4938FC7-3088-BC48-ECC2-ED4AA382598D}" dt="2023-05-08T18:37:31.398" v="141" actId="1076"/>
          <ac:spMkLst>
            <pc:docMk/>
            <pc:sldMk cId="1182323659" sldId="398"/>
            <ac:spMk id="47" creationId="{CA81778A-3A05-4D09-A65A-ECCF266087B0}"/>
          </ac:spMkLst>
        </pc:spChg>
        <pc:grpChg chg="mod">
          <ac:chgData name="Charles Jester" userId="S::charles.jester@revature.com::f75cea3c-e151-4c95-9152-34449bede018" providerId="AD" clId="Web-{C4938FC7-3088-BC48-ECC2-ED4AA382598D}" dt="2023-05-09T14:49:34.110" v="1376" actId="1076"/>
          <ac:grpSpMkLst>
            <pc:docMk/>
            <pc:sldMk cId="1182323659" sldId="398"/>
            <ac:grpSpMk id="26" creationId="{1862D3A7-7D5C-4CB5-850E-7CDA713837C0}"/>
          </ac:grpSpMkLst>
        </pc:grpChg>
        <pc:grpChg chg="add del mod">
          <ac:chgData name="Charles Jester" userId="S::charles.jester@revature.com::f75cea3c-e151-4c95-9152-34449bede018" providerId="AD" clId="Web-{C4938FC7-3088-BC48-ECC2-ED4AA382598D}" dt="2023-05-08T18:38:03.696" v="144" actId="1076"/>
          <ac:grpSpMkLst>
            <pc:docMk/>
            <pc:sldMk cId="1182323659" sldId="398"/>
            <ac:grpSpMk id="43" creationId="{FD69BFD3-72F5-4696-A4B5-D10D702C9EB9}"/>
          </ac:grpSpMkLst>
        </pc:grpChg>
        <pc:grpChg chg="add del">
          <ac:chgData name="Charles Jester" userId="S::charles.jester@revature.com::f75cea3c-e151-4c95-9152-34449bede018" providerId="AD" clId="Web-{C4938FC7-3088-BC48-ECC2-ED4AA382598D}" dt="2023-05-08T18:36:57.757" v="106"/>
          <ac:grpSpMkLst>
            <pc:docMk/>
            <pc:sldMk cId="1182323659" sldId="398"/>
            <ac:grpSpMk id="48" creationId="{08CEA3DE-9145-494E-86A9-7A7A8592416D}"/>
          </ac:grpSpMkLst>
        </pc:grpChg>
      </pc:sldChg>
      <pc:sldChg chg="del">
        <pc:chgData name="Charles Jester" userId="S::charles.jester@revature.com::f75cea3c-e151-4c95-9152-34449bede018" providerId="AD" clId="Web-{C4938FC7-3088-BC48-ECC2-ED4AA382598D}" dt="2023-05-08T17:18:59.753" v="2"/>
        <pc:sldMkLst>
          <pc:docMk/>
          <pc:sldMk cId="973107673" sldId="404"/>
        </pc:sldMkLst>
      </pc:sldChg>
      <pc:sldChg chg="del">
        <pc:chgData name="Charles Jester" userId="S::charles.jester@revature.com::f75cea3c-e151-4c95-9152-34449bede018" providerId="AD" clId="Web-{C4938FC7-3088-BC48-ECC2-ED4AA382598D}" dt="2023-05-09T15:04:40.647" v="1508"/>
        <pc:sldMkLst>
          <pc:docMk/>
          <pc:sldMk cId="2742430841" sldId="405"/>
        </pc:sldMkLst>
      </pc:sldChg>
      <pc:sldChg chg="delSp modSp modNotes">
        <pc:chgData name="Charles Jester" userId="S::charles.jester@revature.com::f75cea3c-e151-4c95-9152-34449bede018" providerId="AD" clId="Web-{C4938FC7-3088-BC48-ECC2-ED4AA382598D}" dt="2023-05-09T14:48:04.264" v="1373"/>
        <pc:sldMkLst>
          <pc:docMk/>
          <pc:sldMk cId="2679005221" sldId="406"/>
        </pc:sldMkLst>
        <pc:spChg chg="mod">
          <ac:chgData name="Charles Jester" userId="S::charles.jester@revature.com::f75cea3c-e151-4c95-9152-34449bede018" providerId="AD" clId="Web-{C4938FC7-3088-BC48-ECC2-ED4AA382598D}" dt="2023-05-08T18:35:34.911" v="83" actId="20577"/>
          <ac:spMkLst>
            <pc:docMk/>
            <pc:sldMk cId="2679005221" sldId="406"/>
            <ac:spMk id="2" creationId="{49061427-3FEB-B646-AA5F-55ABE602A8CD}"/>
          </ac:spMkLst>
        </pc:spChg>
        <pc:spChg chg="del">
          <ac:chgData name="Charles Jester" userId="S::charles.jester@revature.com::f75cea3c-e151-4c95-9152-34449bede018" providerId="AD" clId="Web-{C4938FC7-3088-BC48-ECC2-ED4AA382598D}" dt="2023-05-08T18:35:52.068" v="85"/>
          <ac:spMkLst>
            <pc:docMk/>
            <pc:sldMk cId="2679005221" sldId="406"/>
            <ac:spMk id="3" creationId="{B20758AF-9E10-E142-A46D-F19BF79912B5}"/>
          </ac:spMkLst>
        </pc:spChg>
        <pc:spChg chg="del">
          <ac:chgData name="Charles Jester" userId="S::charles.jester@revature.com::f75cea3c-e151-4c95-9152-34449bede018" providerId="AD" clId="Web-{C4938FC7-3088-BC48-ECC2-ED4AA382598D}" dt="2023-05-08T18:35:46.364" v="84"/>
          <ac:spMkLst>
            <pc:docMk/>
            <pc:sldMk cId="2679005221" sldId="406"/>
            <ac:spMk id="4" creationId="{7021F45A-ED6C-4F4E-9F18-20B3CB81BB83}"/>
          </ac:spMkLst>
        </pc:spChg>
      </pc:sldChg>
      <pc:sldChg chg="del">
        <pc:chgData name="Charles Jester" userId="S::charles.jester@revature.com::f75cea3c-e151-4c95-9152-34449bede018" providerId="AD" clId="Web-{C4938FC7-3088-BC48-ECC2-ED4AA382598D}" dt="2023-05-08T18:36:03.458" v="86"/>
        <pc:sldMkLst>
          <pc:docMk/>
          <pc:sldMk cId="2182027031" sldId="2134805866"/>
        </pc:sldMkLst>
      </pc:sldChg>
      <pc:sldChg chg="add del replId">
        <pc:chgData name="Charles Jester" userId="S::charles.jester@revature.com::f75cea3c-e151-4c95-9152-34449bede018" providerId="AD" clId="Web-{C4938FC7-3088-BC48-ECC2-ED4AA382598D}" dt="2023-05-09T15:04:40.647" v="1510"/>
        <pc:sldMkLst>
          <pc:docMk/>
          <pc:sldMk cId="4083798353" sldId="2134805867"/>
        </pc:sldMkLst>
      </pc:sldChg>
      <pc:sldChg chg="modSp add ord replId">
        <pc:chgData name="Charles Jester" userId="S::charles.jester@revature.com::f75cea3c-e151-4c95-9152-34449bede018" providerId="AD" clId="Web-{C4938FC7-3088-BC48-ECC2-ED4AA382598D}" dt="2023-05-09T05:03:19.185" v="432" actId="20577"/>
        <pc:sldMkLst>
          <pc:docMk/>
          <pc:sldMk cId="879483025" sldId="2134805868"/>
        </pc:sldMkLst>
        <pc:spChg chg="mod">
          <ac:chgData name="Charles Jester" userId="S::charles.jester@revature.com::f75cea3c-e151-4c95-9152-34449bede018" providerId="AD" clId="Web-{C4938FC7-3088-BC48-ECC2-ED4AA382598D}" dt="2023-05-09T05:03:19.185" v="432" actId="20577"/>
          <ac:spMkLst>
            <pc:docMk/>
            <pc:sldMk cId="879483025" sldId="2134805868"/>
            <ac:spMk id="2" creationId="{7D9E0F4D-47BB-584F-8148-CEEF4AE6DDFE}"/>
          </ac:spMkLst>
        </pc:spChg>
        <pc:picChg chg="mod">
          <ac:chgData name="Charles Jester" userId="S::charles.jester@revature.com::f75cea3c-e151-4c95-9152-34449bede018" providerId="AD" clId="Web-{C4938FC7-3088-BC48-ECC2-ED4AA382598D}" dt="2023-05-09T04:37:49.595" v="330" actId="1076"/>
          <ac:picMkLst>
            <pc:docMk/>
            <pc:sldMk cId="879483025" sldId="2134805868"/>
            <ac:picMk id="3" creationId="{05355144-DEB7-9F40-811B-307E8F83B933}"/>
          </ac:picMkLst>
        </pc:picChg>
      </pc:sldChg>
      <pc:sldChg chg="delSp modSp add replId">
        <pc:chgData name="Charles Jester" userId="S::charles.jester@revature.com::f75cea3c-e151-4c95-9152-34449bede018" providerId="AD" clId="Web-{C4938FC7-3088-BC48-ECC2-ED4AA382598D}" dt="2023-05-09T04:38:08.455" v="335"/>
        <pc:sldMkLst>
          <pc:docMk/>
          <pc:sldMk cId="1220276933" sldId="2134805869"/>
        </pc:sldMkLst>
        <pc:spChg chg="mod">
          <ac:chgData name="Charles Jester" userId="S::charles.jester@revature.com::f75cea3c-e151-4c95-9152-34449bede018" providerId="AD" clId="Web-{C4938FC7-3088-BC48-ECC2-ED4AA382598D}" dt="2023-05-09T03:47:48.511" v="320" actId="20577"/>
          <ac:spMkLst>
            <pc:docMk/>
            <pc:sldMk cId="1220276933" sldId="2134805869"/>
            <ac:spMk id="2" creationId="{7D9E0F4D-47BB-584F-8148-CEEF4AE6DDFE}"/>
          </ac:spMkLst>
        </pc:spChg>
        <pc:picChg chg="del mod">
          <ac:chgData name="Charles Jester" userId="S::charles.jester@revature.com::f75cea3c-e151-4c95-9152-34449bede018" providerId="AD" clId="Web-{C4938FC7-3088-BC48-ECC2-ED4AA382598D}" dt="2023-05-09T04:38:08.455" v="335"/>
          <ac:picMkLst>
            <pc:docMk/>
            <pc:sldMk cId="1220276933" sldId="2134805869"/>
            <ac:picMk id="3" creationId="{05355144-DEB7-9F40-811B-307E8F83B933}"/>
          </ac:picMkLst>
        </pc:picChg>
      </pc:sldChg>
      <pc:sldChg chg="addSp modSp add replId modTransition addAnim modAnim modNotes">
        <pc:chgData name="Charles Jester" userId="S::charles.jester@revature.com::f75cea3c-e151-4c95-9152-34449bede018" providerId="AD" clId="Web-{C4938FC7-3088-BC48-ECC2-ED4AA382598D}" dt="2023-05-09T15:17:19.525" v="1725"/>
        <pc:sldMkLst>
          <pc:docMk/>
          <pc:sldMk cId="3642711974" sldId="2134805870"/>
        </pc:sldMkLst>
        <pc:spChg chg="add mod">
          <ac:chgData name="Charles Jester" userId="S::charles.jester@revature.com::f75cea3c-e151-4c95-9152-34449bede018" providerId="AD" clId="Web-{C4938FC7-3088-BC48-ECC2-ED4AA382598D}" dt="2023-05-09T14:45:15.103" v="1369"/>
          <ac:spMkLst>
            <pc:docMk/>
            <pc:sldMk cId="3642711974" sldId="2134805870"/>
            <ac:spMk id="3" creationId="{7128BC49-1BB8-B2A9-344C-624F39D5AA60}"/>
          </ac:spMkLst>
        </pc:spChg>
        <pc:spChg chg="mod">
          <ac:chgData name="Charles Jester" userId="S::charles.jester@revature.com::f75cea3c-e151-4c95-9152-34449bede018" providerId="AD" clId="Web-{C4938FC7-3088-BC48-ECC2-ED4AA382598D}" dt="2023-05-09T05:44:28.002" v="946" actId="20577"/>
          <ac:spMkLst>
            <pc:docMk/>
            <pc:sldMk cId="3642711974" sldId="2134805870"/>
            <ac:spMk id="4" creationId="{D9F1BA23-666D-C22A-D169-3A649E7E45B2}"/>
          </ac:spMkLst>
        </pc:spChg>
        <pc:spChg chg="add mod">
          <ac:chgData name="Charles Jester" userId="S::charles.jester@revature.com::f75cea3c-e151-4c95-9152-34449bede018" providerId="AD" clId="Web-{C4938FC7-3088-BC48-ECC2-ED4AA382598D}" dt="2023-05-09T14:45:17.369" v="1370"/>
          <ac:spMkLst>
            <pc:docMk/>
            <pc:sldMk cId="3642711974" sldId="2134805870"/>
            <ac:spMk id="5" creationId="{D7AA8AE2-4A45-5F23-5C5D-6D98F3758378}"/>
          </ac:spMkLst>
        </pc:spChg>
        <pc:spChg chg="mod">
          <ac:chgData name="Charles Jester" userId="S::charles.jester@revature.com::f75cea3c-e151-4c95-9152-34449bede018" providerId="AD" clId="Web-{C4938FC7-3088-BC48-ECC2-ED4AA382598D}" dt="2023-05-09T05:40:16.159" v="844" actId="20577"/>
          <ac:spMkLst>
            <pc:docMk/>
            <pc:sldMk cId="3642711974" sldId="2134805870"/>
            <ac:spMk id="8" creationId="{C49D816A-E782-EE93-3182-259053D79726}"/>
          </ac:spMkLst>
        </pc:spChg>
      </pc:sldChg>
      <pc:sldChg chg="add del ord replId">
        <pc:chgData name="Charles Jester" userId="S::charles.jester@revature.com::f75cea3c-e151-4c95-9152-34449bede018" providerId="AD" clId="Web-{C4938FC7-3088-BC48-ECC2-ED4AA382598D}" dt="2023-05-09T14:52:46.239" v="1383"/>
        <pc:sldMkLst>
          <pc:docMk/>
          <pc:sldMk cId="597705692" sldId="2134805871"/>
        </pc:sldMkLst>
      </pc:sldChg>
      <pc:sldChg chg="delSp add del replId modTransition">
        <pc:chgData name="Charles Jester" userId="S::charles.jester@revature.com::f75cea3c-e151-4c95-9152-34449bede018" providerId="AD" clId="Web-{C4938FC7-3088-BC48-ECC2-ED4AA382598D}" dt="2023-05-09T14:44:49.275" v="1368"/>
        <pc:sldMkLst>
          <pc:docMk/>
          <pc:sldMk cId="2349813901" sldId="2134805871"/>
        </pc:sldMkLst>
        <pc:spChg chg="del">
          <ac:chgData name="Charles Jester" userId="S::charles.jester@revature.com::f75cea3c-e151-4c95-9152-34449bede018" providerId="AD" clId="Web-{C4938FC7-3088-BC48-ECC2-ED4AA382598D}" dt="2023-05-09T14:22:18.883" v="1113"/>
          <ac:spMkLst>
            <pc:docMk/>
            <pc:sldMk cId="2349813901" sldId="2134805871"/>
            <ac:spMk id="25" creationId="{A5556CEB-9BF5-FE12-C560-6F671E19307C}"/>
          </ac:spMkLst>
        </pc:spChg>
        <pc:spChg chg="del">
          <ac:chgData name="Charles Jester" userId="S::charles.jester@revature.com::f75cea3c-e151-4c95-9152-34449bede018" providerId="AD" clId="Web-{C4938FC7-3088-BC48-ECC2-ED4AA382598D}" dt="2023-05-09T14:22:13.383" v="1112"/>
          <ac:spMkLst>
            <pc:docMk/>
            <pc:sldMk cId="2349813901" sldId="2134805871"/>
            <ac:spMk id="26" creationId="{EBE46C19-99A6-4A44-AEF2-56A03FB0B573}"/>
          </ac:spMkLst>
        </pc:spChg>
        <pc:spChg chg="del">
          <ac:chgData name="Charles Jester" userId="S::charles.jester@revature.com::f75cea3c-e151-4c95-9152-34449bede018" providerId="AD" clId="Web-{C4938FC7-3088-BC48-ECC2-ED4AA382598D}" dt="2023-05-09T14:22:33.383" v="1119"/>
          <ac:spMkLst>
            <pc:docMk/>
            <pc:sldMk cId="2349813901" sldId="2134805871"/>
            <ac:spMk id="28" creationId="{5B967D0A-7921-1F1F-1565-E753C2FFFE43}"/>
          </ac:spMkLst>
        </pc:spChg>
        <pc:spChg chg="del">
          <ac:chgData name="Charles Jester" userId="S::charles.jester@revature.com::f75cea3c-e151-4c95-9152-34449bede018" providerId="AD" clId="Web-{C4938FC7-3088-BC48-ECC2-ED4AA382598D}" dt="2023-05-09T14:22:25.039" v="1115"/>
          <ac:spMkLst>
            <pc:docMk/>
            <pc:sldMk cId="2349813901" sldId="2134805871"/>
            <ac:spMk id="29" creationId="{66ABBFAE-55B6-F73B-42AF-235E3FC01973}"/>
          </ac:spMkLst>
        </pc:spChg>
        <pc:spChg chg="del">
          <ac:chgData name="Charles Jester" userId="S::charles.jester@revature.com::f75cea3c-e151-4c95-9152-34449bede018" providerId="AD" clId="Web-{C4938FC7-3088-BC48-ECC2-ED4AA382598D}" dt="2023-05-09T14:22:26.602" v="1116"/>
          <ac:spMkLst>
            <pc:docMk/>
            <pc:sldMk cId="2349813901" sldId="2134805871"/>
            <ac:spMk id="30" creationId="{3BEB6616-392A-30C8-59D7-7AE751D0EDD1}"/>
          </ac:spMkLst>
        </pc:spChg>
        <pc:spChg chg="del">
          <ac:chgData name="Charles Jester" userId="S::charles.jester@revature.com::f75cea3c-e151-4c95-9152-34449bede018" providerId="AD" clId="Web-{C4938FC7-3088-BC48-ECC2-ED4AA382598D}" dt="2023-05-09T14:22:28.352" v="1118"/>
          <ac:spMkLst>
            <pc:docMk/>
            <pc:sldMk cId="2349813901" sldId="2134805871"/>
            <ac:spMk id="31" creationId="{74464CA3-1691-6D1B-0FB8-FE1BBE559E7D}"/>
          </ac:spMkLst>
        </pc:spChg>
        <pc:spChg chg="del">
          <ac:chgData name="Charles Jester" userId="S::charles.jester@revature.com::f75cea3c-e151-4c95-9152-34449bede018" providerId="AD" clId="Web-{C4938FC7-3088-BC48-ECC2-ED4AA382598D}" dt="2023-05-09T14:22:27.524" v="1117"/>
          <ac:spMkLst>
            <pc:docMk/>
            <pc:sldMk cId="2349813901" sldId="2134805871"/>
            <ac:spMk id="32" creationId="{46481466-F64D-0F35-1C26-27286A43A9AC}"/>
          </ac:spMkLst>
        </pc:spChg>
        <pc:spChg chg="del">
          <ac:chgData name="Charles Jester" userId="S::charles.jester@revature.com::f75cea3c-e151-4c95-9152-34449bede018" providerId="AD" clId="Web-{C4938FC7-3088-BC48-ECC2-ED4AA382598D}" dt="2023-05-09T14:22:13.383" v="1111"/>
          <ac:spMkLst>
            <pc:docMk/>
            <pc:sldMk cId="2349813901" sldId="2134805871"/>
            <ac:spMk id="34" creationId="{20555D34-6416-E886-16C6-D24FE3D9734C}"/>
          </ac:spMkLst>
        </pc:spChg>
        <pc:spChg chg="del">
          <ac:chgData name="Charles Jester" userId="S::charles.jester@revature.com::f75cea3c-e151-4c95-9152-34449bede018" providerId="AD" clId="Web-{C4938FC7-3088-BC48-ECC2-ED4AA382598D}" dt="2023-05-09T14:22:13.383" v="1110"/>
          <ac:spMkLst>
            <pc:docMk/>
            <pc:sldMk cId="2349813901" sldId="2134805871"/>
            <ac:spMk id="35" creationId="{FF0E7AB1-F756-5294-53D4-6E2C5D92559F}"/>
          </ac:spMkLst>
        </pc:spChg>
        <pc:spChg chg="del">
          <ac:chgData name="Charles Jester" userId="S::charles.jester@revature.com::f75cea3c-e151-4c95-9152-34449bede018" providerId="AD" clId="Web-{C4938FC7-3088-BC48-ECC2-ED4AA382598D}" dt="2023-05-09T14:22:13.383" v="1109"/>
          <ac:spMkLst>
            <pc:docMk/>
            <pc:sldMk cId="2349813901" sldId="2134805871"/>
            <ac:spMk id="36" creationId="{30E143BF-A30A-0573-4059-3EB4BEACA9D7}"/>
          </ac:spMkLst>
        </pc:spChg>
        <pc:spChg chg="del">
          <ac:chgData name="Charles Jester" userId="S::charles.jester@revature.com::f75cea3c-e151-4c95-9152-34449bede018" providerId="AD" clId="Web-{C4938FC7-3088-BC48-ECC2-ED4AA382598D}" dt="2023-05-09T14:22:13.383" v="1108"/>
          <ac:spMkLst>
            <pc:docMk/>
            <pc:sldMk cId="2349813901" sldId="2134805871"/>
            <ac:spMk id="37" creationId="{DBBE7661-2057-FE4B-803E-2909D7234217}"/>
          </ac:spMkLst>
        </pc:spChg>
        <pc:spChg chg="del">
          <ac:chgData name="Charles Jester" userId="S::charles.jester@revature.com::f75cea3c-e151-4c95-9152-34449bede018" providerId="AD" clId="Web-{C4938FC7-3088-BC48-ECC2-ED4AA382598D}" dt="2023-05-09T14:22:13.383" v="1107"/>
          <ac:spMkLst>
            <pc:docMk/>
            <pc:sldMk cId="2349813901" sldId="2134805871"/>
            <ac:spMk id="38" creationId="{42893259-BB92-6D79-8B75-F3FCEC44043E}"/>
          </ac:spMkLst>
        </pc:spChg>
        <pc:spChg chg="del">
          <ac:chgData name="Charles Jester" userId="S::charles.jester@revature.com::f75cea3c-e151-4c95-9152-34449bede018" providerId="AD" clId="Web-{C4938FC7-3088-BC48-ECC2-ED4AA382598D}" dt="2023-05-09T14:22:13.383" v="1106"/>
          <ac:spMkLst>
            <pc:docMk/>
            <pc:sldMk cId="2349813901" sldId="2134805871"/>
            <ac:spMk id="40" creationId="{5089FB22-0098-291F-C580-B755DF9E796B}"/>
          </ac:spMkLst>
        </pc:spChg>
        <pc:spChg chg="del">
          <ac:chgData name="Charles Jester" userId="S::charles.jester@revature.com::f75cea3c-e151-4c95-9152-34449bede018" providerId="AD" clId="Web-{C4938FC7-3088-BC48-ECC2-ED4AA382598D}" dt="2023-05-09T14:22:13.383" v="1105"/>
          <ac:spMkLst>
            <pc:docMk/>
            <pc:sldMk cId="2349813901" sldId="2134805871"/>
            <ac:spMk id="41" creationId="{195CF207-48EE-9DDF-3814-B46D56726132}"/>
          </ac:spMkLst>
        </pc:spChg>
        <pc:spChg chg="del">
          <ac:chgData name="Charles Jester" userId="S::charles.jester@revature.com::f75cea3c-e151-4c95-9152-34449bede018" providerId="AD" clId="Web-{C4938FC7-3088-BC48-ECC2-ED4AA382598D}" dt="2023-05-09T14:22:13.383" v="1104"/>
          <ac:spMkLst>
            <pc:docMk/>
            <pc:sldMk cId="2349813901" sldId="2134805871"/>
            <ac:spMk id="44" creationId="{3AF9B57B-9854-D31F-E9F1-059DBE7C5FFB}"/>
          </ac:spMkLst>
        </pc:spChg>
        <pc:spChg chg="del">
          <ac:chgData name="Charles Jester" userId="S::charles.jester@revature.com::f75cea3c-e151-4c95-9152-34449bede018" providerId="AD" clId="Web-{C4938FC7-3088-BC48-ECC2-ED4AA382598D}" dt="2023-05-09T14:22:13.383" v="1103"/>
          <ac:spMkLst>
            <pc:docMk/>
            <pc:sldMk cId="2349813901" sldId="2134805871"/>
            <ac:spMk id="45" creationId="{5F884255-3455-12D4-D6AA-0D8686A730FC}"/>
          </ac:spMkLst>
        </pc:spChg>
        <pc:picChg chg="del">
          <ac:chgData name="Charles Jester" userId="S::charles.jester@revature.com::f75cea3c-e151-4c95-9152-34449bede018" providerId="AD" clId="Web-{C4938FC7-3088-BC48-ECC2-ED4AA382598D}" dt="2023-05-09T14:22:23.227" v="1114"/>
          <ac:picMkLst>
            <pc:docMk/>
            <pc:sldMk cId="2349813901" sldId="2134805871"/>
            <ac:picMk id="4" creationId="{5EA9AE1A-5F38-F8B1-2CED-B425CD274324}"/>
          </ac:picMkLst>
        </pc:picChg>
      </pc:sldChg>
      <pc:sldChg chg="modSp add del replId">
        <pc:chgData name="Charles Jester" userId="S::charles.jester@revature.com::f75cea3c-e151-4c95-9152-34449bede018" providerId="AD" clId="Web-{C4938FC7-3088-BC48-ECC2-ED4AA382598D}" dt="2023-05-09T14:18:46.940" v="1064"/>
        <pc:sldMkLst>
          <pc:docMk/>
          <pc:sldMk cId="3807319701" sldId="2134805871"/>
        </pc:sldMkLst>
        <pc:spChg chg="mod">
          <ac:chgData name="Charles Jester" userId="S::charles.jester@revature.com::f75cea3c-e151-4c95-9152-34449bede018" providerId="AD" clId="Web-{C4938FC7-3088-BC48-ECC2-ED4AA382598D}" dt="2023-05-09T14:16:22.406" v="1025" actId="20577"/>
          <ac:spMkLst>
            <pc:docMk/>
            <pc:sldMk cId="3807319701" sldId="2134805871"/>
            <ac:spMk id="6" creationId="{CAE5AF5F-6E9B-2817-B2AE-F94BD7ADC02B}"/>
          </ac:spMkLst>
        </pc:spChg>
      </pc:sldChg>
      <pc:sldChg chg="delSp modSp add del replId modTransition">
        <pc:chgData name="Charles Jester" userId="S::charles.jester@revature.com::f75cea3c-e151-4c95-9152-34449bede018" providerId="AD" clId="Web-{C4938FC7-3088-BC48-ECC2-ED4AA382598D}" dt="2023-05-09T14:44:49.259" v="1367"/>
        <pc:sldMkLst>
          <pc:docMk/>
          <pc:sldMk cId="893874671" sldId="2134805872"/>
        </pc:sldMkLst>
        <pc:spChg chg="mod">
          <ac:chgData name="Charles Jester" userId="S::charles.jester@revature.com::f75cea3c-e151-4c95-9152-34449bede018" providerId="AD" clId="Web-{C4938FC7-3088-BC48-ECC2-ED4AA382598D}" dt="2023-05-09T14:23:05.806" v="1123" actId="1076"/>
          <ac:spMkLst>
            <pc:docMk/>
            <pc:sldMk cId="893874671" sldId="2134805872"/>
            <ac:spMk id="12" creationId="{00000000-0000-0000-0000-000000000000}"/>
          </ac:spMkLst>
        </pc:spChg>
        <pc:spChg chg="del">
          <ac:chgData name="Charles Jester" userId="S::charles.jester@revature.com::f75cea3c-e151-4c95-9152-34449bede018" providerId="AD" clId="Web-{C4938FC7-3088-BC48-ECC2-ED4AA382598D}" dt="2023-05-09T14:23:20.978" v="1137"/>
          <ac:spMkLst>
            <pc:docMk/>
            <pc:sldMk cId="893874671" sldId="2134805872"/>
            <ac:spMk id="25" creationId="{A5556CEB-9BF5-FE12-C560-6F671E19307C}"/>
          </ac:spMkLst>
        </pc:spChg>
        <pc:spChg chg="del">
          <ac:chgData name="Charles Jester" userId="S::charles.jester@revature.com::f75cea3c-e151-4c95-9152-34449bede018" providerId="AD" clId="Web-{C4938FC7-3088-BC48-ECC2-ED4AA382598D}" dt="2023-05-09T14:23:20.978" v="1136"/>
          <ac:spMkLst>
            <pc:docMk/>
            <pc:sldMk cId="893874671" sldId="2134805872"/>
            <ac:spMk id="26" creationId="{EBE46C19-99A6-4A44-AEF2-56A03FB0B573}"/>
          </ac:spMkLst>
        </pc:spChg>
        <pc:spChg chg="del">
          <ac:chgData name="Charles Jester" userId="S::charles.jester@revature.com::f75cea3c-e151-4c95-9152-34449bede018" providerId="AD" clId="Web-{C4938FC7-3088-BC48-ECC2-ED4AA382598D}" dt="2023-05-09T14:23:20.978" v="1135"/>
          <ac:spMkLst>
            <pc:docMk/>
            <pc:sldMk cId="893874671" sldId="2134805872"/>
            <ac:spMk id="29" creationId="{66ABBFAE-55B6-F73B-42AF-235E3FC01973}"/>
          </ac:spMkLst>
        </pc:spChg>
        <pc:spChg chg="del">
          <ac:chgData name="Charles Jester" userId="S::charles.jester@revature.com::f75cea3c-e151-4c95-9152-34449bede018" providerId="AD" clId="Web-{C4938FC7-3088-BC48-ECC2-ED4AA382598D}" dt="2023-05-09T14:23:20.978" v="1134"/>
          <ac:spMkLst>
            <pc:docMk/>
            <pc:sldMk cId="893874671" sldId="2134805872"/>
            <ac:spMk id="30" creationId="{3BEB6616-392A-30C8-59D7-7AE751D0EDD1}"/>
          </ac:spMkLst>
        </pc:spChg>
        <pc:spChg chg="del">
          <ac:chgData name="Charles Jester" userId="S::charles.jester@revature.com::f75cea3c-e151-4c95-9152-34449bede018" providerId="AD" clId="Web-{C4938FC7-3088-BC48-ECC2-ED4AA382598D}" dt="2023-05-09T14:23:20.978" v="1133"/>
          <ac:spMkLst>
            <pc:docMk/>
            <pc:sldMk cId="893874671" sldId="2134805872"/>
            <ac:spMk id="31" creationId="{74464CA3-1691-6D1B-0FB8-FE1BBE559E7D}"/>
          </ac:spMkLst>
        </pc:spChg>
        <pc:spChg chg="del">
          <ac:chgData name="Charles Jester" userId="S::charles.jester@revature.com::f75cea3c-e151-4c95-9152-34449bede018" providerId="AD" clId="Web-{C4938FC7-3088-BC48-ECC2-ED4AA382598D}" dt="2023-05-09T14:23:20.978" v="1132"/>
          <ac:spMkLst>
            <pc:docMk/>
            <pc:sldMk cId="893874671" sldId="2134805872"/>
            <ac:spMk id="32" creationId="{46481466-F64D-0F35-1C26-27286A43A9AC}"/>
          </ac:spMkLst>
        </pc:spChg>
        <pc:spChg chg="del">
          <ac:chgData name="Charles Jester" userId="S::charles.jester@revature.com::f75cea3c-e151-4c95-9152-34449bede018" providerId="AD" clId="Web-{C4938FC7-3088-BC48-ECC2-ED4AA382598D}" dt="2023-05-09T14:23:20.978" v="1131"/>
          <ac:spMkLst>
            <pc:docMk/>
            <pc:sldMk cId="893874671" sldId="2134805872"/>
            <ac:spMk id="34" creationId="{20555D34-6416-E886-16C6-D24FE3D9734C}"/>
          </ac:spMkLst>
        </pc:spChg>
        <pc:spChg chg="del">
          <ac:chgData name="Charles Jester" userId="S::charles.jester@revature.com::f75cea3c-e151-4c95-9152-34449bede018" providerId="AD" clId="Web-{C4938FC7-3088-BC48-ECC2-ED4AA382598D}" dt="2023-05-09T14:23:20.978" v="1130"/>
          <ac:spMkLst>
            <pc:docMk/>
            <pc:sldMk cId="893874671" sldId="2134805872"/>
            <ac:spMk id="35" creationId="{FF0E7AB1-F756-5294-53D4-6E2C5D92559F}"/>
          </ac:spMkLst>
        </pc:spChg>
        <pc:spChg chg="del">
          <ac:chgData name="Charles Jester" userId="S::charles.jester@revature.com::f75cea3c-e151-4c95-9152-34449bede018" providerId="AD" clId="Web-{C4938FC7-3088-BC48-ECC2-ED4AA382598D}" dt="2023-05-09T14:23:20.978" v="1129"/>
          <ac:spMkLst>
            <pc:docMk/>
            <pc:sldMk cId="893874671" sldId="2134805872"/>
            <ac:spMk id="36" creationId="{30E143BF-A30A-0573-4059-3EB4BEACA9D7}"/>
          </ac:spMkLst>
        </pc:spChg>
        <pc:spChg chg="del">
          <ac:chgData name="Charles Jester" userId="S::charles.jester@revature.com::f75cea3c-e151-4c95-9152-34449bede018" providerId="AD" clId="Web-{C4938FC7-3088-BC48-ECC2-ED4AA382598D}" dt="2023-05-09T14:23:20.978" v="1128"/>
          <ac:spMkLst>
            <pc:docMk/>
            <pc:sldMk cId="893874671" sldId="2134805872"/>
            <ac:spMk id="37" creationId="{DBBE7661-2057-FE4B-803E-2909D7234217}"/>
          </ac:spMkLst>
        </pc:spChg>
        <pc:spChg chg="del">
          <ac:chgData name="Charles Jester" userId="S::charles.jester@revature.com::f75cea3c-e151-4c95-9152-34449bede018" providerId="AD" clId="Web-{C4938FC7-3088-BC48-ECC2-ED4AA382598D}" dt="2023-05-09T14:23:20.978" v="1127"/>
          <ac:spMkLst>
            <pc:docMk/>
            <pc:sldMk cId="893874671" sldId="2134805872"/>
            <ac:spMk id="38" creationId="{42893259-BB92-6D79-8B75-F3FCEC44043E}"/>
          </ac:spMkLst>
        </pc:spChg>
        <pc:spChg chg="del">
          <ac:chgData name="Charles Jester" userId="S::charles.jester@revature.com::f75cea3c-e151-4c95-9152-34449bede018" providerId="AD" clId="Web-{C4938FC7-3088-BC48-ECC2-ED4AA382598D}" dt="2023-05-09T14:23:20.978" v="1126"/>
          <ac:spMkLst>
            <pc:docMk/>
            <pc:sldMk cId="893874671" sldId="2134805872"/>
            <ac:spMk id="40" creationId="{5089FB22-0098-291F-C580-B755DF9E796B}"/>
          </ac:spMkLst>
        </pc:spChg>
        <pc:spChg chg="del">
          <ac:chgData name="Charles Jester" userId="S::charles.jester@revature.com::f75cea3c-e151-4c95-9152-34449bede018" providerId="AD" clId="Web-{C4938FC7-3088-BC48-ECC2-ED4AA382598D}" dt="2023-05-09T14:23:23.587" v="1138"/>
          <ac:spMkLst>
            <pc:docMk/>
            <pc:sldMk cId="893874671" sldId="2134805872"/>
            <ac:spMk id="41" creationId="{195CF207-48EE-9DDF-3814-B46D56726132}"/>
          </ac:spMkLst>
        </pc:spChg>
        <pc:spChg chg="del">
          <ac:chgData name="Charles Jester" userId="S::charles.jester@revature.com::f75cea3c-e151-4c95-9152-34449bede018" providerId="AD" clId="Web-{C4938FC7-3088-BC48-ECC2-ED4AA382598D}" dt="2023-05-09T14:23:20.978" v="1125"/>
          <ac:spMkLst>
            <pc:docMk/>
            <pc:sldMk cId="893874671" sldId="2134805872"/>
            <ac:spMk id="44" creationId="{3AF9B57B-9854-D31F-E9F1-059DBE7C5FFB}"/>
          </ac:spMkLst>
        </pc:spChg>
        <pc:spChg chg="del">
          <ac:chgData name="Charles Jester" userId="S::charles.jester@revature.com::f75cea3c-e151-4c95-9152-34449bede018" providerId="AD" clId="Web-{C4938FC7-3088-BC48-ECC2-ED4AA382598D}" dt="2023-05-09T14:23:20.978" v="1124"/>
          <ac:spMkLst>
            <pc:docMk/>
            <pc:sldMk cId="893874671" sldId="2134805872"/>
            <ac:spMk id="45" creationId="{5F884255-3455-12D4-D6AA-0D8686A730FC}"/>
          </ac:spMkLst>
        </pc:spChg>
        <pc:picChg chg="del">
          <ac:chgData name="Charles Jester" userId="S::charles.jester@revature.com::f75cea3c-e151-4c95-9152-34449bede018" providerId="AD" clId="Web-{C4938FC7-3088-BC48-ECC2-ED4AA382598D}" dt="2023-05-09T14:22:38.071" v="1120"/>
          <ac:picMkLst>
            <pc:docMk/>
            <pc:sldMk cId="893874671" sldId="2134805872"/>
            <ac:picMk id="4" creationId="{5EA9AE1A-5F38-F8B1-2CED-B425CD274324}"/>
          </ac:picMkLst>
        </pc:picChg>
      </pc:sldChg>
      <pc:sldChg chg="modSp add del replId">
        <pc:chgData name="Charles Jester" userId="S::charles.jester@revature.com::f75cea3c-e151-4c95-9152-34449bede018" providerId="AD" clId="Web-{C4938FC7-3088-BC48-ECC2-ED4AA382598D}" dt="2023-05-09T14:18:46.940" v="1063"/>
        <pc:sldMkLst>
          <pc:docMk/>
          <pc:sldMk cId="1909449654" sldId="2134805872"/>
        </pc:sldMkLst>
        <pc:spChg chg="mod">
          <ac:chgData name="Charles Jester" userId="S::charles.jester@revature.com::f75cea3c-e151-4c95-9152-34449bede018" providerId="AD" clId="Web-{C4938FC7-3088-BC48-ECC2-ED4AA382598D}" dt="2023-05-09T14:16:31.203" v="1027" actId="20577"/>
          <ac:spMkLst>
            <pc:docMk/>
            <pc:sldMk cId="1909449654" sldId="2134805872"/>
            <ac:spMk id="6" creationId="{CAE5AF5F-6E9B-2817-B2AE-F94BD7ADC02B}"/>
          </ac:spMkLst>
        </pc:spChg>
      </pc:sldChg>
      <pc:sldChg chg="add del replId">
        <pc:chgData name="Charles Jester" userId="S::charles.jester@revature.com::f75cea3c-e151-4c95-9152-34449bede018" providerId="AD" clId="Web-{C4938FC7-3088-BC48-ECC2-ED4AA382598D}" dt="2023-05-09T14:52:49.114" v="1384"/>
        <pc:sldMkLst>
          <pc:docMk/>
          <pc:sldMk cId="3332240794" sldId="2134805872"/>
        </pc:sldMkLst>
      </pc:sldChg>
      <pc:sldChg chg="delSp modSp add del replId modTransition">
        <pc:chgData name="Charles Jester" userId="S::charles.jester@revature.com::f75cea3c-e151-4c95-9152-34449bede018" providerId="AD" clId="Web-{C4938FC7-3088-BC48-ECC2-ED4AA382598D}" dt="2023-05-09T14:44:49.259" v="1366"/>
        <pc:sldMkLst>
          <pc:docMk/>
          <pc:sldMk cId="915931632" sldId="2134805873"/>
        </pc:sldMkLst>
        <pc:spChg chg="mod">
          <ac:chgData name="Charles Jester" userId="S::charles.jester@revature.com::f75cea3c-e151-4c95-9152-34449bede018" providerId="AD" clId="Web-{C4938FC7-3088-BC48-ECC2-ED4AA382598D}" dt="2023-05-09T14:25:18.465" v="1146" actId="1076"/>
          <ac:spMkLst>
            <pc:docMk/>
            <pc:sldMk cId="915931632" sldId="2134805873"/>
            <ac:spMk id="24" creationId="{F16B3C87-8D01-7E4F-2BCF-B681CF109319}"/>
          </ac:spMkLst>
        </pc:spChg>
        <pc:spChg chg="del">
          <ac:chgData name="Charles Jester" userId="S::charles.jester@revature.com::f75cea3c-e151-4c95-9152-34449bede018" providerId="AD" clId="Web-{C4938FC7-3088-BC48-ECC2-ED4AA382598D}" dt="2023-05-09T14:25:10.918" v="1140"/>
          <ac:spMkLst>
            <pc:docMk/>
            <pc:sldMk cId="915931632" sldId="2134805873"/>
            <ac:spMk id="25" creationId="{A5556CEB-9BF5-FE12-C560-6F671E19307C}"/>
          </ac:spMkLst>
        </pc:spChg>
        <pc:spChg chg="del">
          <ac:chgData name="Charles Jester" userId="S::charles.jester@revature.com::f75cea3c-e151-4c95-9152-34449bede018" providerId="AD" clId="Web-{C4938FC7-3088-BC48-ECC2-ED4AA382598D}" dt="2023-05-09T14:25:10.918" v="1139"/>
          <ac:spMkLst>
            <pc:docMk/>
            <pc:sldMk cId="915931632" sldId="2134805873"/>
            <ac:spMk id="26" creationId="{EBE46C19-99A6-4A44-AEF2-56A03FB0B573}"/>
          </ac:spMkLst>
        </pc:spChg>
        <pc:spChg chg="del">
          <ac:chgData name="Charles Jester" userId="S::charles.jester@revature.com::f75cea3c-e151-4c95-9152-34449bede018" providerId="AD" clId="Web-{C4938FC7-3088-BC48-ECC2-ED4AA382598D}" dt="2023-05-09T14:25:30.012" v="1156"/>
          <ac:spMkLst>
            <pc:docMk/>
            <pc:sldMk cId="915931632" sldId="2134805873"/>
            <ac:spMk id="31" creationId="{74464CA3-1691-6D1B-0FB8-FE1BBE559E7D}"/>
          </ac:spMkLst>
        </pc:spChg>
        <pc:spChg chg="del">
          <ac:chgData name="Charles Jester" userId="S::charles.jester@revature.com::f75cea3c-e151-4c95-9152-34449bede018" providerId="AD" clId="Web-{C4938FC7-3088-BC48-ECC2-ED4AA382598D}" dt="2023-05-09T14:25:30.012" v="1155"/>
          <ac:spMkLst>
            <pc:docMk/>
            <pc:sldMk cId="915931632" sldId="2134805873"/>
            <ac:spMk id="32" creationId="{46481466-F64D-0F35-1C26-27286A43A9AC}"/>
          </ac:spMkLst>
        </pc:spChg>
        <pc:spChg chg="del">
          <ac:chgData name="Charles Jester" userId="S::charles.jester@revature.com::f75cea3c-e151-4c95-9152-34449bede018" providerId="AD" clId="Web-{C4938FC7-3088-BC48-ECC2-ED4AA382598D}" dt="2023-05-09T14:25:30.012" v="1154"/>
          <ac:spMkLst>
            <pc:docMk/>
            <pc:sldMk cId="915931632" sldId="2134805873"/>
            <ac:spMk id="34" creationId="{20555D34-6416-E886-16C6-D24FE3D9734C}"/>
          </ac:spMkLst>
        </pc:spChg>
        <pc:spChg chg="del">
          <ac:chgData name="Charles Jester" userId="S::charles.jester@revature.com::f75cea3c-e151-4c95-9152-34449bede018" providerId="AD" clId="Web-{C4938FC7-3088-BC48-ECC2-ED4AA382598D}" dt="2023-05-09T14:25:33.106" v="1157"/>
          <ac:spMkLst>
            <pc:docMk/>
            <pc:sldMk cId="915931632" sldId="2134805873"/>
            <ac:spMk id="35" creationId="{FF0E7AB1-F756-5294-53D4-6E2C5D92559F}"/>
          </ac:spMkLst>
        </pc:spChg>
        <pc:spChg chg="del">
          <ac:chgData name="Charles Jester" userId="S::charles.jester@revature.com::f75cea3c-e151-4c95-9152-34449bede018" providerId="AD" clId="Web-{C4938FC7-3088-BC48-ECC2-ED4AA382598D}" dt="2023-05-09T14:25:30.012" v="1153"/>
          <ac:spMkLst>
            <pc:docMk/>
            <pc:sldMk cId="915931632" sldId="2134805873"/>
            <ac:spMk id="36" creationId="{30E143BF-A30A-0573-4059-3EB4BEACA9D7}"/>
          </ac:spMkLst>
        </pc:spChg>
        <pc:spChg chg="del">
          <ac:chgData name="Charles Jester" userId="S::charles.jester@revature.com::f75cea3c-e151-4c95-9152-34449bede018" providerId="AD" clId="Web-{C4938FC7-3088-BC48-ECC2-ED4AA382598D}" dt="2023-05-09T14:25:30.012" v="1152"/>
          <ac:spMkLst>
            <pc:docMk/>
            <pc:sldMk cId="915931632" sldId="2134805873"/>
            <ac:spMk id="37" creationId="{DBBE7661-2057-FE4B-803E-2909D7234217}"/>
          </ac:spMkLst>
        </pc:spChg>
        <pc:spChg chg="del">
          <ac:chgData name="Charles Jester" userId="S::charles.jester@revature.com::f75cea3c-e151-4c95-9152-34449bede018" providerId="AD" clId="Web-{C4938FC7-3088-BC48-ECC2-ED4AA382598D}" dt="2023-05-09T14:25:30.012" v="1151"/>
          <ac:spMkLst>
            <pc:docMk/>
            <pc:sldMk cId="915931632" sldId="2134805873"/>
            <ac:spMk id="38" creationId="{42893259-BB92-6D79-8B75-F3FCEC44043E}"/>
          </ac:spMkLst>
        </pc:spChg>
        <pc:spChg chg="del">
          <ac:chgData name="Charles Jester" userId="S::charles.jester@revature.com::f75cea3c-e151-4c95-9152-34449bede018" providerId="AD" clId="Web-{C4938FC7-3088-BC48-ECC2-ED4AA382598D}" dt="2023-05-09T14:25:30.012" v="1150"/>
          <ac:spMkLst>
            <pc:docMk/>
            <pc:sldMk cId="915931632" sldId="2134805873"/>
            <ac:spMk id="40" creationId="{5089FB22-0098-291F-C580-B755DF9E796B}"/>
          </ac:spMkLst>
        </pc:spChg>
        <pc:spChg chg="del mod">
          <ac:chgData name="Charles Jester" userId="S::charles.jester@revature.com::f75cea3c-e151-4c95-9152-34449bede018" providerId="AD" clId="Web-{C4938FC7-3088-BC48-ECC2-ED4AA382598D}" dt="2023-05-09T14:25:30.012" v="1149"/>
          <ac:spMkLst>
            <pc:docMk/>
            <pc:sldMk cId="915931632" sldId="2134805873"/>
            <ac:spMk id="41" creationId="{195CF207-48EE-9DDF-3814-B46D56726132}"/>
          </ac:spMkLst>
        </pc:spChg>
        <pc:spChg chg="del mod">
          <ac:chgData name="Charles Jester" userId="S::charles.jester@revature.com::f75cea3c-e151-4c95-9152-34449bede018" providerId="AD" clId="Web-{C4938FC7-3088-BC48-ECC2-ED4AA382598D}" dt="2023-05-09T14:25:30.012" v="1148"/>
          <ac:spMkLst>
            <pc:docMk/>
            <pc:sldMk cId="915931632" sldId="2134805873"/>
            <ac:spMk id="44" creationId="{3AF9B57B-9854-D31F-E9F1-059DBE7C5FFB}"/>
          </ac:spMkLst>
        </pc:spChg>
        <pc:spChg chg="del">
          <ac:chgData name="Charles Jester" userId="S::charles.jester@revature.com::f75cea3c-e151-4c95-9152-34449bede018" providerId="AD" clId="Web-{C4938FC7-3088-BC48-ECC2-ED4AA382598D}" dt="2023-05-09T14:25:30.012" v="1147"/>
          <ac:spMkLst>
            <pc:docMk/>
            <pc:sldMk cId="915931632" sldId="2134805873"/>
            <ac:spMk id="45" creationId="{5F884255-3455-12D4-D6AA-0D8686A730FC}"/>
          </ac:spMkLst>
        </pc:spChg>
        <pc:picChg chg="del">
          <ac:chgData name="Charles Jester" userId="S::charles.jester@revature.com::f75cea3c-e151-4c95-9152-34449bede018" providerId="AD" clId="Web-{C4938FC7-3088-BC48-ECC2-ED4AA382598D}" dt="2023-05-09T14:26:16.826" v="1167"/>
          <ac:picMkLst>
            <pc:docMk/>
            <pc:sldMk cId="915931632" sldId="2134805873"/>
            <ac:picMk id="4" creationId="{5EA9AE1A-5F38-F8B1-2CED-B425CD274324}"/>
          </ac:picMkLst>
        </pc:picChg>
      </pc:sldChg>
      <pc:sldChg chg="modSp add del replId">
        <pc:chgData name="Charles Jester" userId="S::charles.jester@revature.com::f75cea3c-e151-4c95-9152-34449bede018" providerId="AD" clId="Web-{C4938FC7-3088-BC48-ECC2-ED4AA382598D}" dt="2023-05-09T14:18:46.940" v="1062"/>
        <pc:sldMkLst>
          <pc:docMk/>
          <pc:sldMk cId="1702049523" sldId="2134805873"/>
        </pc:sldMkLst>
        <pc:spChg chg="mod">
          <ac:chgData name="Charles Jester" userId="S::charles.jester@revature.com::f75cea3c-e151-4c95-9152-34449bede018" providerId="AD" clId="Web-{C4938FC7-3088-BC48-ECC2-ED4AA382598D}" dt="2023-05-09T14:16:38.875" v="1029" actId="20577"/>
          <ac:spMkLst>
            <pc:docMk/>
            <pc:sldMk cId="1702049523" sldId="2134805873"/>
            <ac:spMk id="6" creationId="{CAE5AF5F-6E9B-2817-B2AE-F94BD7ADC02B}"/>
          </ac:spMkLst>
        </pc:spChg>
      </pc:sldChg>
      <pc:sldChg chg="modSp add ord replId">
        <pc:chgData name="Charles Jester" userId="S::charles.jester@revature.com::f75cea3c-e151-4c95-9152-34449bede018" providerId="AD" clId="Web-{C4938FC7-3088-BC48-ECC2-ED4AA382598D}" dt="2023-05-09T15:57:47.252" v="1824" actId="20577"/>
        <pc:sldMkLst>
          <pc:docMk/>
          <pc:sldMk cId="3638003459" sldId="2134805873"/>
        </pc:sldMkLst>
        <pc:spChg chg="mod">
          <ac:chgData name="Charles Jester" userId="S::charles.jester@revature.com::f75cea3c-e151-4c95-9152-34449bede018" providerId="AD" clId="Web-{C4938FC7-3088-BC48-ECC2-ED4AA382598D}" dt="2023-05-09T14:53:06.380" v="1400" actId="20577"/>
          <ac:spMkLst>
            <pc:docMk/>
            <pc:sldMk cId="3638003459" sldId="2134805873"/>
            <ac:spMk id="3" creationId="{7128BC49-1BB8-B2A9-344C-624F39D5AA60}"/>
          </ac:spMkLst>
        </pc:spChg>
        <pc:spChg chg="mod">
          <ac:chgData name="Charles Jester" userId="S::charles.jester@revature.com::f75cea3c-e151-4c95-9152-34449bede018" providerId="AD" clId="Web-{C4938FC7-3088-BC48-ECC2-ED4AA382598D}" dt="2023-05-09T15:57:47.252" v="1824" actId="20577"/>
          <ac:spMkLst>
            <pc:docMk/>
            <pc:sldMk cId="3638003459" sldId="2134805873"/>
            <ac:spMk id="5" creationId="{D7AA8AE2-4A45-5F23-5C5D-6D98F3758378}"/>
          </ac:spMkLst>
        </pc:spChg>
        <pc:spChg chg="mod">
          <ac:chgData name="Charles Jester" userId="S::charles.jester@revature.com::f75cea3c-e151-4c95-9152-34449bede018" providerId="AD" clId="Web-{C4938FC7-3088-BC48-ECC2-ED4AA382598D}" dt="2023-05-09T15:52:23.494" v="1812" actId="20577"/>
          <ac:spMkLst>
            <pc:docMk/>
            <pc:sldMk cId="3638003459" sldId="2134805873"/>
            <ac:spMk id="8" creationId="{C49D816A-E782-EE93-3182-259053D79726}"/>
          </ac:spMkLst>
        </pc:spChg>
      </pc:sldChg>
      <pc:sldChg chg="addSp delSp modSp add del replId modTransition">
        <pc:chgData name="Charles Jester" userId="S::charles.jester@revature.com::f75cea3c-e151-4c95-9152-34449bede018" providerId="AD" clId="Web-{C4938FC7-3088-BC48-ECC2-ED4AA382598D}" dt="2023-05-09T14:44:49.259" v="1365"/>
        <pc:sldMkLst>
          <pc:docMk/>
          <pc:sldMk cId="1432023546" sldId="2134805874"/>
        </pc:sldMkLst>
        <pc:spChg chg="add del">
          <ac:chgData name="Charles Jester" userId="S::charles.jester@revature.com::f75cea3c-e151-4c95-9152-34449bede018" providerId="AD" clId="Web-{C4938FC7-3088-BC48-ECC2-ED4AA382598D}" dt="2023-05-09T14:25:54.591" v="1165"/>
          <ac:spMkLst>
            <pc:docMk/>
            <pc:sldMk cId="1432023546" sldId="2134805874"/>
            <ac:spMk id="32" creationId="{46481466-F64D-0F35-1C26-27286A43A9AC}"/>
          </ac:spMkLst>
        </pc:spChg>
        <pc:spChg chg="add del">
          <ac:chgData name="Charles Jester" userId="S::charles.jester@revature.com::f75cea3c-e151-4c95-9152-34449bede018" providerId="AD" clId="Web-{C4938FC7-3088-BC48-ECC2-ED4AA382598D}" dt="2023-05-09T14:26:20.201" v="1168"/>
          <ac:spMkLst>
            <pc:docMk/>
            <pc:sldMk cId="1432023546" sldId="2134805874"/>
            <ac:spMk id="34" creationId="{20555D34-6416-E886-16C6-D24FE3D9734C}"/>
          </ac:spMkLst>
        </pc:spChg>
        <pc:spChg chg="add del">
          <ac:chgData name="Charles Jester" userId="S::charles.jester@revature.com::f75cea3c-e151-4c95-9152-34449bede018" providerId="AD" clId="Web-{C4938FC7-3088-BC48-ECC2-ED4AA382598D}" dt="2023-05-09T14:26:24.514" v="1170"/>
          <ac:spMkLst>
            <pc:docMk/>
            <pc:sldMk cId="1432023546" sldId="2134805874"/>
            <ac:spMk id="35" creationId="{FF0E7AB1-F756-5294-53D4-6E2C5D92559F}"/>
          </ac:spMkLst>
        </pc:spChg>
        <pc:spChg chg="del mod">
          <ac:chgData name="Charles Jester" userId="S::charles.jester@revature.com::f75cea3c-e151-4c95-9152-34449bede018" providerId="AD" clId="Web-{C4938FC7-3088-BC48-ECC2-ED4AA382598D}" dt="2023-05-09T14:26:30.951" v="1173"/>
          <ac:spMkLst>
            <pc:docMk/>
            <pc:sldMk cId="1432023546" sldId="2134805874"/>
            <ac:spMk id="36" creationId="{30E143BF-A30A-0573-4059-3EB4BEACA9D7}"/>
          </ac:spMkLst>
        </pc:spChg>
        <pc:spChg chg="add del">
          <ac:chgData name="Charles Jester" userId="S::charles.jester@revature.com::f75cea3c-e151-4c95-9152-34449bede018" providerId="AD" clId="Web-{C4938FC7-3088-BC48-ECC2-ED4AA382598D}" dt="2023-05-09T14:26:21.873" v="1169"/>
          <ac:spMkLst>
            <pc:docMk/>
            <pc:sldMk cId="1432023546" sldId="2134805874"/>
            <ac:spMk id="37" creationId="{DBBE7661-2057-FE4B-803E-2909D7234217}"/>
          </ac:spMkLst>
        </pc:spChg>
        <pc:spChg chg="del">
          <ac:chgData name="Charles Jester" userId="S::charles.jester@revature.com::f75cea3c-e151-4c95-9152-34449bede018" providerId="AD" clId="Web-{C4938FC7-3088-BC48-ECC2-ED4AA382598D}" dt="2023-05-09T14:26:32.264" v="1174"/>
          <ac:spMkLst>
            <pc:docMk/>
            <pc:sldMk cId="1432023546" sldId="2134805874"/>
            <ac:spMk id="38" creationId="{42893259-BB92-6D79-8B75-F3FCEC44043E}"/>
          </ac:spMkLst>
        </pc:spChg>
        <pc:spChg chg="del">
          <ac:chgData name="Charles Jester" userId="S::charles.jester@revature.com::f75cea3c-e151-4c95-9152-34449bede018" providerId="AD" clId="Web-{C4938FC7-3088-BC48-ECC2-ED4AA382598D}" dt="2023-05-09T14:26:37.811" v="1176"/>
          <ac:spMkLst>
            <pc:docMk/>
            <pc:sldMk cId="1432023546" sldId="2134805874"/>
            <ac:spMk id="40" creationId="{5089FB22-0098-291F-C580-B755DF9E796B}"/>
          </ac:spMkLst>
        </pc:spChg>
        <pc:spChg chg="del">
          <ac:chgData name="Charles Jester" userId="S::charles.jester@revature.com::f75cea3c-e151-4c95-9152-34449bede018" providerId="AD" clId="Web-{C4938FC7-3088-BC48-ECC2-ED4AA382598D}" dt="2023-05-09T14:26:41.342" v="1178"/>
          <ac:spMkLst>
            <pc:docMk/>
            <pc:sldMk cId="1432023546" sldId="2134805874"/>
            <ac:spMk id="41" creationId="{195CF207-48EE-9DDF-3814-B46D56726132}"/>
          </ac:spMkLst>
        </pc:spChg>
        <pc:spChg chg="del">
          <ac:chgData name="Charles Jester" userId="S::charles.jester@revature.com::f75cea3c-e151-4c95-9152-34449bede018" providerId="AD" clId="Web-{C4938FC7-3088-BC48-ECC2-ED4AA382598D}" dt="2023-05-09T14:26:39.483" v="1177"/>
          <ac:spMkLst>
            <pc:docMk/>
            <pc:sldMk cId="1432023546" sldId="2134805874"/>
            <ac:spMk id="44" creationId="{3AF9B57B-9854-D31F-E9F1-059DBE7C5FFB}"/>
          </ac:spMkLst>
        </pc:spChg>
        <pc:spChg chg="del">
          <ac:chgData name="Charles Jester" userId="S::charles.jester@revature.com::f75cea3c-e151-4c95-9152-34449bede018" providerId="AD" clId="Web-{C4938FC7-3088-BC48-ECC2-ED4AA382598D}" dt="2023-05-09T14:26:33.389" v="1175"/>
          <ac:spMkLst>
            <pc:docMk/>
            <pc:sldMk cId="1432023546" sldId="2134805874"/>
            <ac:spMk id="45" creationId="{5F884255-3455-12D4-D6AA-0D8686A730FC}"/>
          </ac:spMkLst>
        </pc:spChg>
        <pc:picChg chg="del">
          <ac:chgData name="Charles Jester" userId="S::charles.jester@revature.com::f75cea3c-e151-4c95-9152-34449bede018" providerId="AD" clId="Web-{C4938FC7-3088-BC48-ECC2-ED4AA382598D}" dt="2023-05-09T14:26:14.263" v="1166"/>
          <ac:picMkLst>
            <pc:docMk/>
            <pc:sldMk cId="1432023546" sldId="2134805874"/>
            <ac:picMk id="4" creationId="{5EA9AE1A-5F38-F8B1-2CED-B425CD274324}"/>
          </ac:picMkLst>
        </pc:picChg>
      </pc:sldChg>
      <pc:sldChg chg="modSp add replId">
        <pc:chgData name="Charles Jester" userId="S::charles.jester@revature.com::f75cea3c-e151-4c95-9152-34449bede018" providerId="AD" clId="Web-{C4938FC7-3088-BC48-ECC2-ED4AA382598D}" dt="2023-05-09T15:21:12.796" v="1810" actId="20577"/>
        <pc:sldMkLst>
          <pc:docMk/>
          <pc:sldMk cId="2338120084" sldId="2134805874"/>
        </pc:sldMkLst>
        <pc:spChg chg="mod">
          <ac:chgData name="Charles Jester" userId="S::charles.jester@revature.com::f75cea3c-e151-4c95-9152-34449bede018" providerId="AD" clId="Web-{C4938FC7-3088-BC48-ECC2-ED4AA382598D}" dt="2023-05-09T15:20:32.420" v="1785" actId="20577"/>
          <ac:spMkLst>
            <pc:docMk/>
            <pc:sldMk cId="2338120084" sldId="2134805874"/>
            <ac:spMk id="83" creationId="{E9D63118-3232-1B33-9C2C-4A7658873546}"/>
          </ac:spMkLst>
        </pc:spChg>
        <pc:spChg chg="mod">
          <ac:chgData name="Charles Jester" userId="S::charles.jester@revature.com::f75cea3c-e151-4c95-9152-34449bede018" providerId="AD" clId="Web-{C4938FC7-3088-BC48-ECC2-ED4AA382598D}" dt="2023-05-09T15:18:13.073" v="1748" actId="1076"/>
          <ac:spMkLst>
            <pc:docMk/>
            <pc:sldMk cId="2338120084" sldId="2134805874"/>
            <ac:spMk id="94" creationId="{279263AF-2C77-80DE-4E2E-F5FE73858571}"/>
          </ac:spMkLst>
        </pc:spChg>
        <pc:spChg chg="mod">
          <ac:chgData name="Charles Jester" userId="S::charles.jester@revature.com::f75cea3c-e151-4c95-9152-34449bede018" providerId="AD" clId="Web-{C4938FC7-3088-BC48-ECC2-ED4AA382598D}" dt="2023-05-09T15:18:54.386" v="1767"/>
          <ac:spMkLst>
            <pc:docMk/>
            <pc:sldMk cId="2338120084" sldId="2134805874"/>
            <ac:spMk id="102" creationId="{A7C3D5ED-0C3A-ED6C-952A-5C1B3D5F49E0}"/>
          </ac:spMkLst>
        </pc:spChg>
        <pc:spChg chg="mod">
          <ac:chgData name="Charles Jester" userId="S::charles.jester@revature.com::f75cea3c-e151-4c95-9152-34449bede018" providerId="AD" clId="Web-{C4938FC7-3088-BC48-ECC2-ED4AA382598D}" dt="2023-05-09T15:20:59.561" v="1805" actId="20577"/>
          <ac:spMkLst>
            <pc:docMk/>
            <pc:sldMk cId="2338120084" sldId="2134805874"/>
            <ac:spMk id="108" creationId="{A10FD01A-BECA-F37F-C533-F9F6C49F6480}"/>
          </ac:spMkLst>
        </pc:spChg>
        <pc:spChg chg="mod">
          <ac:chgData name="Charles Jester" userId="S::charles.jester@revature.com::f75cea3c-e151-4c95-9152-34449bede018" providerId="AD" clId="Web-{C4938FC7-3088-BC48-ECC2-ED4AA382598D}" dt="2023-05-09T15:21:12.796" v="1810" actId="20577"/>
          <ac:spMkLst>
            <pc:docMk/>
            <pc:sldMk cId="2338120084" sldId="2134805874"/>
            <ac:spMk id="112" creationId="{2745927D-FD65-BFFA-1743-E6F3E54BC1FB}"/>
          </ac:spMkLst>
        </pc:spChg>
        <pc:spChg chg="mod">
          <ac:chgData name="Charles Jester" userId="S::charles.jester@revature.com::f75cea3c-e151-4c95-9152-34449bede018" providerId="AD" clId="Web-{C4938FC7-3088-BC48-ECC2-ED4AA382598D}" dt="2023-05-09T15:19:16.668" v="1769" actId="20577"/>
          <ac:spMkLst>
            <pc:docMk/>
            <pc:sldMk cId="2338120084" sldId="2134805874"/>
            <ac:spMk id="122" creationId="{56D57C3F-3ABC-ED11-40FD-DF75F02889E8}"/>
          </ac:spMkLst>
        </pc:spChg>
        <pc:spChg chg="mod">
          <ac:chgData name="Charles Jester" userId="S::charles.jester@revature.com::f75cea3c-e151-4c95-9152-34449bede018" providerId="AD" clId="Web-{C4938FC7-3088-BC48-ECC2-ED4AA382598D}" dt="2023-05-09T15:18:28.401" v="1751" actId="20577"/>
          <ac:spMkLst>
            <pc:docMk/>
            <pc:sldMk cId="2338120084" sldId="2134805874"/>
            <ac:spMk id="132" creationId="{B781229D-3DA8-EE6E-1643-BA6EF97D3DED}"/>
          </ac:spMkLst>
        </pc:spChg>
      </pc:sldChg>
      <pc:sldChg chg="modSp add del replId">
        <pc:chgData name="Charles Jester" userId="S::charles.jester@revature.com::f75cea3c-e151-4c95-9152-34449bede018" providerId="AD" clId="Web-{C4938FC7-3088-BC48-ECC2-ED4AA382598D}" dt="2023-05-09T14:18:46.925" v="1061"/>
        <pc:sldMkLst>
          <pc:docMk/>
          <pc:sldMk cId="3257021599" sldId="2134805874"/>
        </pc:sldMkLst>
        <pc:spChg chg="mod">
          <ac:chgData name="Charles Jester" userId="S::charles.jester@revature.com::f75cea3c-e151-4c95-9152-34449bede018" providerId="AD" clId="Web-{C4938FC7-3088-BC48-ECC2-ED4AA382598D}" dt="2023-05-09T14:18:09.580" v="1048" actId="20577"/>
          <ac:spMkLst>
            <pc:docMk/>
            <pc:sldMk cId="3257021599" sldId="2134805874"/>
            <ac:spMk id="6" creationId="{CAE5AF5F-6E9B-2817-B2AE-F94BD7ADC02B}"/>
          </ac:spMkLst>
        </pc:spChg>
      </pc:sldChg>
      <pc:sldChg chg="add del replId">
        <pc:chgData name="Charles Jester" userId="S::charles.jester@revature.com::f75cea3c-e151-4c95-9152-34449bede018" providerId="AD" clId="Web-{C4938FC7-3088-BC48-ECC2-ED4AA382598D}" dt="2023-05-09T14:17:02.797" v="1033"/>
        <pc:sldMkLst>
          <pc:docMk/>
          <pc:sldMk cId="461263167" sldId="2134805875"/>
        </pc:sldMkLst>
      </pc:sldChg>
      <pc:sldChg chg="delSp add del replId modTransition">
        <pc:chgData name="Charles Jester" userId="S::charles.jester@revature.com::f75cea3c-e151-4c95-9152-34449bede018" providerId="AD" clId="Web-{C4938FC7-3088-BC48-ECC2-ED4AA382598D}" dt="2023-05-09T14:44:49.259" v="1364"/>
        <pc:sldMkLst>
          <pc:docMk/>
          <pc:sldMk cId="1909361180" sldId="2134805875"/>
        </pc:sldMkLst>
        <pc:spChg chg="del">
          <ac:chgData name="Charles Jester" userId="S::charles.jester@revature.com::f75cea3c-e151-4c95-9152-34449bede018" providerId="AD" clId="Web-{C4938FC7-3088-BC48-ECC2-ED4AA382598D}" dt="2023-05-09T14:27:43.391" v="1184"/>
          <ac:spMkLst>
            <pc:docMk/>
            <pc:sldMk cId="1909361180" sldId="2134805875"/>
            <ac:spMk id="25" creationId="{A5556CEB-9BF5-FE12-C560-6F671E19307C}"/>
          </ac:spMkLst>
        </pc:spChg>
        <pc:spChg chg="del">
          <ac:chgData name="Charles Jester" userId="S::charles.jester@revature.com::f75cea3c-e151-4c95-9152-34449bede018" providerId="AD" clId="Web-{C4938FC7-3088-BC48-ECC2-ED4AA382598D}" dt="2023-05-09T14:27:45.281" v="1185"/>
          <ac:spMkLst>
            <pc:docMk/>
            <pc:sldMk cId="1909361180" sldId="2134805875"/>
            <ac:spMk id="26" creationId="{EBE46C19-99A6-4A44-AEF2-56A03FB0B573}"/>
          </ac:spMkLst>
        </pc:spChg>
        <pc:spChg chg="del">
          <ac:chgData name="Charles Jester" userId="S::charles.jester@revature.com::f75cea3c-e151-4c95-9152-34449bede018" providerId="AD" clId="Web-{C4938FC7-3088-BC48-ECC2-ED4AA382598D}" dt="2023-05-09T14:26:46.795" v="1179"/>
          <ac:spMkLst>
            <pc:docMk/>
            <pc:sldMk cId="1909361180" sldId="2134805875"/>
            <ac:spMk id="38" creationId="{42893259-BB92-6D79-8B75-F3FCEC44043E}"/>
          </ac:spMkLst>
        </pc:spChg>
        <pc:spChg chg="del">
          <ac:chgData name="Charles Jester" userId="S::charles.jester@revature.com::f75cea3c-e151-4c95-9152-34449bede018" providerId="AD" clId="Web-{C4938FC7-3088-BC48-ECC2-ED4AA382598D}" dt="2023-05-09T14:26:50.139" v="1181"/>
          <ac:spMkLst>
            <pc:docMk/>
            <pc:sldMk cId="1909361180" sldId="2134805875"/>
            <ac:spMk id="40" creationId="{5089FB22-0098-291F-C580-B755DF9E796B}"/>
          </ac:spMkLst>
        </pc:spChg>
        <pc:spChg chg="del">
          <ac:chgData name="Charles Jester" userId="S::charles.jester@revature.com::f75cea3c-e151-4c95-9152-34449bede018" providerId="AD" clId="Web-{C4938FC7-3088-BC48-ECC2-ED4AA382598D}" dt="2023-05-09T14:26:53.514" v="1183"/>
          <ac:spMkLst>
            <pc:docMk/>
            <pc:sldMk cId="1909361180" sldId="2134805875"/>
            <ac:spMk id="41" creationId="{195CF207-48EE-9DDF-3814-B46D56726132}"/>
          </ac:spMkLst>
        </pc:spChg>
        <pc:spChg chg="del">
          <ac:chgData name="Charles Jester" userId="S::charles.jester@revature.com::f75cea3c-e151-4c95-9152-34449bede018" providerId="AD" clId="Web-{C4938FC7-3088-BC48-ECC2-ED4AA382598D}" dt="2023-05-09T14:26:51.827" v="1182"/>
          <ac:spMkLst>
            <pc:docMk/>
            <pc:sldMk cId="1909361180" sldId="2134805875"/>
            <ac:spMk id="44" creationId="{3AF9B57B-9854-D31F-E9F1-059DBE7C5FFB}"/>
          </ac:spMkLst>
        </pc:spChg>
        <pc:spChg chg="del">
          <ac:chgData name="Charles Jester" userId="S::charles.jester@revature.com::f75cea3c-e151-4c95-9152-34449bede018" providerId="AD" clId="Web-{C4938FC7-3088-BC48-ECC2-ED4AA382598D}" dt="2023-05-09T14:26:48.436" v="1180"/>
          <ac:spMkLst>
            <pc:docMk/>
            <pc:sldMk cId="1909361180" sldId="2134805875"/>
            <ac:spMk id="45" creationId="{5F884255-3455-12D4-D6AA-0D8686A730FC}"/>
          </ac:spMkLst>
        </pc:spChg>
      </pc:sldChg>
      <pc:sldChg chg="add del replId">
        <pc:chgData name="Charles Jester" userId="S::charles.jester@revature.com::f75cea3c-e151-4c95-9152-34449bede018" providerId="AD" clId="Web-{C4938FC7-3088-BC48-ECC2-ED4AA382598D}" dt="2023-05-09T14:18:11.439" v="1049"/>
        <pc:sldMkLst>
          <pc:docMk/>
          <pc:sldMk cId="3111110252" sldId="2134805875"/>
        </pc:sldMkLst>
      </pc:sldChg>
      <pc:sldChg chg="add del replId">
        <pc:chgData name="Charles Jester" userId="S::charles.jester@revature.com::f75cea3c-e151-4c95-9152-34449bede018" providerId="AD" clId="Web-{C4938FC7-3088-BC48-ECC2-ED4AA382598D}" dt="2023-05-09T14:17:02.797" v="1032"/>
        <pc:sldMkLst>
          <pc:docMk/>
          <pc:sldMk cId="724561020" sldId="2134805876"/>
        </pc:sldMkLst>
      </pc:sldChg>
      <pc:sldChg chg="delSp modSp add del replId modTransition">
        <pc:chgData name="Charles Jester" userId="S::charles.jester@revature.com::f75cea3c-e151-4c95-9152-34449bede018" providerId="AD" clId="Web-{C4938FC7-3088-BC48-ECC2-ED4AA382598D}" dt="2023-05-09T14:44:49.259" v="1363"/>
        <pc:sldMkLst>
          <pc:docMk/>
          <pc:sldMk cId="4167994171" sldId="2134805876"/>
        </pc:sldMkLst>
        <pc:spChg chg="del">
          <ac:chgData name="Charles Jester" userId="S::charles.jester@revature.com::f75cea3c-e151-4c95-9152-34449bede018" providerId="AD" clId="Web-{C4938FC7-3088-BC48-ECC2-ED4AA382598D}" dt="2023-05-09T14:28:37.267" v="1191"/>
          <ac:spMkLst>
            <pc:docMk/>
            <pc:sldMk cId="4167994171" sldId="2134805876"/>
            <ac:spMk id="25" creationId="{A5556CEB-9BF5-FE12-C560-6F671E19307C}"/>
          </ac:spMkLst>
        </pc:spChg>
        <pc:spChg chg="del">
          <ac:chgData name="Charles Jester" userId="S::charles.jester@revature.com::f75cea3c-e151-4c95-9152-34449bede018" providerId="AD" clId="Web-{C4938FC7-3088-BC48-ECC2-ED4AA382598D}" dt="2023-05-09T14:28:38.376" v="1192"/>
          <ac:spMkLst>
            <pc:docMk/>
            <pc:sldMk cId="4167994171" sldId="2134805876"/>
            <ac:spMk id="26" creationId="{EBE46C19-99A6-4A44-AEF2-56A03FB0B573}"/>
          </ac:spMkLst>
        </pc:spChg>
        <pc:spChg chg="del mod">
          <ac:chgData name="Charles Jester" userId="S::charles.jester@revature.com::f75cea3c-e151-4c95-9152-34449bede018" providerId="AD" clId="Web-{C4938FC7-3088-BC48-ECC2-ED4AA382598D}" dt="2023-05-09T14:28:04.266" v="1189"/>
          <ac:spMkLst>
            <pc:docMk/>
            <pc:sldMk cId="4167994171" sldId="2134805876"/>
            <ac:spMk id="41" creationId="{195CF207-48EE-9DDF-3814-B46D56726132}"/>
          </ac:spMkLst>
        </pc:spChg>
        <pc:spChg chg="del">
          <ac:chgData name="Charles Jester" userId="S::charles.jester@revature.com::f75cea3c-e151-4c95-9152-34449bede018" providerId="AD" clId="Web-{C4938FC7-3088-BC48-ECC2-ED4AA382598D}" dt="2023-05-09T14:28:05.719" v="1190"/>
          <ac:spMkLst>
            <pc:docMk/>
            <pc:sldMk cId="4167994171" sldId="2134805876"/>
            <ac:spMk id="44" creationId="{3AF9B57B-9854-D31F-E9F1-059DBE7C5FFB}"/>
          </ac:spMkLst>
        </pc:spChg>
        <pc:picChg chg="del">
          <ac:chgData name="Charles Jester" userId="S::charles.jester@revature.com::f75cea3c-e151-4c95-9152-34449bede018" providerId="AD" clId="Web-{C4938FC7-3088-BC48-ECC2-ED4AA382598D}" dt="2023-05-09T14:28:02.563" v="1188"/>
          <ac:picMkLst>
            <pc:docMk/>
            <pc:sldMk cId="4167994171" sldId="2134805876"/>
            <ac:picMk id="4" creationId="{5EA9AE1A-5F38-F8B1-2CED-B425CD274324}"/>
          </ac:picMkLst>
        </pc:picChg>
      </pc:sldChg>
      <pc:sldChg chg="delSp add del replId modTransition">
        <pc:chgData name="Charles Jester" userId="S::charles.jester@revature.com::f75cea3c-e151-4c95-9152-34449bede018" providerId="AD" clId="Web-{C4938FC7-3088-BC48-ECC2-ED4AA382598D}" dt="2023-05-09T14:44:49.259" v="1362"/>
        <pc:sldMkLst>
          <pc:docMk/>
          <pc:sldMk cId="2669697849" sldId="2134805877"/>
        </pc:sldMkLst>
        <pc:spChg chg="del">
          <ac:chgData name="Charles Jester" userId="S::charles.jester@revature.com::f75cea3c-e151-4c95-9152-34449bede018" providerId="AD" clId="Web-{C4938FC7-3088-BC48-ECC2-ED4AA382598D}" dt="2023-05-09T14:28:47.048" v="1194"/>
          <ac:spMkLst>
            <pc:docMk/>
            <pc:sldMk cId="2669697849" sldId="2134805877"/>
            <ac:spMk id="25" creationId="{A5556CEB-9BF5-FE12-C560-6F671E19307C}"/>
          </ac:spMkLst>
        </pc:spChg>
        <pc:spChg chg="del">
          <ac:chgData name="Charles Jester" userId="S::charles.jester@revature.com::f75cea3c-e151-4c95-9152-34449bede018" providerId="AD" clId="Web-{C4938FC7-3088-BC48-ECC2-ED4AA382598D}" dt="2023-05-09T14:28:45.251" v="1193"/>
          <ac:spMkLst>
            <pc:docMk/>
            <pc:sldMk cId="2669697849" sldId="2134805877"/>
            <ac:spMk id="26" creationId="{EBE46C19-99A6-4A44-AEF2-56A03FB0B573}"/>
          </ac:spMkLst>
        </pc:spChg>
        <pc:picChg chg="del">
          <ac:chgData name="Charles Jester" userId="S::charles.jester@revature.com::f75cea3c-e151-4c95-9152-34449bede018" providerId="AD" clId="Web-{C4938FC7-3088-BC48-ECC2-ED4AA382598D}" dt="2023-05-09T14:28:52.470" v="1195"/>
          <ac:picMkLst>
            <pc:docMk/>
            <pc:sldMk cId="2669697849" sldId="2134805877"/>
            <ac:picMk id="4" creationId="{5EA9AE1A-5F38-F8B1-2CED-B425CD274324}"/>
          </ac:picMkLst>
        </pc:picChg>
      </pc:sldChg>
      <pc:sldChg chg="addSp delSp modSp add del replId modTransition addAnim delAnim modAnim">
        <pc:chgData name="Charles Jester" userId="S::charles.jester@revature.com::f75cea3c-e151-4c95-9152-34449bede018" providerId="AD" clId="Web-{C4938FC7-3088-BC48-ECC2-ED4AA382598D}" dt="2023-05-09T14:44:49.243" v="1361"/>
        <pc:sldMkLst>
          <pc:docMk/>
          <pc:sldMk cId="17139282" sldId="2134805878"/>
        </pc:sldMkLst>
        <pc:spChg chg="mod">
          <ac:chgData name="Charles Jester" userId="S::charles.jester@revature.com::f75cea3c-e151-4c95-9152-34449bede018" providerId="AD" clId="Web-{C4938FC7-3088-BC48-ECC2-ED4AA382598D}" dt="2023-05-09T14:40:32.784" v="1239" actId="1076"/>
          <ac:spMkLst>
            <pc:docMk/>
            <pc:sldMk cId="17139282" sldId="2134805878"/>
            <ac:spMk id="26" creationId="{EBE46C19-99A6-4A44-AEF2-56A03FB0B573}"/>
          </ac:spMkLst>
        </pc:spChg>
        <pc:spChg chg="mod">
          <ac:chgData name="Charles Jester" userId="S::charles.jester@revature.com::f75cea3c-e151-4c95-9152-34449bede018" providerId="AD" clId="Web-{C4938FC7-3088-BC48-ECC2-ED4AA382598D}" dt="2023-05-09T14:43:34.929" v="1285" actId="1076"/>
          <ac:spMkLst>
            <pc:docMk/>
            <pc:sldMk cId="17139282" sldId="2134805878"/>
            <ac:spMk id="41" creationId="{195CF207-48EE-9DDF-3814-B46D56726132}"/>
          </ac:spMkLst>
        </pc:spChg>
        <pc:grpChg chg="add">
          <ac:chgData name="Charles Jester" userId="S::charles.jester@revature.com::f75cea3c-e151-4c95-9152-34449bede018" providerId="AD" clId="Web-{C4938FC7-3088-BC48-ECC2-ED4AA382598D}" dt="2023-05-09T14:41:49.067" v="1262"/>
          <ac:grpSpMkLst>
            <pc:docMk/>
            <pc:sldMk cId="17139282" sldId="2134805878"/>
            <ac:grpSpMk id="2" creationId="{310EA4AD-DF40-0688-1A14-7E655CA2C474}"/>
          </ac:grpSpMkLst>
        </pc:grpChg>
        <pc:picChg chg="del">
          <ac:chgData name="Charles Jester" userId="S::charles.jester@revature.com::f75cea3c-e151-4c95-9152-34449bede018" providerId="AD" clId="Web-{C4938FC7-3088-BC48-ECC2-ED4AA382598D}" dt="2023-05-09T14:29:51.206" v="1196"/>
          <ac:picMkLst>
            <pc:docMk/>
            <pc:sldMk cId="17139282" sldId="2134805878"/>
            <ac:picMk id="4" creationId="{5EA9AE1A-5F38-F8B1-2CED-B425CD274324}"/>
          </ac:picMkLst>
        </pc:picChg>
      </pc:sldChg>
      <pc:sldChg chg="delSp add del replId">
        <pc:chgData name="Charles Jester" userId="S::charles.jester@revature.com::f75cea3c-e151-4c95-9152-34449bede018" providerId="AD" clId="Web-{C4938FC7-3088-BC48-ECC2-ED4AA382598D}" dt="2023-05-09T14:29:57.441" v="1197"/>
        <pc:sldMkLst>
          <pc:docMk/>
          <pc:sldMk cId="127036361" sldId="2134805879"/>
        </pc:sldMkLst>
        <pc:picChg chg="del">
          <ac:chgData name="Charles Jester" userId="S::charles.jester@revature.com::f75cea3c-e151-4c95-9152-34449bede018" providerId="AD" clId="Web-{C4938FC7-3088-BC48-ECC2-ED4AA382598D}" dt="2023-05-09T14:22:43.524" v="1121"/>
          <ac:picMkLst>
            <pc:docMk/>
            <pc:sldMk cId="127036361" sldId="2134805879"/>
            <ac:picMk id="4" creationId="{5EA9AE1A-5F38-F8B1-2CED-B425CD274324}"/>
          </ac:picMkLst>
        </pc:picChg>
      </pc:sldChg>
    </pc:docChg>
  </pc:docChgLst>
  <pc:docChgLst>
    <pc:chgData name="Charles Jester" userId="S::charles.jester@revature.com::f75cea3c-e151-4c95-9152-34449bede018" providerId="AD" clId="Web-{E9EF9B5A-F695-7878-6E61-899A3554C944}"/>
    <pc:docChg chg="addSld modSld sldOrd">
      <pc:chgData name="Charles Jester" userId="S::charles.jester@revature.com::f75cea3c-e151-4c95-9152-34449bede018" providerId="AD" clId="Web-{E9EF9B5A-F695-7878-6E61-899A3554C944}" dt="2023-05-09T18:16:23.619" v="221"/>
      <pc:docMkLst>
        <pc:docMk/>
      </pc:docMkLst>
      <pc:sldChg chg="modTransition">
        <pc:chgData name="Charles Jester" userId="S::charles.jester@revature.com::f75cea3c-e151-4c95-9152-34449bede018" providerId="AD" clId="Web-{E9EF9B5A-F695-7878-6E61-899A3554C944}" dt="2023-05-09T18:02:24.743" v="166"/>
        <pc:sldMkLst>
          <pc:docMk/>
          <pc:sldMk cId="3533786481" sldId="266"/>
        </pc:sldMkLst>
      </pc:sldChg>
      <pc:sldChg chg="modSp modTransition modNotes">
        <pc:chgData name="Charles Jester" userId="S::charles.jester@revature.com::f75cea3c-e151-4c95-9152-34449bede018" providerId="AD" clId="Web-{E9EF9B5A-F695-7878-6E61-899A3554C944}" dt="2023-05-09T18:04:28.326" v="184"/>
        <pc:sldMkLst>
          <pc:docMk/>
          <pc:sldMk cId="3689465207" sldId="278"/>
        </pc:sldMkLst>
        <pc:spChg chg="mod">
          <ac:chgData name="Charles Jester" userId="S::charles.jester@revature.com::f75cea3c-e151-4c95-9152-34449bede018" providerId="AD" clId="Web-{E9EF9B5A-F695-7878-6E61-899A3554C944}" dt="2023-05-09T18:02:17.086" v="164" actId="20577"/>
          <ac:spMkLst>
            <pc:docMk/>
            <pc:sldMk cId="3689465207" sldId="278"/>
            <ac:spMk id="6" creationId="{CAE5AF5F-6E9B-2817-B2AE-F94BD7ADC02B}"/>
          </ac:spMkLst>
        </pc:spChg>
      </pc:sldChg>
      <pc:sldChg chg="modSp modAnim modNotes">
        <pc:chgData name="Charles Jester" userId="S::charles.jester@revature.com::f75cea3c-e151-4c95-9152-34449bede018" providerId="AD" clId="Web-{E9EF9B5A-F695-7878-6E61-899A3554C944}" dt="2023-05-09T18:15:31.336" v="204"/>
        <pc:sldMkLst>
          <pc:docMk/>
          <pc:sldMk cId="1749204533" sldId="312"/>
        </pc:sldMkLst>
        <pc:spChg chg="mod">
          <ac:chgData name="Charles Jester" userId="S::charles.jester@revature.com::f75cea3c-e151-4c95-9152-34449bede018" providerId="AD" clId="Web-{E9EF9B5A-F695-7878-6E61-899A3554C944}" dt="2023-05-09T17:50:30.075" v="26" actId="20577"/>
          <ac:spMkLst>
            <pc:docMk/>
            <pc:sldMk cId="1749204533" sldId="312"/>
            <ac:spMk id="106" creationId="{9E5CC9BC-EF4F-9272-E591-A0DFD4396ECC}"/>
          </ac:spMkLst>
        </pc:spChg>
      </pc:sldChg>
      <pc:sldChg chg="modTransition">
        <pc:chgData name="Charles Jester" userId="S::charles.jester@revature.com::f75cea3c-e151-4c95-9152-34449bede018" providerId="AD" clId="Web-{E9EF9B5A-F695-7878-6E61-899A3554C944}" dt="2023-05-09T18:02:25.899" v="167"/>
        <pc:sldMkLst>
          <pc:docMk/>
          <pc:sldMk cId="1182323659" sldId="398"/>
        </pc:sldMkLst>
      </pc:sldChg>
      <pc:sldChg chg="modTransition">
        <pc:chgData name="Charles Jester" userId="S::charles.jester@revature.com::f75cea3c-e151-4c95-9152-34449bede018" providerId="AD" clId="Web-{E9EF9B5A-F695-7878-6E61-899A3554C944}" dt="2023-05-09T18:02:22.383" v="165"/>
        <pc:sldMkLst>
          <pc:docMk/>
          <pc:sldMk cId="879483025" sldId="2134805868"/>
        </pc:sldMkLst>
      </pc:sldChg>
      <pc:sldChg chg="ord modTransition">
        <pc:chgData name="Charles Jester" userId="S::charles.jester@revature.com::f75cea3c-e151-4c95-9152-34449bede018" providerId="AD" clId="Web-{E9EF9B5A-F695-7878-6E61-899A3554C944}" dt="2023-05-09T18:02:31.009" v="168"/>
        <pc:sldMkLst>
          <pc:docMk/>
          <pc:sldMk cId="1220276933" sldId="2134805869"/>
        </pc:sldMkLst>
      </pc:sldChg>
      <pc:sldChg chg="modNotes">
        <pc:chgData name="Charles Jester" userId="S::charles.jester@revature.com::f75cea3c-e151-4c95-9152-34449bede018" providerId="AD" clId="Web-{E9EF9B5A-F695-7878-6E61-899A3554C944}" dt="2023-05-09T18:02:44.212" v="183"/>
        <pc:sldMkLst>
          <pc:docMk/>
          <pc:sldMk cId="3638003459" sldId="2134805873"/>
        </pc:sldMkLst>
      </pc:sldChg>
      <pc:sldChg chg="addSp modSp addAnim modAnim modNotes">
        <pc:chgData name="Charles Jester" userId="S::charles.jester@revature.com::f75cea3c-e151-4c95-9152-34449bede018" providerId="AD" clId="Web-{E9EF9B5A-F695-7878-6E61-899A3554C944}" dt="2023-05-09T18:16:23.619" v="221"/>
        <pc:sldMkLst>
          <pc:docMk/>
          <pc:sldMk cId="2338120084" sldId="2134805874"/>
        </pc:sldMkLst>
        <pc:spChg chg="mod">
          <ac:chgData name="Charles Jester" userId="S::charles.jester@revature.com::f75cea3c-e151-4c95-9152-34449bede018" providerId="AD" clId="Web-{E9EF9B5A-F695-7878-6E61-899A3554C944}" dt="2023-05-09T17:51:46.718" v="34" actId="20577"/>
          <ac:spMkLst>
            <pc:docMk/>
            <pc:sldMk cId="2338120084" sldId="2134805874"/>
            <ac:spMk id="106" creationId="{9E5CC9BC-EF4F-9272-E591-A0DFD4396ECC}"/>
          </ac:spMkLst>
        </pc:spChg>
        <pc:picChg chg="add mod">
          <ac:chgData name="Charles Jester" userId="S::charles.jester@revature.com::f75cea3c-e151-4c95-9152-34449bede018" providerId="AD" clId="Web-{E9EF9B5A-F695-7878-6E61-899A3554C944}" dt="2023-05-09T17:54:38.709" v="131"/>
          <ac:picMkLst>
            <pc:docMk/>
            <pc:sldMk cId="2338120084" sldId="2134805874"/>
            <ac:picMk id="2" creationId="{047DAA43-FD5F-ABF6-126D-6BD98F09C9B2}"/>
          </ac:picMkLst>
        </pc:picChg>
      </pc:sldChg>
      <pc:sldChg chg="modSp new modTransition">
        <pc:chgData name="Charles Jester" userId="S::charles.jester@revature.com::f75cea3c-e151-4c95-9152-34449bede018" providerId="AD" clId="Web-{E9EF9B5A-F695-7878-6E61-899A3554C944}" dt="2023-05-09T18:02:32.978" v="169"/>
        <pc:sldMkLst>
          <pc:docMk/>
          <pc:sldMk cId="1824503672" sldId="2134805875"/>
        </pc:sldMkLst>
        <pc:spChg chg="mod">
          <ac:chgData name="Charles Jester" userId="S::charles.jester@revature.com::f75cea3c-e151-4c95-9152-34449bede018" providerId="AD" clId="Web-{E9EF9B5A-F695-7878-6E61-899A3554C944}" dt="2023-05-09T16:11:26.889" v="12" actId="20577"/>
          <ac:spMkLst>
            <pc:docMk/>
            <pc:sldMk cId="1824503672" sldId="2134805875"/>
            <ac:spMk id="2" creationId="{7B48399E-17D7-F6BC-CCA5-133C156D31BF}"/>
          </ac:spMkLst>
        </pc:spChg>
      </pc:sldChg>
    </pc:docChg>
  </pc:docChgLst>
  <pc:docChgLst>
    <pc:chgData name="Shelby Cauthorn" userId="S::shelby.woods@revature.com::5cc10776-b531-47b8-919a-db5dd00b0d01" providerId="AD" clId="Web-{161EA6F2-18F7-1A4D-1250-D514306620D7}"/>
    <pc:docChg chg="addSld delSld modSld">
      <pc:chgData name="Shelby Cauthorn" userId="S::shelby.woods@revature.com::5cc10776-b531-47b8-919a-db5dd00b0d01" providerId="AD" clId="Web-{161EA6F2-18F7-1A4D-1250-D514306620D7}" dt="2023-04-18T19:01:31.684" v="9"/>
      <pc:docMkLst>
        <pc:docMk/>
      </pc:docMkLst>
      <pc:sldChg chg="del">
        <pc:chgData name="Shelby Cauthorn" userId="S::shelby.woods@revature.com::5cc10776-b531-47b8-919a-db5dd00b0d01" providerId="AD" clId="Web-{161EA6F2-18F7-1A4D-1250-D514306620D7}" dt="2023-04-18T19:01:29.418" v="6"/>
        <pc:sldMkLst>
          <pc:docMk/>
          <pc:sldMk cId="3252744305" sldId="320"/>
        </pc:sldMkLst>
      </pc:sldChg>
      <pc:sldChg chg="delSp modSp add del">
        <pc:chgData name="Shelby Cauthorn" userId="S::shelby.woods@revature.com::5cc10776-b531-47b8-919a-db5dd00b0d01" providerId="AD" clId="Web-{161EA6F2-18F7-1A4D-1250-D514306620D7}" dt="2023-04-18T19:01:27.293" v="5"/>
        <pc:sldMkLst>
          <pc:docMk/>
          <pc:sldMk cId="2630236686" sldId="400"/>
        </pc:sldMkLst>
        <pc:spChg chg="del">
          <ac:chgData name="Shelby Cauthorn" userId="S::shelby.woods@revature.com::5cc10776-b531-47b8-919a-db5dd00b0d01" providerId="AD" clId="Web-{161EA6F2-18F7-1A4D-1250-D514306620D7}" dt="2023-04-18T18:59:50.412" v="0"/>
          <ac:spMkLst>
            <pc:docMk/>
            <pc:sldMk cId="2630236686" sldId="400"/>
            <ac:spMk id="6" creationId="{00000000-0000-0000-0000-000000000000}"/>
          </ac:spMkLst>
        </pc:spChg>
        <pc:spChg chg="mod">
          <ac:chgData name="Shelby Cauthorn" userId="S::shelby.woods@revature.com::5cc10776-b531-47b8-919a-db5dd00b0d01" providerId="AD" clId="Web-{161EA6F2-18F7-1A4D-1250-D514306620D7}" dt="2023-04-18T19:01:17.449" v="2" actId="20577"/>
          <ac:spMkLst>
            <pc:docMk/>
            <pc:sldMk cId="2630236686" sldId="400"/>
            <ac:spMk id="7" creationId="{00000000-0000-0000-0000-000000000000}"/>
          </ac:spMkLst>
        </pc:spChg>
      </pc:sldChg>
      <pc:sldChg chg="del">
        <pc:chgData name="Shelby Cauthorn" userId="S::shelby.woods@revature.com::5cc10776-b531-47b8-919a-db5dd00b0d01" providerId="AD" clId="Web-{161EA6F2-18F7-1A4D-1250-D514306620D7}" dt="2023-04-18T19:01:29.512" v="7"/>
        <pc:sldMkLst>
          <pc:docMk/>
          <pc:sldMk cId="3919696787" sldId="401"/>
        </pc:sldMkLst>
      </pc:sldChg>
      <pc:sldChg chg="del">
        <pc:chgData name="Shelby Cauthorn" userId="S::shelby.woods@revature.com::5cc10776-b531-47b8-919a-db5dd00b0d01" providerId="AD" clId="Web-{161EA6F2-18F7-1A4D-1250-D514306620D7}" dt="2023-04-18T19:01:30.637" v="8"/>
        <pc:sldMkLst>
          <pc:docMk/>
          <pc:sldMk cId="336139673" sldId="402"/>
        </pc:sldMkLst>
      </pc:sldChg>
      <pc:sldChg chg="del">
        <pc:chgData name="Shelby Cauthorn" userId="S::shelby.woods@revature.com::5cc10776-b531-47b8-919a-db5dd00b0d01" providerId="AD" clId="Web-{161EA6F2-18F7-1A4D-1250-D514306620D7}" dt="2023-04-18T19:01:31.684" v="9"/>
        <pc:sldMkLst>
          <pc:docMk/>
          <pc:sldMk cId="2265164272" sldId="403"/>
        </pc:sldMkLst>
      </pc:sldChg>
    </pc:docChg>
  </pc:docChgLst>
  <pc:docChgLst>
    <pc:chgData name="Carol Baxter" userId="S::carol.baxter@revature.com::dce96c70-e6f7-44a6-9718-c6215aad3282" providerId="AD" clId="Web-{05A388F9-4F36-AABF-9847-F623AB80BA47}"/>
    <pc:docChg chg="modSld">
      <pc:chgData name="Carol Baxter" userId="S::carol.baxter@revature.com::dce96c70-e6f7-44a6-9718-c6215aad3282" providerId="AD" clId="Web-{05A388F9-4F36-AABF-9847-F623AB80BA47}" dt="2023-01-23T22:07:27.917" v="5"/>
      <pc:docMkLst>
        <pc:docMk/>
      </pc:docMkLst>
      <pc:sldChg chg="addSp delSp modSp">
        <pc:chgData name="Carol Baxter" userId="S::carol.baxter@revature.com::dce96c70-e6f7-44a6-9718-c6215aad3282" providerId="AD" clId="Web-{05A388F9-4F36-AABF-9847-F623AB80BA47}" dt="2023-01-23T22:07:27.917" v="5"/>
        <pc:sldMkLst>
          <pc:docMk/>
          <pc:sldMk cId="3197494097" sldId="359"/>
        </pc:sldMkLst>
        <pc:grpChg chg="add del mod">
          <ac:chgData name="Carol Baxter" userId="S::carol.baxter@revature.com::dce96c70-e6f7-44a6-9718-c6215aad3282" providerId="AD" clId="Web-{05A388F9-4F36-AABF-9847-F623AB80BA47}" dt="2023-01-23T22:07:27.917" v="5"/>
          <ac:grpSpMkLst>
            <pc:docMk/>
            <pc:sldMk cId="3197494097" sldId="359"/>
            <ac:grpSpMk id="2" creationId="{71598C32-5037-1BDD-D781-4A7F6605BDA0}"/>
          </ac:grpSpMkLst>
        </pc:grpChg>
        <pc:graphicFrameChg chg="mod modGraphic">
          <ac:chgData name="Carol Baxter" userId="S::carol.baxter@revature.com::dce96c70-e6f7-44a6-9718-c6215aad3282" providerId="AD" clId="Web-{05A388F9-4F36-AABF-9847-F623AB80BA47}" dt="2023-01-23T22:06:24.180" v="1"/>
          <ac:graphicFrameMkLst>
            <pc:docMk/>
            <pc:sldMk cId="3197494097" sldId="359"/>
            <ac:graphicFrameMk id="8" creationId="{00000000-0000-0000-0000-000000000000}"/>
          </ac:graphicFrameMkLst>
        </pc:graphicFrameChg>
      </pc:sldChg>
    </pc:docChg>
  </pc:docChgLst>
  <pc:docChgLst>
    <pc:chgData name="Jeff Di Stanlo" userId="S::jeff.distanlo@revature.com::4c4c0c2c-eeed-401d-be43-cebd05b7ddf3" providerId="AD" clId="Web-{107D42E4-24FD-4CED-A879-57C6894C2184}"/>
    <pc:docChg chg="modSld">
      <pc:chgData name="Jeff Di Stanlo" userId="S::jeff.distanlo@revature.com::4c4c0c2c-eeed-401d-be43-cebd05b7ddf3" providerId="AD" clId="Web-{107D42E4-24FD-4CED-A879-57C6894C2184}" dt="2022-10-18T17:39:34.332" v="0" actId="1076"/>
      <pc:docMkLst>
        <pc:docMk/>
      </pc:docMkLst>
      <pc:sldChg chg="modSp">
        <pc:chgData name="Jeff Di Stanlo" userId="S::jeff.distanlo@revature.com::4c4c0c2c-eeed-401d-be43-cebd05b7ddf3" providerId="AD" clId="Web-{107D42E4-24FD-4CED-A879-57C6894C2184}" dt="2022-10-18T17:39:34.332" v="0" actId="1076"/>
        <pc:sldMkLst>
          <pc:docMk/>
          <pc:sldMk cId="1311579098" sldId="355"/>
        </pc:sldMkLst>
        <pc:grpChg chg="mod">
          <ac:chgData name="Jeff Di Stanlo" userId="S::jeff.distanlo@revature.com::4c4c0c2c-eeed-401d-be43-cebd05b7ddf3" providerId="AD" clId="Web-{107D42E4-24FD-4CED-A879-57C6894C2184}" dt="2022-10-18T17:39:34.332" v="0" actId="1076"/>
          <ac:grpSpMkLst>
            <pc:docMk/>
            <pc:sldMk cId="1311579098" sldId="355"/>
            <ac:grpSpMk id="34" creationId="{00000000-0000-0000-0000-000000000000}"/>
          </ac:grpSpMkLst>
        </pc:grpChg>
      </pc:sldChg>
    </pc:docChg>
  </pc:docChgLst>
  <pc:docChgLst>
    <pc:chgData name="Julie Seals" userId="S::julie.seals@revature.com::a9c29fc7-9d16-4d6a-b39c-4a342d189cfc" providerId="AD" clId="Web-{AE600603-C24C-6C94-BAAD-BA392F978FCB}"/>
    <pc:docChg chg="modSld">
      <pc:chgData name="Julie Seals" userId="S::julie.seals@revature.com::a9c29fc7-9d16-4d6a-b39c-4a342d189cfc" providerId="AD" clId="Web-{AE600603-C24C-6C94-BAAD-BA392F978FCB}" dt="2023-03-28T17:39:47.973" v="3"/>
      <pc:docMkLst>
        <pc:docMk/>
      </pc:docMkLst>
      <pc:sldChg chg="addSp delSp modSp">
        <pc:chgData name="Julie Seals" userId="S::julie.seals@revature.com::a9c29fc7-9d16-4d6a-b39c-4a342d189cfc" providerId="AD" clId="Web-{AE600603-C24C-6C94-BAAD-BA392F978FCB}" dt="2023-03-28T17:39:47.973" v="3"/>
        <pc:sldMkLst>
          <pc:docMk/>
          <pc:sldMk cId="3676738006" sldId="338"/>
        </pc:sldMkLst>
        <pc:picChg chg="add del mod">
          <ac:chgData name="Julie Seals" userId="S::julie.seals@revature.com::a9c29fc7-9d16-4d6a-b39c-4a342d189cfc" providerId="AD" clId="Web-{AE600603-C24C-6C94-BAAD-BA392F978FCB}" dt="2023-03-28T17:39:47.973" v="3"/>
          <ac:picMkLst>
            <pc:docMk/>
            <pc:sldMk cId="3676738006" sldId="338"/>
            <ac:picMk id="3" creationId="{9D6AB008-EB5F-7716-B276-DAEAFBA55418}"/>
          </ac:picMkLst>
        </pc:picChg>
      </pc:sldChg>
    </pc:docChg>
  </pc:docChgLst>
  <pc:docChgLst>
    <pc:chgData name="Christian Campagnuolo" userId="1abf8b24-e226-4350-ae1d-a11891f5e9e2" providerId="ADAL" clId="{20F465BC-7683-874C-BAC6-2009AF2CF82B}"/>
    <pc:docChg chg="undo custSel addSld delSld modSld modMainMaster">
      <pc:chgData name="Christian Campagnuolo" userId="1abf8b24-e226-4350-ae1d-a11891f5e9e2" providerId="ADAL" clId="{20F465BC-7683-874C-BAC6-2009AF2CF82B}" dt="2022-10-03T15:15:54.799" v="21"/>
      <pc:docMkLst>
        <pc:docMk/>
      </pc:docMkLst>
      <pc:sldChg chg="modSp add del mod">
        <pc:chgData name="Christian Campagnuolo" userId="1abf8b24-e226-4350-ae1d-a11891f5e9e2" providerId="ADAL" clId="{20F465BC-7683-874C-BAC6-2009AF2CF82B}" dt="2022-10-03T15:15:54.799" v="21"/>
        <pc:sldMkLst>
          <pc:docMk/>
          <pc:sldMk cId="123499506" sldId="258"/>
        </pc:sldMkLst>
        <pc:spChg chg="mod">
          <ac:chgData name="Christian Campagnuolo" userId="1abf8b24-e226-4350-ae1d-a11891f5e9e2" providerId="ADAL" clId="{20F465BC-7683-874C-BAC6-2009AF2CF82B}" dt="2022-10-03T15:15:53.256" v="18" actId="20577"/>
          <ac:spMkLst>
            <pc:docMk/>
            <pc:sldMk cId="123499506" sldId="258"/>
            <ac:spMk id="2" creationId="{00000000-0000-0000-0000-000000000000}"/>
          </ac:spMkLst>
        </pc:spChg>
      </pc:sldChg>
      <pc:sldChg chg="modSp add del mod">
        <pc:chgData name="Christian Campagnuolo" userId="1abf8b24-e226-4350-ae1d-a11891f5e9e2" providerId="ADAL" clId="{20F465BC-7683-874C-BAC6-2009AF2CF82B}" dt="2022-10-03T15:15:54.799" v="21"/>
        <pc:sldMkLst>
          <pc:docMk/>
          <pc:sldMk cId="1048858869" sldId="259"/>
        </pc:sldMkLst>
        <pc:spChg chg="mod">
          <ac:chgData name="Christian Campagnuolo" userId="1abf8b24-e226-4350-ae1d-a11891f5e9e2" providerId="ADAL" clId="{20F465BC-7683-874C-BAC6-2009AF2CF82B}" dt="2022-10-03T15:15:53.677" v="19" actId="20577"/>
          <ac:spMkLst>
            <pc:docMk/>
            <pc:sldMk cId="1048858869" sldId="259"/>
            <ac:spMk id="2" creationId="{00000000-0000-0000-0000-000000000000}"/>
          </ac:spMkLst>
        </pc:spChg>
      </pc:sldChg>
      <pc:sldChg chg="add del">
        <pc:chgData name="Christian Campagnuolo" userId="1abf8b24-e226-4350-ae1d-a11891f5e9e2" providerId="ADAL" clId="{20F465BC-7683-874C-BAC6-2009AF2CF82B}" dt="2022-10-03T15:15:54.799" v="21"/>
        <pc:sldMkLst>
          <pc:docMk/>
          <pc:sldMk cId="282850634" sldId="407"/>
        </pc:sldMkLst>
      </pc:sldChg>
      <pc:sldChg chg="modSp add del mod">
        <pc:chgData name="Christian Campagnuolo" userId="1abf8b24-e226-4350-ae1d-a11891f5e9e2" providerId="ADAL" clId="{20F465BC-7683-874C-BAC6-2009AF2CF82B}" dt="2022-10-03T15:15:54.799" v="21"/>
        <pc:sldMkLst>
          <pc:docMk/>
          <pc:sldMk cId="945036212" sldId="408"/>
        </pc:sldMkLst>
        <pc:spChg chg="mod">
          <ac:chgData name="Christian Campagnuolo" userId="1abf8b24-e226-4350-ae1d-a11891f5e9e2" providerId="ADAL" clId="{20F465BC-7683-874C-BAC6-2009AF2CF82B}" dt="2022-10-03T15:15:53.754" v="20" actId="20577"/>
          <ac:spMkLst>
            <pc:docMk/>
            <pc:sldMk cId="945036212" sldId="408"/>
            <ac:spMk id="2" creationId="{00000000-0000-0000-0000-000000000000}"/>
          </ac:spMkLst>
        </pc:spChg>
      </pc:sldChg>
      <pc:sldMasterChg chg="modSldLayout">
        <pc:chgData name="Christian Campagnuolo" userId="1abf8b24-e226-4350-ae1d-a11891f5e9e2" providerId="ADAL" clId="{20F465BC-7683-874C-BAC6-2009AF2CF82B}" dt="2022-10-03T15:15:53.060" v="17" actId="1076"/>
        <pc:sldMasterMkLst>
          <pc:docMk/>
          <pc:sldMasterMk cId="3019440809" sldId="2147483816"/>
        </pc:sldMasterMkLst>
        <pc:sldLayoutChg chg="modSp mod">
          <pc:chgData name="Christian Campagnuolo" userId="1abf8b24-e226-4350-ae1d-a11891f5e9e2" providerId="ADAL" clId="{20F465BC-7683-874C-BAC6-2009AF2CF82B}" dt="2022-10-03T15:15:53.060" v="17" actId="1076"/>
          <pc:sldLayoutMkLst>
            <pc:docMk/>
            <pc:sldMasterMk cId="3019440809" sldId="2147483816"/>
            <pc:sldLayoutMk cId="702768188" sldId="2147483829"/>
          </pc:sldLayoutMkLst>
          <pc:spChg chg="mod">
            <ac:chgData name="Christian Campagnuolo" userId="1abf8b24-e226-4350-ae1d-a11891f5e9e2" providerId="ADAL" clId="{20F465BC-7683-874C-BAC6-2009AF2CF82B}" dt="2022-10-03T15:15:53.060" v="17" actId="1076"/>
            <ac:spMkLst>
              <pc:docMk/>
              <pc:sldMasterMk cId="3019440809" sldId="2147483816"/>
              <pc:sldLayoutMk cId="702768188" sldId="2147483829"/>
              <ac:spMk id="3" creationId="{00000000-0000-0000-0000-000000000000}"/>
            </ac:spMkLst>
          </pc:spChg>
        </pc:sldLayoutChg>
        <pc:sldLayoutChg chg="modSp mod">
          <pc:chgData name="Christian Campagnuolo" userId="1abf8b24-e226-4350-ae1d-a11891f5e9e2" providerId="ADAL" clId="{20F465BC-7683-874C-BAC6-2009AF2CF82B}" dt="2022-10-03T15:15:52.719" v="16" actId="20577"/>
          <pc:sldLayoutMkLst>
            <pc:docMk/>
            <pc:sldMasterMk cId="3019440809" sldId="2147483816"/>
            <pc:sldLayoutMk cId="4234311635" sldId="2147483831"/>
          </pc:sldLayoutMkLst>
          <pc:spChg chg="mod">
            <ac:chgData name="Christian Campagnuolo" userId="1abf8b24-e226-4350-ae1d-a11891f5e9e2" providerId="ADAL" clId="{20F465BC-7683-874C-BAC6-2009AF2CF82B}" dt="2022-10-03T15:15:52.719" v="16" actId="20577"/>
            <ac:spMkLst>
              <pc:docMk/>
              <pc:sldMasterMk cId="3019440809" sldId="2147483816"/>
              <pc:sldLayoutMk cId="4234311635" sldId="2147483831"/>
              <ac:spMk id="3" creationId="{00000000-0000-0000-0000-000000000000}"/>
            </ac:spMkLst>
          </pc:spChg>
        </pc:sldLayoutChg>
        <pc:sldLayoutChg chg="addSp delSp modSp mod">
          <pc:chgData name="Christian Campagnuolo" userId="1abf8b24-e226-4350-ae1d-a11891f5e9e2" providerId="ADAL" clId="{20F465BC-7683-874C-BAC6-2009AF2CF82B}" dt="2022-10-03T15:15:52.312" v="15" actId="478"/>
          <pc:sldLayoutMkLst>
            <pc:docMk/>
            <pc:sldMasterMk cId="3019440809" sldId="2147483816"/>
            <pc:sldLayoutMk cId="3896901932" sldId="2147483833"/>
          </pc:sldLayoutMkLst>
          <pc:spChg chg="mod">
            <ac:chgData name="Christian Campagnuolo" userId="1abf8b24-e226-4350-ae1d-a11891f5e9e2" providerId="ADAL" clId="{20F465BC-7683-874C-BAC6-2009AF2CF82B}" dt="2022-10-03T15:15:51.900" v="14" actId="20577"/>
            <ac:spMkLst>
              <pc:docMk/>
              <pc:sldMasterMk cId="3019440809" sldId="2147483816"/>
              <pc:sldLayoutMk cId="3896901932" sldId="2147483833"/>
              <ac:spMk id="4" creationId="{00000000-0000-0000-0000-000000000000}"/>
            </ac:spMkLst>
          </pc:spChg>
          <pc:spChg chg="add del">
            <ac:chgData name="Christian Campagnuolo" userId="1abf8b24-e226-4350-ae1d-a11891f5e9e2" providerId="ADAL" clId="{20F465BC-7683-874C-BAC6-2009AF2CF82B}" dt="2022-10-03T15:15:52.312" v="15" actId="478"/>
            <ac:spMkLst>
              <pc:docMk/>
              <pc:sldMasterMk cId="3019440809" sldId="2147483816"/>
              <pc:sldLayoutMk cId="3896901932" sldId="2147483833"/>
              <ac:spMk id="5" creationId="{00000000-0000-0000-0000-000000000000}"/>
            </ac:spMkLst>
          </pc:spChg>
        </pc:sldLayoutChg>
        <pc:sldLayoutChg chg="addSp delSp modSp mod">
          <pc:chgData name="Christian Campagnuolo" userId="1abf8b24-e226-4350-ae1d-a11891f5e9e2" providerId="ADAL" clId="{20F465BC-7683-874C-BAC6-2009AF2CF82B}" dt="2022-10-03T15:15:51.501" v="13" actId="1076"/>
          <pc:sldLayoutMkLst>
            <pc:docMk/>
            <pc:sldMasterMk cId="3019440809" sldId="2147483816"/>
            <pc:sldLayoutMk cId="3477166673" sldId="2147483834"/>
          </pc:sldLayoutMkLst>
          <pc:spChg chg="add del mod">
            <ac:chgData name="Christian Campagnuolo" userId="1abf8b24-e226-4350-ae1d-a11891f5e9e2" providerId="ADAL" clId="{20F465BC-7683-874C-BAC6-2009AF2CF82B}" dt="2022-10-03T15:15:51.501" v="13" actId="1076"/>
            <ac:spMkLst>
              <pc:docMk/>
              <pc:sldMasterMk cId="3019440809" sldId="2147483816"/>
              <pc:sldLayoutMk cId="3477166673" sldId="2147483834"/>
              <ac:spMk id="12" creationId="{00000000-0000-0000-0000-000000000000}"/>
            </ac:spMkLst>
          </pc:spChg>
        </pc:sldLayoutChg>
        <pc:sldLayoutChg chg="modSp mod">
          <pc:chgData name="Christian Campagnuolo" userId="1abf8b24-e226-4350-ae1d-a11891f5e9e2" providerId="ADAL" clId="{20F465BC-7683-874C-BAC6-2009AF2CF82B}" dt="2022-10-03T15:15:47.557" v="11" actId="20577"/>
          <pc:sldLayoutMkLst>
            <pc:docMk/>
            <pc:sldMasterMk cId="3019440809" sldId="2147483816"/>
            <pc:sldLayoutMk cId="3141501025" sldId="2147483836"/>
          </pc:sldLayoutMkLst>
          <pc:spChg chg="mod">
            <ac:chgData name="Christian Campagnuolo" userId="1abf8b24-e226-4350-ae1d-a11891f5e9e2" providerId="ADAL" clId="{20F465BC-7683-874C-BAC6-2009AF2CF82B}" dt="2022-10-03T15:15:47.557" v="11" actId="20577"/>
            <ac:spMkLst>
              <pc:docMk/>
              <pc:sldMasterMk cId="3019440809" sldId="2147483816"/>
              <pc:sldLayoutMk cId="3141501025" sldId="2147483836"/>
              <ac:spMk id="6" creationId="{00000000-0000-0000-0000-000000000000}"/>
            </ac:spMkLst>
          </pc:spChg>
        </pc:sldLayoutChg>
      </pc:sldMasterChg>
    </pc:docChg>
  </pc:docChgLst>
  <pc:docChgLst>
    <pc:chgData name="Carol Baxter" userId="S::carol.baxter@revature.com::dce96c70-e6f7-44a6-9718-c6215aad3282" providerId="AD" clId="Web-{D32CC5BE-BF4C-1000-54F4-6685BBD4C4FB}"/>
    <pc:docChg chg="modSld">
      <pc:chgData name="Carol Baxter" userId="S::carol.baxter@revature.com::dce96c70-e6f7-44a6-9718-c6215aad3282" providerId="AD" clId="Web-{D32CC5BE-BF4C-1000-54F4-6685BBD4C4FB}" dt="2022-08-30T05:55:09.369" v="0" actId="1076"/>
      <pc:docMkLst>
        <pc:docMk/>
      </pc:docMkLst>
      <pc:sldChg chg="modSp">
        <pc:chgData name="Carol Baxter" userId="S::carol.baxter@revature.com::dce96c70-e6f7-44a6-9718-c6215aad3282" providerId="AD" clId="Web-{D32CC5BE-BF4C-1000-54F4-6685BBD4C4FB}" dt="2022-08-30T05:55:09.369" v="0" actId="1076"/>
        <pc:sldMkLst>
          <pc:docMk/>
          <pc:sldMk cId="3697649323" sldId="339"/>
        </pc:sldMkLst>
        <pc:grpChg chg="mod">
          <ac:chgData name="Carol Baxter" userId="S::carol.baxter@revature.com::dce96c70-e6f7-44a6-9718-c6215aad3282" providerId="AD" clId="Web-{D32CC5BE-BF4C-1000-54F4-6685BBD4C4FB}" dt="2022-08-30T05:55:09.369" v="0" actId="1076"/>
          <ac:grpSpMkLst>
            <pc:docMk/>
            <pc:sldMk cId="3697649323" sldId="339"/>
            <ac:grpSpMk id="3694" creationId="{00000000-0000-0000-0000-000000000000}"/>
          </ac:grpSpMkLst>
        </pc:grpChg>
      </pc:sldChg>
    </pc:docChg>
  </pc:docChgLst>
  <pc:docChgLst>
    <pc:chgData name="Gabriel Klein" userId="0420ac37-224d-49c2-aca8-129e8204fff3" providerId="ADAL" clId="{2CFC28F2-8782-44AF-A945-9F99C87249D1}"/>
    <pc:docChg chg="undo custSel addSld delSld modSld sldOrd">
      <pc:chgData name="Gabriel Klein" userId="0420ac37-224d-49c2-aca8-129e8204fff3" providerId="ADAL" clId="{2CFC28F2-8782-44AF-A945-9F99C87249D1}" dt="2024-01-26T19:32:24.202" v="2295" actId="2696"/>
      <pc:docMkLst>
        <pc:docMk/>
      </pc:docMkLst>
      <pc:sldChg chg="modSp del mod">
        <pc:chgData name="Gabriel Klein" userId="0420ac37-224d-49c2-aca8-129e8204fff3" providerId="ADAL" clId="{2CFC28F2-8782-44AF-A945-9F99C87249D1}" dt="2024-01-26T19:30:50.755" v="2255" actId="2696"/>
        <pc:sldMkLst>
          <pc:docMk/>
          <pc:sldMk cId="3533786481" sldId="266"/>
        </pc:sldMkLst>
        <pc:spChg chg="mod">
          <ac:chgData name="Gabriel Klein" userId="0420ac37-224d-49c2-aca8-129e8204fff3" providerId="ADAL" clId="{2CFC28F2-8782-44AF-A945-9F99C87249D1}" dt="2024-01-26T15:09:40.432" v="237" actId="14100"/>
          <ac:spMkLst>
            <pc:docMk/>
            <pc:sldMk cId="3533786481" sldId="266"/>
            <ac:spMk id="2" creationId="{7D9E0F4D-47BB-584F-8148-CEEF4AE6DDFE}"/>
          </ac:spMkLst>
        </pc:spChg>
      </pc:sldChg>
      <pc:sldChg chg="modSp del mod">
        <pc:chgData name="Gabriel Klein" userId="0420ac37-224d-49c2-aca8-129e8204fff3" providerId="ADAL" clId="{2CFC28F2-8782-44AF-A945-9F99C87249D1}" dt="2024-01-26T19:30:46.570" v="2254" actId="2696"/>
        <pc:sldMkLst>
          <pc:docMk/>
          <pc:sldMk cId="2679005221" sldId="406"/>
        </pc:sldMkLst>
        <pc:spChg chg="mod">
          <ac:chgData name="Gabriel Klein" userId="0420ac37-224d-49c2-aca8-129e8204fff3" providerId="ADAL" clId="{2CFC28F2-8782-44AF-A945-9F99C87249D1}" dt="2024-01-26T15:06:32.325" v="15" actId="20577"/>
          <ac:spMkLst>
            <pc:docMk/>
            <pc:sldMk cId="2679005221" sldId="406"/>
            <ac:spMk id="2" creationId="{49061427-3FEB-B646-AA5F-55ABE602A8CD}"/>
          </ac:spMkLst>
        </pc:spChg>
      </pc:sldChg>
      <pc:sldChg chg="del">
        <pc:chgData name="Gabriel Klein" userId="0420ac37-224d-49c2-aca8-129e8204fff3" providerId="ADAL" clId="{2CFC28F2-8782-44AF-A945-9F99C87249D1}" dt="2024-01-26T19:31:40.864" v="2275" actId="2696"/>
        <pc:sldMkLst>
          <pc:docMk/>
          <pc:sldMk cId="1824503672" sldId="2134805875"/>
        </pc:sldMkLst>
      </pc:sldChg>
      <pc:sldChg chg="delSp modSp del mod">
        <pc:chgData name="Gabriel Klein" userId="0420ac37-224d-49c2-aca8-129e8204fff3" providerId="ADAL" clId="{2CFC28F2-8782-44AF-A945-9F99C87249D1}" dt="2024-01-26T19:30:40.176" v="2253" actId="2696"/>
        <pc:sldMkLst>
          <pc:docMk/>
          <pc:sldMk cId="3108723973" sldId="2134805876"/>
        </pc:sldMkLst>
        <pc:spChg chg="mod">
          <ac:chgData name="Gabriel Klein" userId="0420ac37-224d-49c2-aca8-129e8204fff3" providerId="ADAL" clId="{2CFC28F2-8782-44AF-A945-9F99C87249D1}" dt="2024-01-26T15:08:04.715" v="165" actId="20577"/>
          <ac:spMkLst>
            <pc:docMk/>
            <pc:sldMk cId="3108723973" sldId="2134805876"/>
            <ac:spMk id="4" creationId="{4BB607B0-53E1-577B-D266-9487E991F55E}"/>
          </ac:spMkLst>
        </pc:spChg>
        <pc:spChg chg="del mod">
          <ac:chgData name="Gabriel Klein" userId="0420ac37-224d-49c2-aca8-129e8204fff3" providerId="ADAL" clId="{2CFC28F2-8782-44AF-A945-9F99C87249D1}" dt="2024-01-26T15:08:24.117" v="201" actId="478"/>
          <ac:spMkLst>
            <pc:docMk/>
            <pc:sldMk cId="3108723973" sldId="2134805876"/>
            <ac:spMk id="16" creationId="{3B1CBBC1-9AE3-4CEA-20C3-E733CFADBEF8}"/>
          </ac:spMkLst>
        </pc:spChg>
        <pc:spChg chg="mod">
          <ac:chgData name="Gabriel Klein" userId="0420ac37-224d-49c2-aca8-129e8204fff3" providerId="ADAL" clId="{2CFC28F2-8782-44AF-A945-9F99C87249D1}" dt="2024-01-26T15:07:07.682" v="50" actId="20577"/>
          <ac:spMkLst>
            <pc:docMk/>
            <pc:sldMk cId="3108723973" sldId="2134805876"/>
            <ac:spMk id="23" creationId="{62E9B6E1-7420-4F5C-A89A-7C6EAEF8CB63}"/>
          </ac:spMkLst>
        </pc:spChg>
        <pc:spChg chg="mod">
          <ac:chgData name="Gabriel Klein" userId="0420ac37-224d-49c2-aca8-129e8204fff3" providerId="ADAL" clId="{2CFC28F2-8782-44AF-A945-9F99C87249D1}" dt="2024-01-26T15:08:50.053" v="204" actId="1076"/>
          <ac:spMkLst>
            <pc:docMk/>
            <pc:sldMk cId="3108723973" sldId="2134805876"/>
            <ac:spMk id="31" creationId="{E73CFDD6-631E-6ED2-D9AB-8F7B14EBBCAD}"/>
          </ac:spMkLst>
        </pc:spChg>
        <pc:spChg chg="del">
          <ac:chgData name="Gabriel Klein" userId="0420ac37-224d-49c2-aca8-129e8204fff3" providerId="ADAL" clId="{2CFC28F2-8782-44AF-A945-9F99C87249D1}" dt="2024-01-26T15:08:23.070" v="200" actId="478"/>
          <ac:spMkLst>
            <pc:docMk/>
            <pc:sldMk cId="3108723973" sldId="2134805876"/>
            <ac:spMk id="32" creationId="{502DD0D8-6E96-D6DE-2C4F-6D0145792103}"/>
          </ac:spMkLst>
        </pc:spChg>
        <pc:spChg chg="del">
          <ac:chgData name="Gabriel Klein" userId="0420ac37-224d-49c2-aca8-129e8204fff3" providerId="ADAL" clId="{2CFC28F2-8782-44AF-A945-9F99C87249D1}" dt="2024-01-26T15:08:22.130" v="199" actId="478"/>
          <ac:spMkLst>
            <pc:docMk/>
            <pc:sldMk cId="3108723973" sldId="2134805876"/>
            <ac:spMk id="34" creationId="{BB416016-1952-39E8-12F7-B3F319D1FA5C}"/>
          </ac:spMkLst>
        </pc:spChg>
        <pc:spChg chg="mod">
          <ac:chgData name="Gabriel Klein" userId="0420ac37-224d-49c2-aca8-129e8204fff3" providerId="ADAL" clId="{2CFC28F2-8782-44AF-A945-9F99C87249D1}" dt="2024-01-26T15:07:39.891" v="117" actId="14100"/>
          <ac:spMkLst>
            <pc:docMk/>
            <pc:sldMk cId="3108723973" sldId="2134805876"/>
            <ac:spMk id="40" creationId="{8F0E10C9-E34C-418A-9D97-348164150FB1}"/>
          </ac:spMkLst>
        </pc:spChg>
        <pc:spChg chg="mod">
          <ac:chgData name="Gabriel Klein" userId="0420ac37-224d-49c2-aca8-129e8204fff3" providerId="ADAL" clId="{2CFC28F2-8782-44AF-A945-9F99C87249D1}" dt="2024-01-26T15:07:54.551" v="133" actId="20577"/>
          <ac:spMkLst>
            <pc:docMk/>
            <pc:sldMk cId="3108723973" sldId="2134805876"/>
            <ac:spMk id="45" creationId="{ED202FBA-1855-4291-8F3D-D382BE959925}"/>
          </ac:spMkLst>
        </pc:spChg>
        <pc:grpChg chg="mod">
          <ac:chgData name="Gabriel Klein" userId="0420ac37-224d-49c2-aca8-129e8204fff3" providerId="ADAL" clId="{2CFC28F2-8782-44AF-A945-9F99C87249D1}" dt="2024-01-26T15:08:50.053" v="204" actId="1076"/>
          <ac:grpSpMkLst>
            <pc:docMk/>
            <pc:sldMk cId="3108723973" sldId="2134805876"/>
            <ac:grpSpMk id="2" creationId="{FFC5F9AD-0605-F528-46F5-7445EF2AD707}"/>
          </ac:grpSpMkLst>
        </pc:grpChg>
        <pc:grpChg chg="mod">
          <ac:chgData name="Gabriel Klein" userId="0420ac37-224d-49c2-aca8-129e8204fff3" providerId="ADAL" clId="{2CFC28F2-8782-44AF-A945-9F99C87249D1}" dt="2024-01-26T15:08:50.053" v="204" actId="1076"/>
          <ac:grpSpMkLst>
            <pc:docMk/>
            <pc:sldMk cId="3108723973" sldId="2134805876"/>
            <ac:grpSpMk id="20" creationId="{230B757E-9EC2-4B7F-967F-1F074D131CE3}"/>
          </ac:grpSpMkLst>
        </pc:grpChg>
        <pc:grpChg chg="mod">
          <ac:chgData name="Gabriel Klein" userId="0420ac37-224d-49c2-aca8-129e8204fff3" providerId="ADAL" clId="{2CFC28F2-8782-44AF-A945-9F99C87249D1}" dt="2024-01-26T15:08:50.053" v="204" actId="1076"/>
          <ac:grpSpMkLst>
            <pc:docMk/>
            <pc:sldMk cId="3108723973" sldId="2134805876"/>
            <ac:grpSpMk id="26" creationId="{1862D3A7-7D5C-4CB5-850E-7CDA713837C0}"/>
          </ac:grpSpMkLst>
        </pc:grpChg>
        <pc:grpChg chg="mod">
          <ac:chgData name="Gabriel Klein" userId="0420ac37-224d-49c2-aca8-129e8204fff3" providerId="ADAL" clId="{2CFC28F2-8782-44AF-A945-9F99C87249D1}" dt="2024-01-26T15:08:50.053" v="204" actId="1076"/>
          <ac:grpSpMkLst>
            <pc:docMk/>
            <pc:sldMk cId="3108723973" sldId="2134805876"/>
            <ac:grpSpMk id="43" creationId="{FD69BFD3-72F5-4696-A4B5-D10D702C9EB9}"/>
          </ac:grpSpMkLst>
        </pc:grpChg>
      </pc:sldChg>
      <pc:sldChg chg="modSp add del mod">
        <pc:chgData name="Gabriel Klein" userId="0420ac37-224d-49c2-aca8-129e8204fff3" providerId="ADAL" clId="{2CFC28F2-8782-44AF-A945-9F99C87249D1}" dt="2024-01-26T19:31:13.605" v="2266" actId="2696"/>
        <pc:sldMkLst>
          <pc:docMk/>
          <pc:sldMk cId="3214958244" sldId="2134805877"/>
        </pc:sldMkLst>
        <pc:spChg chg="mod">
          <ac:chgData name="Gabriel Klein" userId="0420ac37-224d-49c2-aca8-129e8204fff3" providerId="ADAL" clId="{2CFC28F2-8782-44AF-A945-9F99C87249D1}" dt="2024-01-26T15:23:21.992" v="287" actId="20577"/>
          <ac:spMkLst>
            <pc:docMk/>
            <pc:sldMk cId="3214958244" sldId="2134805877"/>
            <ac:spMk id="2" creationId="{7D9E0F4D-47BB-584F-8148-CEEF4AE6DDFE}"/>
          </ac:spMkLst>
        </pc:spChg>
      </pc:sldChg>
      <pc:sldChg chg="modSp add del mod">
        <pc:chgData name="Gabriel Klein" userId="0420ac37-224d-49c2-aca8-129e8204fff3" providerId="ADAL" clId="{2CFC28F2-8782-44AF-A945-9F99C87249D1}" dt="2024-01-26T19:32:19.519" v="2292" actId="2696"/>
        <pc:sldMkLst>
          <pc:docMk/>
          <pc:sldMk cId="3887359823" sldId="2134805878"/>
        </pc:sldMkLst>
        <pc:spChg chg="mod">
          <ac:chgData name="Gabriel Klein" userId="0420ac37-224d-49c2-aca8-129e8204fff3" providerId="ADAL" clId="{2CFC28F2-8782-44AF-A945-9F99C87249D1}" dt="2024-01-26T15:23:39.072" v="309" actId="20577"/>
          <ac:spMkLst>
            <pc:docMk/>
            <pc:sldMk cId="3887359823" sldId="2134805878"/>
            <ac:spMk id="2" creationId="{7D9E0F4D-47BB-584F-8148-CEEF4AE6DDFE}"/>
          </ac:spMkLst>
        </pc:spChg>
      </pc:sldChg>
      <pc:sldChg chg="modSp add del mod">
        <pc:chgData name="Gabriel Klein" userId="0420ac37-224d-49c2-aca8-129e8204fff3" providerId="ADAL" clId="{2CFC28F2-8782-44AF-A945-9F99C87249D1}" dt="2024-01-26T19:32:06.940" v="2285" actId="2696"/>
        <pc:sldMkLst>
          <pc:docMk/>
          <pc:sldMk cId="3145476816" sldId="2134805879"/>
        </pc:sldMkLst>
        <pc:spChg chg="mod">
          <ac:chgData name="Gabriel Klein" userId="0420ac37-224d-49c2-aca8-129e8204fff3" providerId="ADAL" clId="{2CFC28F2-8782-44AF-A945-9F99C87249D1}" dt="2024-01-26T15:23:50.725" v="332" actId="20577"/>
          <ac:spMkLst>
            <pc:docMk/>
            <pc:sldMk cId="3145476816" sldId="2134805879"/>
            <ac:spMk id="2" creationId="{7D9E0F4D-47BB-584F-8148-CEEF4AE6DDFE}"/>
          </ac:spMkLst>
        </pc:spChg>
      </pc:sldChg>
      <pc:sldChg chg="new del">
        <pc:chgData name="Gabriel Klein" userId="0420ac37-224d-49c2-aca8-129e8204fff3" providerId="ADAL" clId="{2CFC28F2-8782-44AF-A945-9F99C87249D1}" dt="2024-01-26T16:01:33.885" v="337" actId="47"/>
        <pc:sldMkLst>
          <pc:docMk/>
          <pc:sldMk cId="2596407739" sldId="2134805880"/>
        </pc:sldMkLst>
      </pc:sldChg>
      <pc:sldChg chg="addSp delSp modSp add del mod ord modClrScheme chgLayout">
        <pc:chgData name="Gabriel Klein" userId="0420ac37-224d-49c2-aca8-129e8204fff3" providerId="ADAL" clId="{2CFC28F2-8782-44AF-A945-9F99C87249D1}" dt="2024-01-26T19:30:52.531" v="2256" actId="2696"/>
        <pc:sldMkLst>
          <pc:docMk/>
          <pc:sldMk cId="757488794" sldId="2134805881"/>
        </pc:sldMkLst>
        <pc:spChg chg="add del mod">
          <ac:chgData name="Gabriel Klein" userId="0420ac37-224d-49c2-aca8-129e8204fff3" providerId="ADAL" clId="{2CFC28F2-8782-44AF-A945-9F99C87249D1}" dt="2024-01-26T16:05:24.358" v="700" actId="26606"/>
          <ac:spMkLst>
            <pc:docMk/>
            <pc:sldMk cId="757488794" sldId="2134805881"/>
            <ac:spMk id="3" creationId="{E417B8CC-ED75-54E7-75BA-8261CC6138B5}"/>
          </ac:spMkLst>
        </pc:spChg>
        <pc:spChg chg="mod">
          <ac:chgData name="Gabriel Klein" userId="0420ac37-224d-49c2-aca8-129e8204fff3" providerId="ADAL" clId="{2CFC28F2-8782-44AF-A945-9F99C87249D1}" dt="2024-01-26T16:07:21.964" v="713" actId="26606"/>
          <ac:spMkLst>
            <pc:docMk/>
            <pc:sldMk cId="757488794" sldId="2134805881"/>
            <ac:spMk id="5" creationId="{00000000-0000-0000-0000-000000000000}"/>
          </ac:spMkLst>
        </pc:spChg>
        <pc:spChg chg="del">
          <ac:chgData name="Gabriel Klein" userId="0420ac37-224d-49c2-aca8-129e8204fff3" providerId="ADAL" clId="{2CFC28F2-8782-44AF-A945-9F99C87249D1}" dt="2024-01-26T16:02:32.222" v="344" actId="21"/>
          <ac:spMkLst>
            <pc:docMk/>
            <pc:sldMk cId="757488794" sldId="2134805881"/>
            <ac:spMk id="7" creationId="{00000000-0000-0000-0000-000000000000}"/>
          </ac:spMkLst>
        </pc:spChg>
        <pc:spChg chg="add del mod">
          <ac:chgData name="Gabriel Klein" userId="0420ac37-224d-49c2-aca8-129e8204fff3" providerId="ADAL" clId="{2CFC28F2-8782-44AF-A945-9F99C87249D1}" dt="2024-01-26T16:07:21.964" v="713" actId="26606"/>
          <ac:spMkLst>
            <pc:docMk/>
            <pc:sldMk cId="757488794" sldId="2134805881"/>
            <ac:spMk id="11" creationId="{6E155195-5A2D-1C89-3C99-1F8A318C8C4C}"/>
          </ac:spMkLst>
        </pc:spChg>
        <pc:spChg chg="mod">
          <ac:chgData name="Gabriel Klein" userId="0420ac37-224d-49c2-aca8-129e8204fff3" providerId="ADAL" clId="{2CFC28F2-8782-44AF-A945-9F99C87249D1}" dt="2024-01-26T16:03:17.058" v="398" actId="20577"/>
          <ac:spMkLst>
            <pc:docMk/>
            <pc:sldMk cId="757488794" sldId="2134805881"/>
            <ac:spMk id="23" creationId="{62E9B6E1-7420-4F5C-A89A-7C6EAEF8CB63}"/>
          </ac:spMkLst>
        </pc:spChg>
        <pc:spChg chg="del">
          <ac:chgData name="Gabriel Klein" userId="0420ac37-224d-49c2-aca8-129e8204fff3" providerId="ADAL" clId="{2CFC28F2-8782-44AF-A945-9F99C87249D1}" dt="2024-01-26T16:03:22.807" v="399" actId="478"/>
          <ac:spMkLst>
            <pc:docMk/>
            <pc:sldMk cId="757488794" sldId="2134805881"/>
            <ac:spMk id="31" creationId="{E73CFDD6-631E-6ED2-D9AB-8F7B14EBBCAD}"/>
          </ac:spMkLst>
        </pc:spChg>
        <pc:grpChg chg="del">
          <ac:chgData name="Gabriel Klein" userId="0420ac37-224d-49c2-aca8-129e8204fff3" providerId="ADAL" clId="{2CFC28F2-8782-44AF-A945-9F99C87249D1}" dt="2024-01-26T16:03:22.807" v="399" actId="478"/>
          <ac:grpSpMkLst>
            <pc:docMk/>
            <pc:sldMk cId="757488794" sldId="2134805881"/>
            <ac:grpSpMk id="2" creationId="{FFC5F9AD-0605-F528-46F5-7445EF2AD707}"/>
          </ac:grpSpMkLst>
        </pc:grpChg>
        <pc:grpChg chg="del">
          <ac:chgData name="Gabriel Klein" userId="0420ac37-224d-49c2-aca8-129e8204fff3" providerId="ADAL" clId="{2CFC28F2-8782-44AF-A945-9F99C87249D1}" dt="2024-01-26T16:03:22.807" v="399" actId="478"/>
          <ac:grpSpMkLst>
            <pc:docMk/>
            <pc:sldMk cId="757488794" sldId="2134805881"/>
            <ac:grpSpMk id="20" creationId="{230B757E-9EC2-4B7F-967F-1F074D131CE3}"/>
          </ac:grpSpMkLst>
        </pc:grpChg>
        <pc:grpChg chg="del">
          <ac:chgData name="Gabriel Klein" userId="0420ac37-224d-49c2-aca8-129e8204fff3" providerId="ADAL" clId="{2CFC28F2-8782-44AF-A945-9F99C87249D1}" dt="2024-01-26T16:03:22.807" v="399" actId="478"/>
          <ac:grpSpMkLst>
            <pc:docMk/>
            <pc:sldMk cId="757488794" sldId="2134805881"/>
            <ac:grpSpMk id="26" creationId="{1862D3A7-7D5C-4CB5-850E-7CDA713837C0}"/>
          </ac:grpSpMkLst>
        </pc:grpChg>
        <pc:grpChg chg="del">
          <ac:chgData name="Gabriel Klein" userId="0420ac37-224d-49c2-aca8-129e8204fff3" providerId="ADAL" clId="{2CFC28F2-8782-44AF-A945-9F99C87249D1}" dt="2024-01-26T16:03:22.807" v="399" actId="478"/>
          <ac:grpSpMkLst>
            <pc:docMk/>
            <pc:sldMk cId="757488794" sldId="2134805881"/>
            <ac:grpSpMk id="43" creationId="{FD69BFD3-72F5-4696-A4B5-D10D702C9EB9}"/>
          </ac:grpSpMkLst>
        </pc:grpChg>
        <pc:graphicFrameChg chg="add mod modGraphic">
          <ac:chgData name="Gabriel Klein" userId="0420ac37-224d-49c2-aca8-129e8204fff3" providerId="ADAL" clId="{2CFC28F2-8782-44AF-A945-9F99C87249D1}" dt="2024-01-26T16:07:21.964" v="713" actId="26606"/>
          <ac:graphicFrameMkLst>
            <pc:docMk/>
            <pc:sldMk cId="757488794" sldId="2134805881"/>
            <ac:graphicFrameMk id="9" creationId="{944264EB-325D-DFCE-9F88-CA917B1EC8BB}"/>
          </ac:graphicFrameMkLst>
        </pc:graphicFrameChg>
      </pc:sldChg>
      <pc:sldChg chg="new del">
        <pc:chgData name="Gabriel Klein" userId="0420ac37-224d-49c2-aca8-129e8204fff3" providerId="ADAL" clId="{2CFC28F2-8782-44AF-A945-9F99C87249D1}" dt="2024-01-26T16:07:50.027" v="716" actId="47"/>
        <pc:sldMkLst>
          <pc:docMk/>
          <pc:sldMk cId="4059202419" sldId="2134805882"/>
        </pc:sldMkLst>
      </pc:sldChg>
      <pc:sldChg chg="addSp delSp modSp add del mod modClrScheme chgLayout">
        <pc:chgData name="Gabriel Klein" userId="0420ac37-224d-49c2-aca8-129e8204fff3" providerId="ADAL" clId="{2CFC28F2-8782-44AF-A945-9F99C87249D1}" dt="2024-01-26T19:30:54.493" v="2257" actId="2696"/>
        <pc:sldMkLst>
          <pc:docMk/>
          <pc:sldMk cId="3601605028" sldId="2134805883"/>
        </pc:sldMkLst>
        <pc:spChg chg="add mod">
          <ac:chgData name="Gabriel Klein" userId="0420ac37-224d-49c2-aca8-129e8204fff3" providerId="ADAL" clId="{2CFC28F2-8782-44AF-A945-9F99C87249D1}" dt="2024-01-26T16:09:43.803" v="783"/>
          <ac:spMkLst>
            <pc:docMk/>
            <pc:sldMk cId="3601605028" sldId="2134805883"/>
            <ac:spMk id="2" creationId="{6A88CB31-CFC7-E215-93E4-789C4DC965EE}"/>
          </ac:spMkLst>
        </pc:spChg>
        <pc:spChg chg="mod">
          <ac:chgData name="Gabriel Klein" userId="0420ac37-224d-49c2-aca8-129e8204fff3" providerId="ADAL" clId="{2CFC28F2-8782-44AF-A945-9F99C87249D1}" dt="2024-01-26T16:09:53.262" v="785" actId="26606"/>
          <ac:spMkLst>
            <pc:docMk/>
            <pc:sldMk cId="3601605028" sldId="2134805883"/>
            <ac:spMk id="5" creationId="{00000000-0000-0000-0000-000000000000}"/>
          </ac:spMkLst>
        </pc:spChg>
        <pc:spChg chg="add del mod">
          <ac:chgData name="Gabriel Klein" userId="0420ac37-224d-49c2-aca8-129e8204fff3" providerId="ADAL" clId="{2CFC28F2-8782-44AF-A945-9F99C87249D1}" dt="2024-01-26T16:09:53.262" v="785" actId="26606"/>
          <ac:spMkLst>
            <pc:docMk/>
            <pc:sldMk cId="3601605028" sldId="2134805883"/>
            <ac:spMk id="14" creationId="{9FEEA92B-0C81-7901-52F2-C3796048AC0E}"/>
          </ac:spMkLst>
        </pc:spChg>
        <pc:graphicFrameChg chg="mod modGraphic">
          <ac:chgData name="Gabriel Klein" userId="0420ac37-224d-49c2-aca8-129e8204fff3" providerId="ADAL" clId="{2CFC28F2-8782-44AF-A945-9F99C87249D1}" dt="2024-01-26T16:13:51.600" v="807" actId="26606"/>
          <ac:graphicFrameMkLst>
            <pc:docMk/>
            <pc:sldMk cId="3601605028" sldId="2134805883"/>
            <ac:graphicFrameMk id="9" creationId="{944264EB-325D-DFCE-9F88-CA917B1EC8BB}"/>
          </ac:graphicFrameMkLst>
        </pc:graphicFrameChg>
      </pc:sldChg>
      <pc:sldChg chg="add del">
        <pc:chgData name="Gabriel Klein" userId="0420ac37-224d-49c2-aca8-129e8204fff3" providerId="ADAL" clId="{2CFC28F2-8782-44AF-A945-9F99C87249D1}" dt="2024-01-26T16:14:04.946" v="809" actId="2890"/>
        <pc:sldMkLst>
          <pc:docMk/>
          <pc:sldMk cId="2879222159" sldId="2134805884"/>
        </pc:sldMkLst>
      </pc:sldChg>
      <pc:sldChg chg="addSp delSp modSp add del mod">
        <pc:chgData name="Gabriel Klein" userId="0420ac37-224d-49c2-aca8-129e8204fff3" providerId="ADAL" clId="{2CFC28F2-8782-44AF-A945-9F99C87249D1}" dt="2024-01-26T19:30:56.241" v="2258" actId="2696"/>
        <pc:sldMkLst>
          <pc:docMk/>
          <pc:sldMk cId="3146675425" sldId="2134805884"/>
        </pc:sldMkLst>
        <pc:spChg chg="add del mod">
          <ac:chgData name="Gabriel Klein" userId="0420ac37-224d-49c2-aca8-129e8204fff3" providerId="ADAL" clId="{2CFC28F2-8782-44AF-A945-9F99C87249D1}" dt="2024-01-26T16:15:00.305" v="846" actId="26606"/>
          <ac:spMkLst>
            <pc:docMk/>
            <pc:sldMk cId="3146675425" sldId="2134805884"/>
            <ac:spMk id="2" creationId="{2852687F-C521-9770-54CD-36F54C81AA4C}"/>
          </ac:spMkLst>
        </pc:spChg>
        <pc:spChg chg="mod">
          <ac:chgData name="Gabriel Klein" userId="0420ac37-224d-49c2-aca8-129e8204fff3" providerId="ADAL" clId="{2CFC28F2-8782-44AF-A945-9F99C87249D1}" dt="2024-01-26T16:15:00.305" v="846" actId="26606"/>
          <ac:spMkLst>
            <pc:docMk/>
            <pc:sldMk cId="3146675425" sldId="2134805884"/>
            <ac:spMk id="5" creationId="{00000000-0000-0000-0000-000000000000}"/>
          </ac:spMkLst>
        </pc:spChg>
        <pc:graphicFrameChg chg="add">
          <ac:chgData name="Gabriel Klein" userId="0420ac37-224d-49c2-aca8-129e8204fff3" providerId="ADAL" clId="{2CFC28F2-8782-44AF-A945-9F99C87249D1}" dt="2024-01-26T16:15:00.305" v="846" actId="26606"/>
          <ac:graphicFrameMkLst>
            <pc:docMk/>
            <pc:sldMk cId="3146675425" sldId="2134805884"/>
            <ac:graphicFrameMk id="7" creationId="{AD929B2E-0BE7-2667-345C-B316FFDBD1B4}"/>
          </ac:graphicFrameMkLst>
        </pc:graphicFrameChg>
        <pc:graphicFrameChg chg="del mod">
          <ac:chgData name="Gabriel Klein" userId="0420ac37-224d-49c2-aca8-129e8204fff3" providerId="ADAL" clId="{2CFC28F2-8782-44AF-A945-9F99C87249D1}" dt="2024-01-26T16:14:35.532" v="842" actId="478"/>
          <ac:graphicFrameMkLst>
            <pc:docMk/>
            <pc:sldMk cId="3146675425" sldId="2134805884"/>
            <ac:graphicFrameMk id="9" creationId="{944264EB-325D-DFCE-9F88-CA917B1EC8BB}"/>
          </ac:graphicFrameMkLst>
        </pc:graphicFrameChg>
      </pc:sldChg>
      <pc:sldChg chg="addSp delSp modSp add del mod">
        <pc:chgData name="Gabriel Klein" userId="0420ac37-224d-49c2-aca8-129e8204fff3" providerId="ADAL" clId="{2CFC28F2-8782-44AF-A945-9F99C87249D1}" dt="2024-01-26T19:30:59.291" v="2259" actId="2696"/>
        <pc:sldMkLst>
          <pc:docMk/>
          <pc:sldMk cId="2581130377" sldId="2134805885"/>
        </pc:sldMkLst>
        <pc:spChg chg="add del mod">
          <ac:chgData name="Gabriel Klein" userId="0420ac37-224d-49c2-aca8-129e8204fff3" providerId="ADAL" clId="{2CFC28F2-8782-44AF-A945-9F99C87249D1}" dt="2024-01-26T16:15:58.803" v="880" actId="26606"/>
          <ac:spMkLst>
            <pc:docMk/>
            <pc:sldMk cId="2581130377" sldId="2134805885"/>
            <ac:spMk id="2" creationId="{0D6D3FCE-BE6D-F76D-4EB4-220FC2EF3297}"/>
          </ac:spMkLst>
        </pc:spChg>
        <pc:spChg chg="mod">
          <ac:chgData name="Gabriel Klein" userId="0420ac37-224d-49c2-aca8-129e8204fff3" providerId="ADAL" clId="{2CFC28F2-8782-44AF-A945-9F99C87249D1}" dt="2024-01-26T16:15:38.798" v="876" actId="20577"/>
          <ac:spMkLst>
            <pc:docMk/>
            <pc:sldMk cId="2581130377" sldId="2134805885"/>
            <ac:spMk id="5" creationId="{00000000-0000-0000-0000-000000000000}"/>
          </ac:spMkLst>
        </pc:spChg>
        <pc:graphicFrameChg chg="del">
          <ac:chgData name="Gabriel Klein" userId="0420ac37-224d-49c2-aca8-129e8204fff3" providerId="ADAL" clId="{2CFC28F2-8782-44AF-A945-9F99C87249D1}" dt="2024-01-26T16:15:42.123" v="877" actId="478"/>
          <ac:graphicFrameMkLst>
            <pc:docMk/>
            <pc:sldMk cId="2581130377" sldId="2134805885"/>
            <ac:graphicFrameMk id="7" creationId="{AD929B2E-0BE7-2667-345C-B316FFDBD1B4}"/>
          </ac:graphicFrameMkLst>
        </pc:graphicFrameChg>
        <pc:graphicFrameChg chg="add">
          <ac:chgData name="Gabriel Klein" userId="0420ac37-224d-49c2-aca8-129e8204fff3" providerId="ADAL" clId="{2CFC28F2-8782-44AF-A945-9F99C87249D1}" dt="2024-01-26T16:15:58.803" v="880" actId="26606"/>
          <ac:graphicFrameMkLst>
            <pc:docMk/>
            <pc:sldMk cId="2581130377" sldId="2134805885"/>
            <ac:graphicFrameMk id="8" creationId="{8C9A6C8B-B064-2EE2-1E56-0B424530942B}"/>
          </ac:graphicFrameMkLst>
        </pc:graphicFrameChg>
      </pc:sldChg>
      <pc:sldChg chg="addSp delSp modSp add del mod">
        <pc:chgData name="Gabriel Klein" userId="0420ac37-224d-49c2-aca8-129e8204fff3" providerId="ADAL" clId="{2CFC28F2-8782-44AF-A945-9F99C87249D1}" dt="2024-01-26T19:31:02.489" v="2260" actId="2696"/>
        <pc:sldMkLst>
          <pc:docMk/>
          <pc:sldMk cId="3301400348" sldId="2134805886"/>
        </pc:sldMkLst>
        <pc:spChg chg="add del mod">
          <ac:chgData name="Gabriel Klein" userId="0420ac37-224d-49c2-aca8-129e8204fff3" providerId="ADAL" clId="{2CFC28F2-8782-44AF-A945-9F99C87249D1}" dt="2024-01-26T16:16:34.901" v="911"/>
          <ac:spMkLst>
            <pc:docMk/>
            <pc:sldMk cId="3301400348" sldId="2134805886"/>
            <ac:spMk id="2" creationId="{47537360-13F6-157B-34D6-AEE1B445740E}"/>
          </ac:spMkLst>
        </pc:spChg>
        <pc:spChg chg="add del mod">
          <ac:chgData name="Gabriel Klein" userId="0420ac37-224d-49c2-aca8-129e8204fff3" providerId="ADAL" clId="{2CFC28F2-8782-44AF-A945-9F99C87249D1}" dt="2024-01-26T16:18:57.476" v="1003" actId="26606"/>
          <ac:spMkLst>
            <pc:docMk/>
            <pc:sldMk cId="3301400348" sldId="2134805886"/>
            <ac:spMk id="3" creationId="{0C24F685-75B5-D348-9C87-F8DD8FF9C858}"/>
          </ac:spMkLst>
        </pc:spChg>
        <pc:spChg chg="mod">
          <ac:chgData name="Gabriel Klein" userId="0420ac37-224d-49c2-aca8-129e8204fff3" providerId="ADAL" clId="{2CFC28F2-8782-44AF-A945-9F99C87249D1}" dt="2024-01-26T16:19:52.898" v="1008" actId="20577"/>
          <ac:spMkLst>
            <pc:docMk/>
            <pc:sldMk cId="3301400348" sldId="2134805886"/>
            <ac:spMk id="5" creationId="{00000000-0000-0000-0000-000000000000}"/>
          </ac:spMkLst>
        </pc:spChg>
        <pc:graphicFrameChg chg="add mod modGraphic">
          <ac:chgData name="Gabriel Klein" userId="0420ac37-224d-49c2-aca8-129e8204fff3" providerId="ADAL" clId="{2CFC28F2-8782-44AF-A945-9F99C87249D1}" dt="2024-01-26T16:20:40.506" v="1012"/>
          <ac:graphicFrameMkLst>
            <pc:docMk/>
            <pc:sldMk cId="3301400348" sldId="2134805886"/>
            <ac:graphicFrameMk id="7" creationId="{D1B2EE63-4B61-3455-D6B6-12C9C2E909C6}"/>
          </ac:graphicFrameMkLst>
        </pc:graphicFrameChg>
        <pc:graphicFrameChg chg="del">
          <ac:chgData name="Gabriel Klein" userId="0420ac37-224d-49c2-aca8-129e8204fff3" providerId="ADAL" clId="{2CFC28F2-8782-44AF-A945-9F99C87249D1}" dt="2024-01-26T16:16:27.021" v="908" actId="478"/>
          <ac:graphicFrameMkLst>
            <pc:docMk/>
            <pc:sldMk cId="3301400348" sldId="2134805886"/>
            <ac:graphicFrameMk id="8" creationId="{8C9A6C8B-B064-2EE2-1E56-0B424530942B}"/>
          </ac:graphicFrameMkLst>
        </pc:graphicFrameChg>
      </pc:sldChg>
      <pc:sldChg chg="addSp delSp modSp add del mod">
        <pc:chgData name="Gabriel Klein" userId="0420ac37-224d-49c2-aca8-129e8204fff3" providerId="ADAL" clId="{2CFC28F2-8782-44AF-A945-9F99C87249D1}" dt="2024-01-26T19:31:04.434" v="2261" actId="2696"/>
        <pc:sldMkLst>
          <pc:docMk/>
          <pc:sldMk cId="1007700602" sldId="2134805887"/>
        </pc:sldMkLst>
        <pc:spChg chg="add del">
          <ac:chgData name="Gabriel Klein" userId="0420ac37-224d-49c2-aca8-129e8204fff3" providerId="ADAL" clId="{2CFC28F2-8782-44AF-A945-9F99C87249D1}" dt="2024-01-26T16:21:14.161" v="1014" actId="26606"/>
          <ac:spMkLst>
            <pc:docMk/>
            <pc:sldMk cId="1007700602" sldId="2134805887"/>
            <ac:spMk id="3" creationId="{4315202B-3B23-5893-81F5-15BD4C2395D4}"/>
          </ac:spMkLst>
        </pc:spChg>
        <pc:spChg chg="mod">
          <ac:chgData name="Gabriel Klein" userId="0420ac37-224d-49c2-aca8-129e8204fff3" providerId="ADAL" clId="{2CFC28F2-8782-44AF-A945-9F99C87249D1}" dt="2024-01-26T16:21:33.322" v="1016" actId="26606"/>
          <ac:spMkLst>
            <pc:docMk/>
            <pc:sldMk cId="1007700602" sldId="2134805887"/>
            <ac:spMk id="5" creationId="{00000000-0000-0000-0000-000000000000}"/>
          </ac:spMkLst>
        </pc:spChg>
        <pc:graphicFrameChg chg="add mod modGraphic">
          <ac:chgData name="Gabriel Klein" userId="0420ac37-224d-49c2-aca8-129e8204fff3" providerId="ADAL" clId="{2CFC28F2-8782-44AF-A945-9F99C87249D1}" dt="2024-01-26T16:21:33.322" v="1016" actId="26606"/>
          <ac:graphicFrameMkLst>
            <pc:docMk/>
            <pc:sldMk cId="1007700602" sldId="2134805887"/>
            <ac:graphicFrameMk id="7" creationId="{F79BF0AC-4061-9CDE-4FC8-67522A956907}"/>
          </ac:graphicFrameMkLst>
        </pc:graphicFrameChg>
      </pc:sldChg>
      <pc:sldChg chg="addSp delSp modSp add del mod">
        <pc:chgData name="Gabriel Klein" userId="0420ac37-224d-49c2-aca8-129e8204fff3" providerId="ADAL" clId="{2CFC28F2-8782-44AF-A945-9F99C87249D1}" dt="2024-01-26T19:31:06.266" v="2262" actId="2696"/>
        <pc:sldMkLst>
          <pc:docMk/>
          <pc:sldMk cId="1482948299" sldId="2134805888"/>
        </pc:sldMkLst>
        <pc:spChg chg="add del">
          <ac:chgData name="Gabriel Klein" userId="0420ac37-224d-49c2-aca8-129e8204fff3" providerId="ADAL" clId="{2CFC28F2-8782-44AF-A945-9F99C87249D1}" dt="2024-01-26T16:21:49.685" v="1018" actId="22"/>
          <ac:spMkLst>
            <pc:docMk/>
            <pc:sldMk cId="1482948299" sldId="2134805888"/>
            <ac:spMk id="3" creationId="{AEBC8811-6C68-60A7-73DD-F310753E35D2}"/>
          </ac:spMkLst>
        </pc:spChg>
        <pc:spChg chg="mod">
          <ac:chgData name="Gabriel Klein" userId="0420ac37-224d-49c2-aca8-129e8204fff3" providerId="ADAL" clId="{2CFC28F2-8782-44AF-A945-9F99C87249D1}" dt="2024-01-26T16:22:24.109" v="1022" actId="26606"/>
          <ac:spMkLst>
            <pc:docMk/>
            <pc:sldMk cId="1482948299" sldId="2134805888"/>
            <ac:spMk id="5" creationId="{00000000-0000-0000-0000-000000000000}"/>
          </ac:spMkLst>
        </pc:spChg>
        <pc:spChg chg="add del">
          <ac:chgData name="Gabriel Klein" userId="0420ac37-224d-49c2-aca8-129e8204fff3" providerId="ADAL" clId="{2CFC28F2-8782-44AF-A945-9F99C87249D1}" dt="2024-01-26T16:22:02.083" v="1020" actId="26606"/>
          <ac:spMkLst>
            <pc:docMk/>
            <pc:sldMk cId="1482948299" sldId="2134805888"/>
            <ac:spMk id="6" creationId="{3EE16F13-531B-EC5F-F07A-57F8D7656BED}"/>
          </ac:spMkLst>
        </pc:spChg>
        <pc:graphicFrameChg chg="add mod modGraphic">
          <ac:chgData name="Gabriel Klein" userId="0420ac37-224d-49c2-aca8-129e8204fff3" providerId="ADAL" clId="{2CFC28F2-8782-44AF-A945-9F99C87249D1}" dt="2024-01-26T16:22:24.109" v="1022" actId="26606"/>
          <ac:graphicFrameMkLst>
            <pc:docMk/>
            <pc:sldMk cId="1482948299" sldId="2134805888"/>
            <ac:graphicFrameMk id="8" creationId="{88BBA3E9-2391-593E-2900-BDAC9D92FF1E}"/>
          </ac:graphicFrameMkLst>
        </pc:graphicFrameChg>
      </pc:sldChg>
      <pc:sldChg chg="addSp delSp modSp add del mod modClrScheme chgLayout">
        <pc:chgData name="Gabriel Klein" userId="0420ac37-224d-49c2-aca8-129e8204fff3" providerId="ADAL" clId="{2CFC28F2-8782-44AF-A945-9F99C87249D1}" dt="2024-01-26T19:31:07.867" v="2263" actId="2696"/>
        <pc:sldMkLst>
          <pc:docMk/>
          <pc:sldMk cId="2395334800" sldId="2134805889"/>
        </pc:sldMkLst>
        <pc:spChg chg="add del mod">
          <ac:chgData name="Gabriel Klein" userId="0420ac37-224d-49c2-aca8-129e8204fff3" providerId="ADAL" clId="{2CFC28F2-8782-44AF-A945-9F99C87249D1}" dt="2024-01-26T16:23:10.117" v="1030" actId="26606"/>
          <ac:spMkLst>
            <pc:docMk/>
            <pc:sldMk cId="2395334800" sldId="2134805889"/>
            <ac:spMk id="3" creationId="{E4A7E7ED-399B-6EEC-2B82-028051C1A344}"/>
          </ac:spMkLst>
        </pc:spChg>
        <pc:spChg chg="mod">
          <ac:chgData name="Gabriel Klein" userId="0420ac37-224d-49c2-aca8-129e8204fff3" providerId="ADAL" clId="{2CFC28F2-8782-44AF-A945-9F99C87249D1}" dt="2024-01-26T16:23:59.197" v="1037" actId="26606"/>
          <ac:spMkLst>
            <pc:docMk/>
            <pc:sldMk cId="2395334800" sldId="2134805889"/>
            <ac:spMk id="5" creationId="{00000000-0000-0000-0000-000000000000}"/>
          </ac:spMkLst>
        </pc:spChg>
        <pc:graphicFrameChg chg="add mod modGraphic">
          <ac:chgData name="Gabriel Klein" userId="0420ac37-224d-49c2-aca8-129e8204fff3" providerId="ADAL" clId="{2CFC28F2-8782-44AF-A945-9F99C87249D1}" dt="2024-01-26T16:23:59.197" v="1037" actId="26606"/>
          <ac:graphicFrameMkLst>
            <pc:docMk/>
            <pc:sldMk cId="2395334800" sldId="2134805889"/>
            <ac:graphicFrameMk id="7" creationId="{6A238E85-545E-57A0-EC61-EBFF4931E499}"/>
          </ac:graphicFrameMkLst>
        </pc:graphicFrameChg>
      </pc:sldChg>
      <pc:sldChg chg="addSp modSp add del mod modClrScheme chgLayout">
        <pc:chgData name="Gabriel Klein" userId="0420ac37-224d-49c2-aca8-129e8204fff3" providerId="ADAL" clId="{2CFC28F2-8782-44AF-A945-9F99C87249D1}" dt="2024-01-26T19:31:11.788" v="2265" actId="2696"/>
        <pc:sldMkLst>
          <pc:docMk/>
          <pc:sldMk cId="1319777611" sldId="2134805890"/>
        </pc:sldMkLst>
        <pc:spChg chg="add mod">
          <ac:chgData name="Gabriel Klein" userId="0420ac37-224d-49c2-aca8-129e8204fff3" providerId="ADAL" clId="{2CFC28F2-8782-44AF-A945-9F99C87249D1}" dt="2024-01-26T16:25:56.975" v="1052" actId="403"/>
          <ac:spMkLst>
            <pc:docMk/>
            <pc:sldMk cId="1319777611" sldId="2134805890"/>
            <ac:spMk id="3" creationId="{9A4916A1-70AB-8A0D-79B5-AB6F6435CED1}"/>
          </ac:spMkLst>
        </pc:spChg>
        <pc:spChg chg="add mod">
          <ac:chgData name="Gabriel Klein" userId="0420ac37-224d-49c2-aca8-129e8204fff3" providerId="ADAL" clId="{2CFC28F2-8782-44AF-A945-9F99C87249D1}" dt="2024-01-26T16:26:08.802" v="1053" actId="1076"/>
          <ac:spMkLst>
            <pc:docMk/>
            <pc:sldMk cId="1319777611" sldId="2134805890"/>
            <ac:spMk id="4" creationId="{05F799E9-34E0-79B4-ABD7-7EAB9351007B}"/>
          </ac:spMkLst>
        </pc:spChg>
        <pc:spChg chg="mod ord">
          <ac:chgData name="Gabriel Klein" userId="0420ac37-224d-49c2-aca8-129e8204fff3" providerId="ADAL" clId="{2CFC28F2-8782-44AF-A945-9F99C87249D1}" dt="2024-01-26T16:24:58.500" v="1041" actId="26606"/>
          <ac:spMkLst>
            <pc:docMk/>
            <pc:sldMk cId="1319777611" sldId="2134805890"/>
            <ac:spMk id="5" creationId="{00000000-0000-0000-0000-000000000000}"/>
          </ac:spMkLst>
        </pc:spChg>
      </pc:sldChg>
      <pc:sldChg chg="addSp delSp modSp add del mod">
        <pc:chgData name="Gabriel Klein" userId="0420ac37-224d-49c2-aca8-129e8204fff3" providerId="ADAL" clId="{2CFC28F2-8782-44AF-A945-9F99C87249D1}" dt="2024-01-26T19:31:09.792" v="2264" actId="2696"/>
        <pc:sldMkLst>
          <pc:docMk/>
          <pc:sldMk cId="2803018316" sldId="2134805891"/>
        </pc:sldMkLst>
        <pc:spChg chg="add del">
          <ac:chgData name="Gabriel Klein" userId="0420ac37-224d-49c2-aca8-129e8204fff3" providerId="ADAL" clId="{2CFC28F2-8782-44AF-A945-9F99C87249D1}" dt="2024-01-26T16:24:33.610" v="1039" actId="26606"/>
          <ac:spMkLst>
            <pc:docMk/>
            <pc:sldMk cId="2803018316" sldId="2134805891"/>
            <ac:spMk id="3" creationId="{C52EB203-C80D-A873-A089-C283C20934F7}"/>
          </ac:spMkLst>
        </pc:spChg>
        <pc:spChg chg="mod">
          <ac:chgData name="Gabriel Klein" userId="0420ac37-224d-49c2-aca8-129e8204fff3" providerId="ADAL" clId="{2CFC28F2-8782-44AF-A945-9F99C87249D1}" dt="2024-01-26T16:17:40.167" v="977" actId="20577"/>
          <ac:spMkLst>
            <pc:docMk/>
            <pc:sldMk cId="2803018316" sldId="2134805891"/>
            <ac:spMk id="5" creationId="{00000000-0000-0000-0000-000000000000}"/>
          </ac:spMkLst>
        </pc:spChg>
        <pc:graphicFrameChg chg="add">
          <ac:chgData name="Gabriel Klein" userId="0420ac37-224d-49c2-aca8-129e8204fff3" providerId="ADAL" clId="{2CFC28F2-8782-44AF-A945-9F99C87249D1}" dt="2024-01-26T16:24:33.610" v="1039" actId="26606"/>
          <ac:graphicFrameMkLst>
            <pc:docMk/>
            <pc:sldMk cId="2803018316" sldId="2134805891"/>
            <ac:graphicFrameMk id="7" creationId="{95987292-A290-3B33-58CD-3E0A252EC0F7}"/>
          </ac:graphicFrameMkLst>
        </pc:graphicFrameChg>
      </pc:sldChg>
      <pc:sldChg chg="new del">
        <pc:chgData name="Gabriel Klein" userId="0420ac37-224d-49c2-aca8-129e8204fff3" providerId="ADAL" clId="{2CFC28F2-8782-44AF-A945-9F99C87249D1}" dt="2024-01-26T16:32:34.496" v="1055" actId="680"/>
        <pc:sldMkLst>
          <pc:docMk/>
          <pc:sldMk cId="153810971" sldId="2134805892"/>
        </pc:sldMkLst>
      </pc:sldChg>
      <pc:sldChg chg="addSp delSp modSp add del mod ord modClrScheme chgLayout">
        <pc:chgData name="Gabriel Klein" userId="0420ac37-224d-49c2-aca8-129e8204fff3" providerId="ADAL" clId="{2CFC28F2-8782-44AF-A945-9F99C87249D1}" dt="2024-01-26T19:31:15.644" v="2267" actId="2696"/>
        <pc:sldMkLst>
          <pc:docMk/>
          <pc:sldMk cId="477350876" sldId="2134805892"/>
        </pc:sldMkLst>
        <pc:spChg chg="del">
          <ac:chgData name="Gabriel Klein" userId="0420ac37-224d-49c2-aca8-129e8204fff3" providerId="ADAL" clId="{2CFC28F2-8782-44AF-A945-9F99C87249D1}" dt="2024-01-26T16:32:58.890" v="1080" actId="478"/>
          <ac:spMkLst>
            <pc:docMk/>
            <pc:sldMk cId="477350876" sldId="2134805892"/>
            <ac:spMk id="3" creationId="{9A4916A1-70AB-8A0D-79B5-AB6F6435CED1}"/>
          </ac:spMkLst>
        </pc:spChg>
        <pc:spChg chg="del">
          <ac:chgData name="Gabriel Klein" userId="0420ac37-224d-49c2-aca8-129e8204fff3" providerId="ADAL" clId="{2CFC28F2-8782-44AF-A945-9F99C87249D1}" dt="2024-01-26T16:32:57.188" v="1079" actId="478"/>
          <ac:spMkLst>
            <pc:docMk/>
            <pc:sldMk cId="477350876" sldId="2134805892"/>
            <ac:spMk id="4" creationId="{05F799E9-34E0-79B4-ABD7-7EAB9351007B}"/>
          </ac:spMkLst>
        </pc:spChg>
        <pc:spChg chg="mod">
          <ac:chgData name="Gabriel Klein" userId="0420ac37-224d-49c2-aca8-129e8204fff3" providerId="ADAL" clId="{2CFC28F2-8782-44AF-A945-9F99C87249D1}" dt="2024-01-26T16:38:43.139" v="1100" actId="26606"/>
          <ac:spMkLst>
            <pc:docMk/>
            <pc:sldMk cId="477350876" sldId="2134805892"/>
            <ac:spMk id="5" creationId="{00000000-0000-0000-0000-000000000000}"/>
          </ac:spMkLst>
        </pc:spChg>
        <pc:spChg chg="add del">
          <ac:chgData name="Gabriel Klein" userId="0420ac37-224d-49c2-aca8-129e8204fff3" providerId="ADAL" clId="{2CFC28F2-8782-44AF-A945-9F99C87249D1}" dt="2024-01-26T16:38:43.139" v="1100" actId="26606"/>
          <ac:spMkLst>
            <pc:docMk/>
            <pc:sldMk cId="477350876" sldId="2134805892"/>
            <ac:spMk id="6" creationId="{ADD522A5-B49D-4F1F-011B-5CAEA124AD61}"/>
          </ac:spMkLst>
        </pc:spChg>
        <pc:graphicFrameChg chg="add">
          <ac:chgData name="Gabriel Klein" userId="0420ac37-224d-49c2-aca8-129e8204fff3" providerId="ADAL" clId="{2CFC28F2-8782-44AF-A945-9F99C87249D1}" dt="2024-01-26T16:38:43.139" v="1100" actId="26606"/>
          <ac:graphicFrameMkLst>
            <pc:docMk/>
            <pc:sldMk cId="477350876" sldId="2134805892"/>
            <ac:graphicFrameMk id="8" creationId="{EBC8A825-A684-A147-ECD9-1E24BB20B889}"/>
          </ac:graphicFrameMkLst>
        </pc:graphicFrameChg>
      </pc:sldChg>
      <pc:sldChg chg="addSp delSp modSp add del mod modClrScheme chgLayout">
        <pc:chgData name="Gabriel Klein" userId="0420ac37-224d-49c2-aca8-129e8204fff3" providerId="ADAL" clId="{2CFC28F2-8782-44AF-A945-9F99C87249D1}" dt="2024-01-26T19:32:20.931" v="2293" actId="2696"/>
        <pc:sldMkLst>
          <pc:docMk/>
          <pc:sldMk cId="291144037" sldId="2134805893"/>
        </pc:sldMkLst>
        <pc:spChg chg="add del mod">
          <ac:chgData name="Gabriel Klein" userId="0420ac37-224d-49c2-aca8-129e8204fff3" providerId="ADAL" clId="{2CFC28F2-8782-44AF-A945-9F99C87249D1}" dt="2024-01-26T16:48:16.296" v="1378" actId="478"/>
          <ac:spMkLst>
            <pc:docMk/>
            <pc:sldMk cId="291144037" sldId="2134805893"/>
            <ac:spMk id="3" creationId="{9CF9CA58-0166-F240-A9E8-DB095BA42064}"/>
          </ac:spMkLst>
        </pc:spChg>
        <pc:spChg chg="add del mod">
          <ac:chgData name="Gabriel Klein" userId="0420ac37-224d-49c2-aca8-129e8204fff3" providerId="ADAL" clId="{2CFC28F2-8782-44AF-A945-9F99C87249D1}" dt="2024-01-26T16:47:41.673" v="1373" actId="478"/>
          <ac:spMkLst>
            <pc:docMk/>
            <pc:sldMk cId="291144037" sldId="2134805893"/>
            <ac:spMk id="4" creationId="{76973E36-4EA1-F880-7899-5CD6878A95B2}"/>
          </ac:spMkLst>
        </pc:spChg>
        <pc:spChg chg="mod ord">
          <ac:chgData name="Gabriel Klein" userId="0420ac37-224d-49c2-aca8-129e8204fff3" providerId="ADAL" clId="{2CFC28F2-8782-44AF-A945-9F99C87249D1}" dt="2024-01-26T16:48:34.144" v="1380" actId="26606"/>
          <ac:spMkLst>
            <pc:docMk/>
            <pc:sldMk cId="291144037" sldId="2134805893"/>
            <ac:spMk id="5" creationId="{00000000-0000-0000-0000-000000000000}"/>
          </ac:spMkLst>
        </pc:spChg>
        <pc:spChg chg="add mod">
          <ac:chgData name="Gabriel Klein" userId="0420ac37-224d-49c2-aca8-129e8204fff3" providerId="ADAL" clId="{2CFC28F2-8782-44AF-A945-9F99C87249D1}" dt="2024-01-26T16:48:41.418" v="1382" actId="20577"/>
          <ac:spMkLst>
            <pc:docMk/>
            <pc:sldMk cId="291144037" sldId="2134805893"/>
            <ac:spMk id="8" creationId="{C3B2CE58-D034-4A39-EE8D-181BDE9C5149}"/>
          </ac:spMkLst>
        </pc:spChg>
        <pc:graphicFrameChg chg="add del">
          <ac:chgData name="Gabriel Klein" userId="0420ac37-224d-49c2-aca8-129e8204fff3" providerId="ADAL" clId="{2CFC28F2-8782-44AF-A945-9F99C87249D1}" dt="2024-01-26T16:47:11.861" v="1370" actId="26606"/>
          <ac:graphicFrameMkLst>
            <pc:docMk/>
            <pc:sldMk cId="291144037" sldId="2134805893"/>
            <ac:graphicFrameMk id="7" creationId="{F53F768D-E060-6FB2-8250-A4F57A9E48C5}"/>
          </ac:graphicFrameMkLst>
        </pc:graphicFrameChg>
      </pc:sldChg>
      <pc:sldChg chg="addSp delSp modSp add del mod modClrScheme chgLayout">
        <pc:chgData name="Gabriel Klein" userId="0420ac37-224d-49c2-aca8-129e8204fff3" providerId="ADAL" clId="{2CFC28F2-8782-44AF-A945-9F99C87249D1}" dt="2024-01-26T19:32:22.505" v="2294" actId="2696"/>
        <pc:sldMkLst>
          <pc:docMk/>
          <pc:sldMk cId="1091037918" sldId="2134805894"/>
        </pc:sldMkLst>
        <pc:spChg chg="add del mod">
          <ac:chgData name="Gabriel Klein" userId="0420ac37-224d-49c2-aca8-129e8204fff3" providerId="ADAL" clId="{2CFC28F2-8782-44AF-A945-9F99C87249D1}" dt="2024-01-26T16:45:47.564" v="1341" actId="26606"/>
          <ac:spMkLst>
            <pc:docMk/>
            <pc:sldMk cId="1091037918" sldId="2134805894"/>
            <ac:spMk id="3" creationId="{420F4BB1-F321-C116-B311-46023FF59A71}"/>
          </ac:spMkLst>
        </pc:spChg>
        <pc:spChg chg="mod">
          <ac:chgData name="Gabriel Klein" userId="0420ac37-224d-49c2-aca8-129e8204fff3" providerId="ADAL" clId="{2CFC28F2-8782-44AF-A945-9F99C87249D1}" dt="2024-01-26T16:46:05.398" v="1343" actId="26606"/>
          <ac:spMkLst>
            <pc:docMk/>
            <pc:sldMk cId="1091037918" sldId="2134805894"/>
            <ac:spMk id="5" creationId="{00000000-0000-0000-0000-000000000000}"/>
          </ac:spMkLst>
        </pc:spChg>
        <pc:spChg chg="add del mod">
          <ac:chgData name="Gabriel Klein" userId="0420ac37-224d-49c2-aca8-129e8204fff3" providerId="ADAL" clId="{2CFC28F2-8782-44AF-A945-9F99C87249D1}" dt="2024-01-26T16:46:05.398" v="1343" actId="26606"/>
          <ac:spMkLst>
            <pc:docMk/>
            <pc:sldMk cId="1091037918" sldId="2134805894"/>
            <ac:spMk id="12" creationId="{0C399FBF-26D2-16A6-19E4-4AE5CD5019DF}"/>
          </ac:spMkLst>
        </pc:spChg>
        <pc:graphicFrameChg chg="add mod modGraphic">
          <ac:chgData name="Gabriel Klein" userId="0420ac37-224d-49c2-aca8-129e8204fff3" providerId="ADAL" clId="{2CFC28F2-8782-44AF-A945-9F99C87249D1}" dt="2024-01-26T16:46:05.398" v="1343" actId="26606"/>
          <ac:graphicFrameMkLst>
            <pc:docMk/>
            <pc:sldMk cId="1091037918" sldId="2134805894"/>
            <ac:graphicFrameMk id="7" creationId="{C33CFCAB-0A95-E75E-4675-B0DC712EBE98}"/>
          </ac:graphicFrameMkLst>
        </pc:graphicFrameChg>
      </pc:sldChg>
      <pc:sldChg chg="addSp delSp modSp add del mod modClrScheme chgLayout">
        <pc:chgData name="Gabriel Klein" userId="0420ac37-224d-49c2-aca8-129e8204fff3" providerId="ADAL" clId="{2CFC28F2-8782-44AF-A945-9F99C87249D1}" dt="2024-01-26T19:31:33.387" v="2274" actId="2696"/>
        <pc:sldMkLst>
          <pc:docMk/>
          <pc:sldMk cId="1743734430" sldId="2134805895"/>
        </pc:sldMkLst>
        <pc:spChg chg="add del">
          <ac:chgData name="Gabriel Klein" userId="0420ac37-224d-49c2-aca8-129e8204fff3" providerId="ADAL" clId="{2CFC28F2-8782-44AF-A945-9F99C87249D1}" dt="2024-01-26T16:44:48.651" v="1313" actId="26606"/>
          <ac:spMkLst>
            <pc:docMk/>
            <pc:sldMk cId="1743734430" sldId="2134805895"/>
            <ac:spMk id="3" creationId="{440078DA-40D4-886C-645C-814F656022AB}"/>
          </ac:spMkLst>
        </pc:spChg>
        <pc:spChg chg="mod">
          <ac:chgData name="Gabriel Klein" userId="0420ac37-224d-49c2-aca8-129e8204fff3" providerId="ADAL" clId="{2CFC28F2-8782-44AF-A945-9F99C87249D1}" dt="2024-01-26T16:44:48.651" v="1313" actId="26606"/>
          <ac:spMkLst>
            <pc:docMk/>
            <pc:sldMk cId="1743734430" sldId="2134805895"/>
            <ac:spMk id="5" creationId="{00000000-0000-0000-0000-000000000000}"/>
          </ac:spMkLst>
        </pc:spChg>
        <pc:graphicFrameChg chg="add">
          <ac:chgData name="Gabriel Klein" userId="0420ac37-224d-49c2-aca8-129e8204fff3" providerId="ADAL" clId="{2CFC28F2-8782-44AF-A945-9F99C87249D1}" dt="2024-01-26T16:44:48.651" v="1313" actId="26606"/>
          <ac:graphicFrameMkLst>
            <pc:docMk/>
            <pc:sldMk cId="1743734430" sldId="2134805895"/>
            <ac:graphicFrameMk id="7" creationId="{FE8ABA0B-E9D4-167A-8904-3ACA3D89F050}"/>
          </ac:graphicFrameMkLst>
        </pc:graphicFrameChg>
      </pc:sldChg>
      <pc:sldChg chg="addSp delSp modSp add del mod modClrScheme chgLayout">
        <pc:chgData name="Gabriel Klein" userId="0420ac37-224d-49c2-aca8-129e8204fff3" providerId="ADAL" clId="{2CFC28F2-8782-44AF-A945-9F99C87249D1}" dt="2024-01-26T19:31:30.157" v="2273" actId="2696"/>
        <pc:sldMkLst>
          <pc:docMk/>
          <pc:sldMk cId="2225132988" sldId="2134805896"/>
        </pc:sldMkLst>
        <pc:spChg chg="add del">
          <ac:chgData name="Gabriel Klein" userId="0420ac37-224d-49c2-aca8-129e8204fff3" providerId="ADAL" clId="{2CFC28F2-8782-44AF-A945-9F99C87249D1}" dt="2024-01-26T16:44:14.133" v="1299" actId="26606"/>
          <ac:spMkLst>
            <pc:docMk/>
            <pc:sldMk cId="2225132988" sldId="2134805896"/>
            <ac:spMk id="3" creationId="{D05E9F56-BD0D-2EA2-E272-B0CC53D49FA9}"/>
          </ac:spMkLst>
        </pc:spChg>
        <pc:spChg chg="mod">
          <ac:chgData name="Gabriel Klein" userId="0420ac37-224d-49c2-aca8-129e8204fff3" providerId="ADAL" clId="{2CFC28F2-8782-44AF-A945-9F99C87249D1}" dt="2024-01-26T16:44:14.133" v="1299" actId="26606"/>
          <ac:spMkLst>
            <pc:docMk/>
            <pc:sldMk cId="2225132988" sldId="2134805896"/>
            <ac:spMk id="5" creationId="{00000000-0000-0000-0000-000000000000}"/>
          </ac:spMkLst>
        </pc:spChg>
        <pc:graphicFrameChg chg="add">
          <ac:chgData name="Gabriel Klein" userId="0420ac37-224d-49c2-aca8-129e8204fff3" providerId="ADAL" clId="{2CFC28F2-8782-44AF-A945-9F99C87249D1}" dt="2024-01-26T16:44:14.133" v="1299" actId="26606"/>
          <ac:graphicFrameMkLst>
            <pc:docMk/>
            <pc:sldMk cId="2225132988" sldId="2134805896"/>
            <ac:graphicFrameMk id="7" creationId="{F2958300-3E80-8348-7BAF-60819A209DA2}"/>
          </ac:graphicFrameMkLst>
        </pc:graphicFrameChg>
      </pc:sldChg>
      <pc:sldChg chg="addSp delSp modSp add del mod modClrScheme chgLayout">
        <pc:chgData name="Gabriel Klein" userId="0420ac37-224d-49c2-aca8-129e8204fff3" providerId="ADAL" clId="{2CFC28F2-8782-44AF-A945-9F99C87249D1}" dt="2024-01-26T19:31:27.582" v="2272" actId="2696"/>
        <pc:sldMkLst>
          <pc:docMk/>
          <pc:sldMk cId="3504745060" sldId="2134805897"/>
        </pc:sldMkLst>
        <pc:spChg chg="add del">
          <ac:chgData name="Gabriel Klein" userId="0420ac37-224d-49c2-aca8-129e8204fff3" providerId="ADAL" clId="{2CFC28F2-8782-44AF-A945-9F99C87249D1}" dt="2024-01-26T16:43:43.346" v="1274" actId="26606"/>
          <ac:spMkLst>
            <pc:docMk/>
            <pc:sldMk cId="3504745060" sldId="2134805897"/>
            <ac:spMk id="3" creationId="{47AAB126-1381-E8F0-1EFC-E9EA555B0861}"/>
          </ac:spMkLst>
        </pc:spChg>
        <pc:spChg chg="mod">
          <ac:chgData name="Gabriel Klein" userId="0420ac37-224d-49c2-aca8-129e8204fff3" providerId="ADAL" clId="{2CFC28F2-8782-44AF-A945-9F99C87249D1}" dt="2024-01-26T16:43:43.346" v="1274" actId="26606"/>
          <ac:spMkLst>
            <pc:docMk/>
            <pc:sldMk cId="3504745060" sldId="2134805897"/>
            <ac:spMk id="5" creationId="{00000000-0000-0000-0000-000000000000}"/>
          </ac:spMkLst>
        </pc:spChg>
        <pc:graphicFrameChg chg="add">
          <ac:chgData name="Gabriel Klein" userId="0420ac37-224d-49c2-aca8-129e8204fff3" providerId="ADAL" clId="{2CFC28F2-8782-44AF-A945-9F99C87249D1}" dt="2024-01-26T16:43:43.346" v="1274" actId="26606"/>
          <ac:graphicFrameMkLst>
            <pc:docMk/>
            <pc:sldMk cId="3504745060" sldId="2134805897"/>
            <ac:graphicFrameMk id="7" creationId="{C12C3BF8-78F1-7245-2779-A2699C3FA53B}"/>
          </ac:graphicFrameMkLst>
        </pc:graphicFrameChg>
      </pc:sldChg>
      <pc:sldChg chg="addSp delSp modSp add del mod modClrScheme chgLayout">
        <pc:chgData name="Gabriel Klein" userId="0420ac37-224d-49c2-aca8-129e8204fff3" providerId="ADAL" clId="{2CFC28F2-8782-44AF-A945-9F99C87249D1}" dt="2024-01-26T19:31:24.305" v="2271" actId="2696"/>
        <pc:sldMkLst>
          <pc:docMk/>
          <pc:sldMk cId="3416450556" sldId="2134805898"/>
        </pc:sldMkLst>
        <pc:spChg chg="add del mod">
          <ac:chgData name="Gabriel Klein" userId="0420ac37-224d-49c2-aca8-129e8204fff3" providerId="ADAL" clId="{2CFC28F2-8782-44AF-A945-9F99C87249D1}" dt="2024-01-26T16:42:40.247" v="1237" actId="26606"/>
          <ac:spMkLst>
            <pc:docMk/>
            <pc:sldMk cId="3416450556" sldId="2134805898"/>
            <ac:spMk id="3" creationId="{612062C7-4916-E844-FE42-4A456353495C}"/>
          </ac:spMkLst>
        </pc:spChg>
        <pc:spChg chg="mod">
          <ac:chgData name="Gabriel Klein" userId="0420ac37-224d-49c2-aca8-129e8204fff3" providerId="ADAL" clId="{2CFC28F2-8782-44AF-A945-9F99C87249D1}" dt="2024-01-26T16:42:40.247" v="1237" actId="26606"/>
          <ac:spMkLst>
            <pc:docMk/>
            <pc:sldMk cId="3416450556" sldId="2134805898"/>
            <ac:spMk id="5" creationId="{00000000-0000-0000-0000-000000000000}"/>
          </ac:spMkLst>
        </pc:spChg>
        <pc:graphicFrameChg chg="add">
          <ac:chgData name="Gabriel Klein" userId="0420ac37-224d-49c2-aca8-129e8204fff3" providerId="ADAL" clId="{2CFC28F2-8782-44AF-A945-9F99C87249D1}" dt="2024-01-26T16:42:40.247" v="1237" actId="26606"/>
          <ac:graphicFrameMkLst>
            <pc:docMk/>
            <pc:sldMk cId="3416450556" sldId="2134805898"/>
            <ac:graphicFrameMk id="7" creationId="{173AA3AD-D51F-6BB1-B67F-0E9675E69A28}"/>
          </ac:graphicFrameMkLst>
        </pc:graphicFrameChg>
      </pc:sldChg>
      <pc:sldChg chg="addSp delSp modSp add del mod modClrScheme chgLayout">
        <pc:chgData name="Gabriel Klein" userId="0420ac37-224d-49c2-aca8-129e8204fff3" providerId="ADAL" clId="{2CFC28F2-8782-44AF-A945-9F99C87249D1}" dt="2024-01-26T19:31:21.976" v="2270" actId="2696"/>
        <pc:sldMkLst>
          <pc:docMk/>
          <pc:sldMk cId="3602931922" sldId="2134805899"/>
        </pc:sldMkLst>
        <pc:spChg chg="add del mod">
          <ac:chgData name="Gabriel Klein" userId="0420ac37-224d-49c2-aca8-129e8204fff3" providerId="ADAL" clId="{2CFC28F2-8782-44AF-A945-9F99C87249D1}" dt="2024-01-26T16:40:49.370" v="1195" actId="26606"/>
          <ac:spMkLst>
            <pc:docMk/>
            <pc:sldMk cId="3602931922" sldId="2134805899"/>
            <ac:spMk id="3" creationId="{2A66A5E2-AE15-25F7-DDFB-C783306C362B}"/>
          </ac:spMkLst>
        </pc:spChg>
        <pc:spChg chg="mod">
          <ac:chgData name="Gabriel Klein" userId="0420ac37-224d-49c2-aca8-129e8204fff3" providerId="ADAL" clId="{2CFC28F2-8782-44AF-A945-9F99C87249D1}" dt="2024-01-26T16:41:42.666" v="1203" actId="20577"/>
          <ac:spMkLst>
            <pc:docMk/>
            <pc:sldMk cId="3602931922" sldId="2134805899"/>
            <ac:spMk id="5" creationId="{00000000-0000-0000-0000-000000000000}"/>
          </ac:spMkLst>
        </pc:spChg>
        <pc:spChg chg="add del mod">
          <ac:chgData name="Gabriel Klein" userId="0420ac37-224d-49c2-aca8-129e8204fff3" providerId="ADAL" clId="{2CFC28F2-8782-44AF-A945-9F99C87249D1}" dt="2024-01-26T16:40:53.189" v="1196" actId="478"/>
          <ac:spMkLst>
            <pc:docMk/>
            <pc:sldMk cId="3602931922" sldId="2134805899"/>
            <ac:spMk id="11" creationId="{0B4326E6-8F8D-BEC1-B3B8-89762A4B1077}"/>
          </ac:spMkLst>
        </pc:spChg>
        <pc:spChg chg="add del">
          <ac:chgData name="Gabriel Klein" userId="0420ac37-224d-49c2-aca8-129e8204fff3" providerId="ADAL" clId="{2CFC28F2-8782-44AF-A945-9F99C87249D1}" dt="2024-01-26T16:41:12.820" v="1200" actId="478"/>
          <ac:spMkLst>
            <pc:docMk/>
            <pc:sldMk cId="3602931922" sldId="2134805899"/>
            <ac:spMk id="12" creationId="{38963203-CCD0-9305-7CF4-8C5E32BF0E32}"/>
          </ac:spMkLst>
        </pc:spChg>
        <pc:graphicFrameChg chg="add mod modGraphic">
          <ac:chgData name="Gabriel Klein" userId="0420ac37-224d-49c2-aca8-129e8204fff3" providerId="ADAL" clId="{2CFC28F2-8782-44AF-A945-9F99C87249D1}" dt="2024-01-26T16:41:49.113" v="1204" actId="20577"/>
          <ac:graphicFrameMkLst>
            <pc:docMk/>
            <pc:sldMk cId="3602931922" sldId="2134805899"/>
            <ac:graphicFrameMk id="7" creationId="{806CB601-B024-4375-7DEB-B528A7A6CDE3}"/>
          </ac:graphicFrameMkLst>
        </pc:graphicFrameChg>
      </pc:sldChg>
      <pc:sldChg chg="addSp delSp modSp add del mod modClrScheme chgLayout">
        <pc:chgData name="Gabriel Klein" userId="0420ac37-224d-49c2-aca8-129e8204fff3" providerId="ADAL" clId="{2CFC28F2-8782-44AF-A945-9F99C87249D1}" dt="2024-01-26T19:31:19.564" v="2269" actId="2696"/>
        <pc:sldMkLst>
          <pc:docMk/>
          <pc:sldMk cId="3902129651" sldId="2134805900"/>
        </pc:sldMkLst>
        <pc:spChg chg="add del">
          <ac:chgData name="Gabriel Klein" userId="0420ac37-224d-49c2-aca8-129e8204fff3" providerId="ADAL" clId="{2CFC28F2-8782-44AF-A945-9F99C87249D1}" dt="2024-01-26T16:39:52.652" v="1172" actId="26606"/>
          <ac:spMkLst>
            <pc:docMk/>
            <pc:sldMk cId="3902129651" sldId="2134805900"/>
            <ac:spMk id="3" creationId="{A177E8FF-13A9-B2FC-9BE8-9695EBC2555C}"/>
          </ac:spMkLst>
        </pc:spChg>
        <pc:spChg chg="mod">
          <ac:chgData name="Gabriel Klein" userId="0420ac37-224d-49c2-aca8-129e8204fff3" providerId="ADAL" clId="{2CFC28F2-8782-44AF-A945-9F99C87249D1}" dt="2024-01-26T16:39:52.652" v="1172" actId="26606"/>
          <ac:spMkLst>
            <pc:docMk/>
            <pc:sldMk cId="3902129651" sldId="2134805900"/>
            <ac:spMk id="5" creationId="{00000000-0000-0000-0000-000000000000}"/>
          </ac:spMkLst>
        </pc:spChg>
        <pc:graphicFrameChg chg="add">
          <ac:chgData name="Gabriel Klein" userId="0420ac37-224d-49c2-aca8-129e8204fff3" providerId="ADAL" clId="{2CFC28F2-8782-44AF-A945-9F99C87249D1}" dt="2024-01-26T16:39:52.652" v="1172" actId="26606"/>
          <ac:graphicFrameMkLst>
            <pc:docMk/>
            <pc:sldMk cId="3902129651" sldId="2134805900"/>
            <ac:graphicFrameMk id="7" creationId="{72245BD3-A475-84AD-3EFF-A29E0D9F3BB8}"/>
          </ac:graphicFrameMkLst>
        </pc:graphicFrameChg>
      </pc:sldChg>
      <pc:sldChg chg="addSp delSp modSp add del mod modClrScheme chgLayout">
        <pc:chgData name="Gabriel Klein" userId="0420ac37-224d-49c2-aca8-129e8204fff3" providerId="ADAL" clId="{2CFC28F2-8782-44AF-A945-9F99C87249D1}" dt="2024-01-26T19:31:17.675" v="2268" actId="2696"/>
        <pc:sldMkLst>
          <pc:docMk/>
          <pc:sldMk cId="640568493" sldId="2134805901"/>
        </pc:sldMkLst>
        <pc:spChg chg="add del">
          <ac:chgData name="Gabriel Klein" userId="0420ac37-224d-49c2-aca8-129e8204fff3" providerId="ADAL" clId="{2CFC28F2-8782-44AF-A945-9F99C87249D1}" dt="2024-01-26T16:39:23.942" v="1137" actId="26606"/>
          <ac:spMkLst>
            <pc:docMk/>
            <pc:sldMk cId="640568493" sldId="2134805901"/>
            <ac:spMk id="3" creationId="{3C4E35A4-4B6D-D815-2DA2-B4C4601D1F75}"/>
          </ac:spMkLst>
        </pc:spChg>
        <pc:spChg chg="mod">
          <ac:chgData name="Gabriel Klein" userId="0420ac37-224d-49c2-aca8-129e8204fff3" providerId="ADAL" clId="{2CFC28F2-8782-44AF-A945-9F99C87249D1}" dt="2024-01-26T16:39:23.942" v="1137" actId="26606"/>
          <ac:spMkLst>
            <pc:docMk/>
            <pc:sldMk cId="640568493" sldId="2134805901"/>
            <ac:spMk id="5" creationId="{00000000-0000-0000-0000-000000000000}"/>
          </ac:spMkLst>
        </pc:spChg>
        <pc:graphicFrameChg chg="add">
          <ac:chgData name="Gabriel Klein" userId="0420ac37-224d-49c2-aca8-129e8204fff3" providerId="ADAL" clId="{2CFC28F2-8782-44AF-A945-9F99C87249D1}" dt="2024-01-26T16:39:23.942" v="1137" actId="26606"/>
          <ac:graphicFrameMkLst>
            <pc:docMk/>
            <pc:sldMk cId="640568493" sldId="2134805901"/>
            <ac:graphicFrameMk id="7" creationId="{10F9BEED-968C-FAA7-34FB-102F655923C2}"/>
          </ac:graphicFrameMkLst>
        </pc:graphicFrameChg>
      </pc:sldChg>
      <pc:sldChg chg="addSp delSp modSp add del mod ord modClrScheme chgLayout">
        <pc:chgData name="Gabriel Klein" userId="0420ac37-224d-49c2-aca8-129e8204fff3" providerId="ADAL" clId="{2CFC28F2-8782-44AF-A945-9F99C87249D1}" dt="2024-01-26T19:32:17.260" v="2291" actId="2696"/>
        <pc:sldMkLst>
          <pc:docMk/>
          <pc:sldMk cId="4177229066" sldId="2134805902"/>
        </pc:sldMkLst>
        <pc:spChg chg="add del">
          <ac:chgData name="Gabriel Klein" userId="0420ac37-224d-49c2-aca8-129e8204fff3" providerId="ADAL" clId="{2CFC28F2-8782-44AF-A945-9F99C87249D1}" dt="2024-01-26T16:50:03.267" v="1405" actId="26606"/>
          <ac:spMkLst>
            <pc:docMk/>
            <pc:sldMk cId="4177229066" sldId="2134805902"/>
            <ac:spMk id="3" creationId="{C3DCFE80-6E7A-82E0-DF83-C4C63A13D089}"/>
          </ac:spMkLst>
        </pc:spChg>
        <pc:spChg chg="mod">
          <ac:chgData name="Gabriel Klein" userId="0420ac37-224d-49c2-aca8-129e8204fff3" providerId="ADAL" clId="{2CFC28F2-8782-44AF-A945-9F99C87249D1}" dt="2024-01-26T16:50:03.267" v="1405" actId="26606"/>
          <ac:spMkLst>
            <pc:docMk/>
            <pc:sldMk cId="4177229066" sldId="2134805902"/>
            <ac:spMk id="5" creationId="{00000000-0000-0000-0000-000000000000}"/>
          </ac:spMkLst>
        </pc:spChg>
        <pc:graphicFrameChg chg="add">
          <ac:chgData name="Gabriel Klein" userId="0420ac37-224d-49c2-aca8-129e8204fff3" providerId="ADAL" clId="{2CFC28F2-8782-44AF-A945-9F99C87249D1}" dt="2024-01-26T16:50:03.267" v="1405" actId="26606"/>
          <ac:graphicFrameMkLst>
            <pc:docMk/>
            <pc:sldMk cId="4177229066" sldId="2134805902"/>
            <ac:graphicFrameMk id="7" creationId="{0462D50F-B2CF-C11A-DCBC-BFFF109FB240}"/>
          </ac:graphicFrameMkLst>
        </pc:graphicFrameChg>
      </pc:sldChg>
      <pc:sldChg chg="addSp delSp modSp add del mod modClrScheme chgLayout">
        <pc:chgData name="Gabriel Klein" userId="0420ac37-224d-49c2-aca8-129e8204fff3" providerId="ADAL" clId="{2CFC28F2-8782-44AF-A945-9F99C87249D1}" dt="2024-01-26T19:32:08.526" v="2286" actId="2696"/>
        <pc:sldMkLst>
          <pc:docMk/>
          <pc:sldMk cId="3496472664" sldId="2134805903"/>
        </pc:sldMkLst>
        <pc:spChg chg="add del">
          <ac:chgData name="Gabriel Klein" userId="0420ac37-224d-49c2-aca8-129e8204fff3" providerId="ADAL" clId="{2CFC28F2-8782-44AF-A945-9F99C87249D1}" dt="2024-01-26T16:52:42.601" v="1560" actId="26606"/>
          <ac:spMkLst>
            <pc:docMk/>
            <pc:sldMk cId="3496472664" sldId="2134805903"/>
            <ac:spMk id="3" creationId="{F3891DAC-662E-BE35-A3BF-46357400A082}"/>
          </ac:spMkLst>
        </pc:spChg>
        <pc:spChg chg="mod">
          <ac:chgData name="Gabriel Klein" userId="0420ac37-224d-49c2-aca8-129e8204fff3" providerId="ADAL" clId="{2CFC28F2-8782-44AF-A945-9F99C87249D1}" dt="2024-01-26T16:52:42.601" v="1560" actId="26606"/>
          <ac:spMkLst>
            <pc:docMk/>
            <pc:sldMk cId="3496472664" sldId="2134805903"/>
            <ac:spMk id="5" creationId="{00000000-0000-0000-0000-000000000000}"/>
          </ac:spMkLst>
        </pc:spChg>
        <pc:graphicFrameChg chg="add">
          <ac:chgData name="Gabriel Klein" userId="0420ac37-224d-49c2-aca8-129e8204fff3" providerId="ADAL" clId="{2CFC28F2-8782-44AF-A945-9F99C87249D1}" dt="2024-01-26T16:52:42.601" v="1560" actId="26606"/>
          <ac:graphicFrameMkLst>
            <pc:docMk/>
            <pc:sldMk cId="3496472664" sldId="2134805903"/>
            <ac:graphicFrameMk id="7" creationId="{2633D300-ADCB-620A-3F9C-EB7B442B3E11}"/>
          </ac:graphicFrameMkLst>
        </pc:graphicFrameChg>
      </pc:sldChg>
      <pc:sldChg chg="addSp delSp modSp add del mod modClrScheme chgLayout">
        <pc:chgData name="Gabriel Klein" userId="0420ac37-224d-49c2-aca8-129e8204fff3" providerId="ADAL" clId="{2CFC28F2-8782-44AF-A945-9F99C87249D1}" dt="2024-01-26T19:32:10.070" v="2287" actId="2696"/>
        <pc:sldMkLst>
          <pc:docMk/>
          <pc:sldMk cId="4103329491" sldId="2134805904"/>
        </pc:sldMkLst>
        <pc:spChg chg="add del">
          <ac:chgData name="Gabriel Klein" userId="0420ac37-224d-49c2-aca8-129e8204fff3" providerId="ADAL" clId="{2CFC28F2-8782-44AF-A945-9F99C87249D1}" dt="2024-01-26T16:52:18.257" v="1540" actId="26606"/>
          <ac:spMkLst>
            <pc:docMk/>
            <pc:sldMk cId="4103329491" sldId="2134805904"/>
            <ac:spMk id="3" creationId="{84CFD014-50A5-206A-A208-55F9830292E1}"/>
          </ac:spMkLst>
        </pc:spChg>
        <pc:spChg chg="mod">
          <ac:chgData name="Gabriel Klein" userId="0420ac37-224d-49c2-aca8-129e8204fff3" providerId="ADAL" clId="{2CFC28F2-8782-44AF-A945-9F99C87249D1}" dt="2024-01-26T16:52:18.257" v="1540" actId="26606"/>
          <ac:spMkLst>
            <pc:docMk/>
            <pc:sldMk cId="4103329491" sldId="2134805904"/>
            <ac:spMk id="5" creationId="{00000000-0000-0000-0000-000000000000}"/>
          </ac:spMkLst>
        </pc:spChg>
        <pc:graphicFrameChg chg="add">
          <ac:chgData name="Gabriel Klein" userId="0420ac37-224d-49c2-aca8-129e8204fff3" providerId="ADAL" clId="{2CFC28F2-8782-44AF-A945-9F99C87249D1}" dt="2024-01-26T16:52:18.257" v="1540" actId="26606"/>
          <ac:graphicFrameMkLst>
            <pc:docMk/>
            <pc:sldMk cId="4103329491" sldId="2134805904"/>
            <ac:graphicFrameMk id="7" creationId="{A666EBBF-43C3-B5DE-0302-93AD7EB4136E}"/>
          </ac:graphicFrameMkLst>
        </pc:graphicFrameChg>
      </pc:sldChg>
      <pc:sldChg chg="addSp delSp modSp add del mod modClrScheme chgLayout">
        <pc:chgData name="Gabriel Klein" userId="0420ac37-224d-49c2-aca8-129e8204fff3" providerId="ADAL" clId="{2CFC28F2-8782-44AF-A945-9F99C87249D1}" dt="2024-01-26T19:32:11.812" v="2288" actId="2696"/>
        <pc:sldMkLst>
          <pc:docMk/>
          <pc:sldMk cId="3179745170" sldId="2134805905"/>
        </pc:sldMkLst>
        <pc:spChg chg="add del">
          <ac:chgData name="Gabriel Klein" userId="0420ac37-224d-49c2-aca8-129e8204fff3" providerId="ADAL" clId="{2CFC28F2-8782-44AF-A945-9F99C87249D1}" dt="2024-01-26T16:51:56.006" v="1514" actId="26606"/>
          <ac:spMkLst>
            <pc:docMk/>
            <pc:sldMk cId="3179745170" sldId="2134805905"/>
            <ac:spMk id="3" creationId="{820678F3-CA76-1AFF-C98E-130D81A1AF96}"/>
          </ac:spMkLst>
        </pc:spChg>
        <pc:spChg chg="mod">
          <ac:chgData name="Gabriel Klein" userId="0420ac37-224d-49c2-aca8-129e8204fff3" providerId="ADAL" clId="{2CFC28F2-8782-44AF-A945-9F99C87249D1}" dt="2024-01-26T16:51:56.006" v="1514" actId="26606"/>
          <ac:spMkLst>
            <pc:docMk/>
            <pc:sldMk cId="3179745170" sldId="2134805905"/>
            <ac:spMk id="5" creationId="{00000000-0000-0000-0000-000000000000}"/>
          </ac:spMkLst>
        </pc:spChg>
        <pc:graphicFrameChg chg="add">
          <ac:chgData name="Gabriel Klein" userId="0420ac37-224d-49c2-aca8-129e8204fff3" providerId="ADAL" clId="{2CFC28F2-8782-44AF-A945-9F99C87249D1}" dt="2024-01-26T16:51:56.006" v="1514" actId="26606"/>
          <ac:graphicFrameMkLst>
            <pc:docMk/>
            <pc:sldMk cId="3179745170" sldId="2134805905"/>
            <ac:graphicFrameMk id="7" creationId="{68BFB6C8-6329-6DA9-E330-903A04BAECE5}"/>
          </ac:graphicFrameMkLst>
        </pc:graphicFrameChg>
      </pc:sldChg>
      <pc:sldChg chg="addSp delSp modSp add del mod modClrScheme chgLayout">
        <pc:chgData name="Gabriel Klein" userId="0420ac37-224d-49c2-aca8-129e8204fff3" providerId="ADAL" clId="{2CFC28F2-8782-44AF-A945-9F99C87249D1}" dt="2024-01-26T19:32:13.571" v="2289" actId="2696"/>
        <pc:sldMkLst>
          <pc:docMk/>
          <pc:sldMk cId="2692006252" sldId="2134805906"/>
        </pc:sldMkLst>
        <pc:spChg chg="add del">
          <ac:chgData name="Gabriel Klein" userId="0420ac37-224d-49c2-aca8-129e8204fff3" providerId="ADAL" clId="{2CFC28F2-8782-44AF-A945-9F99C87249D1}" dt="2024-01-26T16:51:26.286" v="1486" actId="22"/>
          <ac:spMkLst>
            <pc:docMk/>
            <pc:sldMk cId="2692006252" sldId="2134805906"/>
            <ac:spMk id="3" creationId="{EB60A659-65D5-3D9A-832E-A42CD2FF308B}"/>
          </ac:spMkLst>
        </pc:spChg>
        <pc:spChg chg="mod">
          <ac:chgData name="Gabriel Klein" userId="0420ac37-224d-49c2-aca8-129e8204fff3" providerId="ADAL" clId="{2CFC28F2-8782-44AF-A945-9F99C87249D1}" dt="2024-01-26T16:51:31.808" v="1488" actId="26606"/>
          <ac:spMkLst>
            <pc:docMk/>
            <pc:sldMk cId="2692006252" sldId="2134805906"/>
            <ac:spMk id="5" creationId="{00000000-0000-0000-0000-000000000000}"/>
          </ac:spMkLst>
        </pc:spChg>
        <pc:spChg chg="add del">
          <ac:chgData name="Gabriel Klein" userId="0420ac37-224d-49c2-aca8-129e8204fff3" providerId="ADAL" clId="{2CFC28F2-8782-44AF-A945-9F99C87249D1}" dt="2024-01-26T16:51:31.808" v="1488" actId="26606"/>
          <ac:spMkLst>
            <pc:docMk/>
            <pc:sldMk cId="2692006252" sldId="2134805906"/>
            <ac:spMk id="6" creationId="{3B2D4231-7AD6-B147-D15A-16D8C0AE5BC7}"/>
          </ac:spMkLst>
        </pc:spChg>
        <pc:graphicFrameChg chg="add">
          <ac:chgData name="Gabriel Klein" userId="0420ac37-224d-49c2-aca8-129e8204fff3" providerId="ADAL" clId="{2CFC28F2-8782-44AF-A945-9F99C87249D1}" dt="2024-01-26T16:51:31.808" v="1488" actId="26606"/>
          <ac:graphicFrameMkLst>
            <pc:docMk/>
            <pc:sldMk cId="2692006252" sldId="2134805906"/>
            <ac:graphicFrameMk id="8" creationId="{3195726D-8CF1-7A3B-073F-8A266DAC3E35}"/>
          </ac:graphicFrameMkLst>
        </pc:graphicFrameChg>
      </pc:sldChg>
      <pc:sldChg chg="addSp delSp modSp add del mod modClrScheme chgLayout">
        <pc:chgData name="Gabriel Klein" userId="0420ac37-224d-49c2-aca8-129e8204fff3" providerId="ADAL" clId="{2CFC28F2-8782-44AF-A945-9F99C87249D1}" dt="2024-01-26T19:32:24.202" v="2295" actId="2696"/>
        <pc:sldMkLst>
          <pc:docMk/>
          <pc:sldMk cId="1884178959" sldId="2134805907"/>
        </pc:sldMkLst>
        <pc:spChg chg="add del">
          <ac:chgData name="Gabriel Klein" userId="0420ac37-224d-49c2-aca8-129e8204fff3" providerId="ADAL" clId="{2CFC28F2-8782-44AF-A945-9F99C87249D1}" dt="2024-01-26T16:51:04.325" v="1462" actId="26606"/>
          <ac:spMkLst>
            <pc:docMk/>
            <pc:sldMk cId="1884178959" sldId="2134805907"/>
            <ac:spMk id="3" creationId="{4E0A1403-5DE1-00A3-0B5A-A961B3D4A0D1}"/>
          </ac:spMkLst>
        </pc:spChg>
        <pc:spChg chg="mod">
          <ac:chgData name="Gabriel Klein" userId="0420ac37-224d-49c2-aca8-129e8204fff3" providerId="ADAL" clId="{2CFC28F2-8782-44AF-A945-9F99C87249D1}" dt="2024-01-26T16:51:04.325" v="1462" actId="26606"/>
          <ac:spMkLst>
            <pc:docMk/>
            <pc:sldMk cId="1884178959" sldId="2134805907"/>
            <ac:spMk id="5" creationId="{00000000-0000-0000-0000-000000000000}"/>
          </ac:spMkLst>
        </pc:spChg>
        <pc:graphicFrameChg chg="add">
          <ac:chgData name="Gabriel Klein" userId="0420ac37-224d-49c2-aca8-129e8204fff3" providerId="ADAL" clId="{2CFC28F2-8782-44AF-A945-9F99C87249D1}" dt="2024-01-26T16:51:04.325" v="1462" actId="26606"/>
          <ac:graphicFrameMkLst>
            <pc:docMk/>
            <pc:sldMk cId="1884178959" sldId="2134805907"/>
            <ac:graphicFrameMk id="7" creationId="{5F8512B6-89F9-A17A-B904-A57687CEA135}"/>
          </ac:graphicFrameMkLst>
        </pc:graphicFrameChg>
      </pc:sldChg>
      <pc:sldChg chg="addSp delSp modSp add del mod modClrScheme chgLayout">
        <pc:chgData name="Gabriel Klein" userId="0420ac37-224d-49c2-aca8-129e8204fff3" providerId="ADAL" clId="{2CFC28F2-8782-44AF-A945-9F99C87249D1}" dt="2024-01-26T19:32:15.737" v="2290" actId="2696"/>
        <pc:sldMkLst>
          <pc:docMk/>
          <pc:sldMk cId="3683001903" sldId="2134805908"/>
        </pc:sldMkLst>
        <pc:spChg chg="add del">
          <ac:chgData name="Gabriel Klein" userId="0420ac37-224d-49c2-aca8-129e8204fff3" providerId="ADAL" clId="{2CFC28F2-8782-44AF-A945-9F99C87249D1}" dt="2024-01-26T16:50:40.772" v="1428" actId="26606"/>
          <ac:spMkLst>
            <pc:docMk/>
            <pc:sldMk cId="3683001903" sldId="2134805908"/>
            <ac:spMk id="3" creationId="{A2B41BD7-C024-F682-531C-C7CE612D449F}"/>
          </ac:spMkLst>
        </pc:spChg>
        <pc:spChg chg="mod">
          <ac:chgData name="Gabriel Klein" userId="0420ac37-224d-49c2-aca8-129e8204fff3" providerId="ADAL" clId="{2CFC28F2-8782-44AF-A945-9F99C87249D1}" dt="2024-01-26T16:50:40.772" v="1428" actId="26606"/>
          <ac:spMkLst>
            <pc:docMk/>
            <pc:sldMk cId="3683001903" sldId="2134805908"/>
            <ac:spMk id="5" creationId="{00000000-0000-0000-0000-000000000000}"/>
          </ac:spMkLst>
        </pc:spChg>
        <pc:graphicFrameChg chg="add">
          <ac:chgData name="Gabriel Klein" userId="0420ac37-224d-49c2-aca8-129e8204fff3" providerId="ADAL" clId="{2CFC28F2-8782-44AF-A945-9F99C87249D1}" dt="2024-01-26T16:50:40.772" v="1428" actId="26606"/>
          <ac:graphicFrameMkLst>
            <pc:docMk/>
            <pc:sldMk cId="3683001903" sldId="2134805908"/>
            <ac:graphicFrameMk id="7" creationId="{6006ADE8-A852-6D67-B83B-E98DD51A8425}"/>
          </ac:graphicFrameMkLst>
        </pc:graphicFrameChg>
      </pc:sldChg>
      <pc:sldChg chg="addSp delSp modSp add del mod ord modClrScheme chgLayout">
        <pc:chgData name="Gabriel Klein" userId="0420ac37-224d-49c2-aca8-129e8204fff3" providerId="ADAL" clId="{2CFC28F2-8782-44AF-A945-9F99C87249D1}" dt="2024-01-26T19:32:04.793" v="2284" actId="2696"/>
        <pc:sldMkLst>
          <pc:docMk/>
          <pc:sldMk cId="3194568893" sldId="2134805909"/>
        </pc:sldMkLst>
        <pc:spChg chg="add mod">
          <ac:chgData name="Gabriel Klein" userId="0420ac37-224d-49c2-aca8-129e8204fff3" providerId="ADAL" clId="{2CFC28F2-8782-44AF-A945-9F99C87249D1}" dt="2024-01-26T18:33:04.333" v="1597" actId="403"/>
          <ac:spMkLst>
            <pc:docMk/>
            <pc:sldMk cId="3194568893" sldId="2134805909"/>
            <ac:spMk id="3" creationId="{94A8C338-9413-800D-631C-877DCE789190}"/>
          </ac:spMkLst>
        </pc:spChg>
        <pc:spChg chg="mod ord">
          <ac:chgData name="Gabriel Klein" userId="0420ac37-224d-49c2-aca8-129e8204fff3" providerId="ADAL" clId="{2CFC28F2-8782-44AF-A945-9F99C87249D1}" dt="2024-01-26T18:32:54.802" v="1594" actId="26606"/>
          <ac:spMkLst>
            <pc:docMk/>
            <pc:sldMk cId="3194568893" sldId="2134805909"/>
            <ac:spMk id="5" creationId="{00000000-0000-0000-0000-000000000000}"/>
          </ac:spMkLst>
        </pc:spChg>
        <pc:spChg chg="add del mod">
          <ac:chgData name="Gabriel Klein" userId="0420ac37-224d-49c2-aca8-129e8204fff3" providerId="ADAL" clId="{2CFC28F2-8782-44AF-A945-9F99C87249D1}" dt="2024-01-26T18:34:46.725" v="1598" actId="931"/>
          <ac:spMkLst>
            <pc:docMk/>
            <pc:sldMk cId="3194568893" sldId="2134805909"/>
            <ac:spMk id="10" creationId="{439A9059-CE4D-1C54-0489-993762933F22}"/>
          </ac:spMkLst>
        </pc:spChg>
        <pc:graphicFrameChg chg="del">
          <ac:chgData name="Gabriel Klein" userId="0420ac37-224d-49c2-aca8-129e8204fff3" providerId="ADAL" clId="{2CFC28F2-8782-44AF-A945-9F99C87249D1}" dt="2024-01-26T18:32:29.789" v="1592" actId="478"/>
          <ac:graphicFrameMkLst>
            <pc:docMk/>
            <pc:sldMk cId="3194568893" sldId="2134805909"/>
            <ac:graphicFrameMk id="7" creationId="{2633D300-ADCB-620A-3F9C-EB7B442B3E11}"/>
          </ac:graphicFrameMkLst>
        </pc:graphicFrameChg>
        <pc:picChg chg="add mod">
          <ac:chgData name="Gabriel Klein" userId="0420ac37-224d-49c2-aca8-129e8204fff3" providerId="ADAL" clId="{2CFC28F2-8782-44AF-A945-9F99C87249D1}" dt="2024-01-26T18:35:44.162" v="1603" actId="14100"/>
          <ac:picMkLst>
            <pc:docMk/>
            <pc:sldMk cId="3194568893" sldId="2134805909"/>
            <ac:picMk id="6" creationId="{B7669409-1461-18AA-5786-C0E046DF396E}"/>
          </ac:picMkLst>
        </pc:picChg>
        <pc:picChg chg="add del mod">
          <ac:chgData name="Gabriel Klein" userId="0420ac37-224d-49c2-aca8-129e8204fff3" providerId="ADAL" clId="{2CFC28F2-8782-44AF-A945-9F99C87249D1}" dt="2024-01-26T18:35:29.164" v="1600" actId="478"/>
          <ac:picMkLst>
            <pc:docMk/>
            <pc:sldMk cId="3194568893" sldId="2134805909"/>
            <ac:picMk id="9" creationId="{CD32C525-DA1B-A5B1-C265-FCDF53CB3860}"/>
          </ac:picMkLst>
        </pc:picChg>
      </pc:sldChg>
      <pc:sldChg chg="addSp delSp modSp add del mod modClrScheme chgLayout">
        <pc:chgData name="Gabriel Klein" userId="0420ac37-224d-49c2-aca8-129e8204fff3" providerId="ADAL" clId="{2CFC28F2-8782-44AF-A945-9F99C87249D1}" dt="2024-01-26T19:32:02.635" v="2283" actId="2696"/>
        <pc:sldMkLst>
          <pc:docMk/>
          <pc:sldMk cId="1079331473" sldId="2134805910"/>
        </pc:sldMkLst>
        <pc:spChg chg="del">
          <ac:chgData name="Gabriel Klein" userId="0420ac37-224d-49c2-aca8-129e8204fff3" providerId="ADAL" clId="{2CFC28F2-8782-44AF-A945-9F99C87249D1}" dt="2024-01-26T18:36:40.766" v="1650" actId="478"/>
          <ac:spMkLst>
            <pc:docMk/>
            <pc:sldMk cId="1079331473" sldId="2134805910"/>
            <ac:spMk id="3" creationId="{94A8C338-9413-800D-631C-877DCE789190}"/>
          </ac:spMkLst>
        </pc:spChg>
        <pc:spChg chg="add del mod">
          <ac:chgData name="Gabriel Klein" userId="0420ac37-224d-49c2-aca8-129e8204fff3" providerId="ADAL" clId="{2CFC28F2-8782-44AF-A945-9F99C87249D1}" dt="2024-01-26T18:36:42.431" v="1651" actId="478"/>
          <ac:spMkLst>
            <pc:docMk/>
            <pc:sldMk cId="1079331473" sldId="2134805910"/>
            <ac:spMk id="4" creationId="{2218BD81-EE15-0FA9-7F71-5304B971624E}"/>
          </ac:spMkLst>
        </pc:spChg>
        <pc:spChg chg="mod ord">
          <ac:chgData name="Gabriel Klein" userId="0420ac37-224d-49c2-aca8-129e8204fff3" providerId="ADAL" clId="{2CFC28F2-8782-44AF-A945-9F99C87249D1}" dt="2024-01-26T18:37:14.643" v="1653" actId="26606"/>
          <ac:spMkLst>
            <pc:docMk/>
            <pc:sldMk cId="1079331473" sldId="2134805910"/>
            <ac:spMk id="5" creationId="{00000000-0000-0000-0000-000000000000}"/>
          </ac:spMkLst>
        </pc:spChg>
        <pc:spChg chg="add mod">
          <ac:chgData name="Gabriel Klein" userId="0420ac37-224d-49c2-aca8-129e8204fff3" providerId="ADAL" clId="{2CFC28F2-8782-44AF-A945-9F99C87249D1}" dt="2024-01-26T18:37:40.149" v="1663" actId="113"/>
          <ac:spMkLst>
            <pc:docMk/>
            <pc:sldMk cId="1079331473" sldId="2134805910"/>
            <ac:spMk id="8" creationId="{37B43A37-1A44-5B98-FD74-37C79EA36FD6}"/>
          </ac:spMkLst>
        </pc:spChg>
        <pc:picChg chg="del">
          <ac:chgData name="Gabriel Klein" userId="0420ac37-224d-49c2-aca8-129e8204fff3" providerId="ADAL" clId="{2CFC28F2-8782-44AF-A945-9F99C87249D1}" dt="2024-01-26T18:36:38.964" v="1649" actId="478"/>
          <ac:picMkLst>
            <pc:docMk/>
            <pc:sldMk cId="1079331473" sldId="2134805910"/>
            <ac:picMk id="6" creationId="{B7669409-1461-18AA-5786-C0E046DF396E}"/>
          </ac:picMkLst>
        </pc:picChg>
      </pc:sldChg>
      <pc:sldChg chg="addSp delSp modSp add del mod modClrScheme chgLayout">
        <pc:chgData name="Gabriel Klein" userId="0420ac37-224d-49c2-aca8-129e8204fff3" providerId="ADAL" clId="{2CFC28F2-8782-44AF-A945-9F99C87249D1}" dt="2024-01-26T19:32:00.991" v="2282" actId="2696"/>
        <pc:sldMkLst>
          <pc:docMk/>
          <pc:sldMk cId="476568969" sldId="2134805911"/>
        </pc:sldMkLst>
        <pc:spChg chg="add del mod">
          <ac:chgData name="Gabriel Klein" userId="0420ac37-224d-49c2-aca8-129e8204fff3" providerId="ADAL" clId="{2CFC28F2-8782-44AF-A945-9F99C87249D1}" dt="2024-01-26T18:38:59.834" v="1696" actId="26606"/>
          <ac:spMkLst>
            <pc:docMk/>
            <pc:sldMk cId="476568969" sldId="2134805911"/>
            <ac:spMk id="3" creationId="{0B418D06-0A9D-7103-71F7-A728A1AD79B4}"/>
          </ac:spMkLst>
        </pc:spChg>
        <pc:spChg chg="mod">
          <ac:chgData name="Gabriel Klein" userId="0420ac37-224d-49c2-aca8-129e8204fff3" providerId="ADAL" clId="{2CFC28F2-8782-44AF-A945-9F99C87249D1}" dt="2024-01-26T18:48:09.706" v="1821" actId="1076"/>
          <ac:spMkLst>
            <pc:docMk/>
            <pc:sldMk cId="476568969" sldId="2134805911"/>
            <ac:spMk id="5" creationId="{00000000-0000-0000-0000-000000000000}"/>
          </ac:spMkLst>
        </pc:spChg>
        <pc:spChg chg="del">
          <ac:chgData name="Gabriel Klein" userId="0420ac37-224d-49c2-aca8-129e8204fff3" providerId="ADAL" clId="{2CFC28F2-8782-44AF-A945-9F99C87249D1}" dt="2024-01-26T18:38:15.734" v="1683" actId="478"/>
          <ac:spMkLst>
            <pc:docMk/>
            <pc:sldMk cId="476568969" sldId="2134805911"/>
            <ac:spMk id="8" creationId="{37B43A37-1A44-5B98-FD74-37C79EA36FD6}"/>
          </ac:spMkLst>
        </pc:spChg>
        <pc:graphicFrameChg chg="add mod modGraphic">
          <ac:chgData name="Gabriel Klein" userId="0420ac37-224d-49c2-aca8-129e8204fff3" providerId="ADAL" clId="{2CFC28F2-8782-44AF-A945-9F99C87249D1}" dt="2024-01-26T18:47:09.507" v="1803" actId="26606"/>
          <ac:graphicFrameMkLst>
            <pc:docMk/>
            <pc:sldMk cId="476568969" sldId="2134805911"/>
            <ac:graphicFrameMk id="7" creationId="{D93C15D5-0F25-7E1F-2429-FD6BFB7941C6}"/>
          </ac:graphicFrameMkLst>
        </pc:graphicFrameChg>
      </pc:sldChg>
      <pc:sldChg chg="add del">
        <pc:chgData name="Gabriel Klein" userId="0420ac37-224d-49c2-aca8-129e8204fff3" providerId="ADAL" clId="{2CFC28F2-8782-44AF-A945-9F99C87249D1}" dt="2024-01-26T18:41:19.661" v="1706" actId="47"/>
        <pc:sldMkLst>
          <pc:docMk/>
          <pc:sldMk cId="674103845" sldId="2134805912"/>
        </pc:sldMkLst>
      </pc:sldChg>
      <pc:sldChg chg="modSp add del mod ord">
        <pc:chgData name="Gabriel Klein" userId="0420ac37-224d-49c2-aca8-129e8204fff3" providerId="ADAL" clId="{2CFC28F2-8782-44AF-A945-9F99C87249D1}" dt="2024-01-26T19:31:43.977" v="2277" actId="2696"/>
        <pc:sldMkLst>
          <pc:docMk/>
          <pc:sldMk cId="2557108792" sldId="2134805912"/>
        </pc:sldMkLst>
        <pc:spChg chg="mod">
          <ac:chgData name="Gabriel Klein" userId="0420ac37-224d-49c2-aca8-129e8204fff3" providerId="ADAL" clId="{2CFC28F2-8782-44AF-A945-9F99C87249D1}" dt="2024-01-26T18:44:09.566" v="1767" actId="20577"/>
          <ac:spMkLst>
            <pc:docMk/>
            <pc:sldMk cId="2557108792" sldId="2134805912"/>
            <ac:spMk id="5" creationId="{00000000-0000-0000-0000-000000000000}"/>
          </ac:spMkLst>
        </pc:spChg>
        <pc:spChg chg="mod">
          <ac:chgData name="Gabriel Klein" userId="0420ac37-224d-49c2-aca8-129e8204fff3" providerId="ADAL" clId="{2CFC28F2-8782-44AF-A945-9F99C87249D1}" dt="2024-01-26T18:54:57.947" v="2182" actId="113"/>
          <ac:spMkLst>
            <pc:docMk/>
            <pc:sldMk cId="2557108792" sldId="2134805912"/>
            <ac:spMk id="8" creationId="{37B43A37-1A44-5B98-FD74-37C79EA36FD6}"/>
          </ac:spMkLst>
        </pc:spChg>
      </pc:sldChg>
      <pc:sldChg chg="modSp add del mod ord">
        <pc:chgData name="Gabriel Klein" userId="0420ac37-224d-49c2-aca8-129e8204fff3" providerId="ADAL" clId="{2CFC28F2-8782-44AF-A945-9F99C87249D1}" dt="2024-01-26T19:31:59.459" v="2281" actId="2696"/>
        <pc:sldMkLst>
          <pc:docMk/>
          <pc:sldMk cId="4080186861" sldId="2134805913"/>
        </pc:sldMkLst>
        <pc:spChg chg="mod">
          <ac:chgData name="Gabriel Klein" userId="0420ac37-224d-49c2-aca8-129e8204fff3" providerId="ADAL" clId="{2CFC28F2-8782-44AF-A945-9F99C87249D1}" dt="2024-01-26T19:04:31.469" v="2249" actId="404"/>
          <ac:spMkLst>
            <pc:docMk/>
            <pc:sldMk cId="4080186861" sldId="2134805913"/>
            <ac:spMk id="5" creationId="{00000000-0000-0000-0000-000000000000}"/>
          </ac:spMkLst>
        </pc:spChg>
        <pc:spChg chg="mod">
          <ac:chgData name="Gabriel Klein" userId="0420ac37-224d-49c2-aca8-129e8204fff3" providerId="ADAL" clId="{2CFC28F2-8782-44AF-A945-9F99C87249D1}" dt="2024-01-26T19:03:54.477" v="2189" actId="113"/>
          <ac:spMkLst>
            <pc:docMk/>
            <pc:sldMk cId="4080186861" sldId="2134805913"/>
            <ac:spMk id="8" creationId="{37B43A37-1A44-5B98-FD74-37C79EA36FD6}"/>
          </ac:spMkLst>
        </pc:spChg>
      </pc:sldChg>
      <pc:sldChg chg="modSp add del mod ord">
        <pc:chgData name="Gabriel Klein" userId="0420ac37-224d-49c2-aca8-129e8204fff3" providerId="ADAL" clId="{2CFC28F2-8782-44AF-A945-9F99C87249D1}" dt="2024-01-26T19:31:55.169" v="2279" actId="2696"/>
        <pc:sldMkLst>
          <pc:docMk/>
          <pc:sldMk cId="1542130553" sldId="2134805914"/>
        </pc:sldMkLst>
        <pc:spChg chg="mod">
          <ac:chgData name="Gabriel Klein" userId="0420ac37-224d-49c2-aca8-129e8204fff3" providerId="ADAL" clId="{2CFC28F2-8782-44AF-A945-9F99C87249D1}" dt="2024-01-26T19:04:50.082" v="2252"/>
          <ac:spMkLst>
            <pc:docMk/>
            <pc:sldMk cId="1542130553" sldId="2134805914"/>
            <ac:spMk id="5" creationId="{00000000-0000-0000-0000-000000000000}"/>
          </ac:spMkLst>
        </pc:spChg>
        <pc:spChg chg="mod">
          <ac:chgData name="Gabriel Klein" userId="0420ac37-224d-49c2-aca8-129e8204fff3" providerId="ADAL" clId="{2CFC28F2-8782-44AF-A945-9F99C87249D1}" dt="2024-01-26T18:54:23.870" v="2177" actId="113"/>
          <ac:spMkLst>
            <pc:docMk/>
            <pc:sldMk cId="1542130553" sldId="2134805914"/>
            <ac:spMk id="8" creationId="{37B43A37-1A44-5B98-FD74-37C79EA36FD6}"/>
          </ac:spMkLst>
        </pc:spChg>
      </pc:sldChg>
      <pc:sldChg chg="addSp delSp modSp add del mod">
        <pc:chgData name="Gabriel Klein" userId="0420ac37-224d-49c2-aca8-129e8204fff3" providerId="ADAL" clId="{2CFC28F2-8782-44AF-A945-9F99C87249D1}" dt="2024-01-26T19:31:57.326" v="2280" actId="2696"/>
        <pc:sldMkLst>
          <pc:docMk/>
          <pc:sldMk cId="2154242640" sldId="2134805915"/>
        </pc:sldMkLst>
        <pc:spChg chg="add del mod">
          <ac:chgData name="Gabriel Klein" userId="0420ac37-224d-49c2-aca8-129e8204fff3" providerId="ADAL" clId="{2CFC28F2-8782-44AF-A945-9F99C87249D1}" dt="2024-01-26T18:48:02.305" v="1817" actId="478"/>
          <ac:spMkLst>
            <pc:docMk/>
            <pc:sldMk cId="2154242640" sldId="2134805915"/>
            <ac:spMk id="3" creationId="{D29CD0BF-B20A-DD91-3589-AE48A9037EB8}"/>
          </ac:spMkLst>
        </pc:spChg>
        <pc:spChg chg="mod">
          <ac:chgData name="Gabriel Klein" userId="0420ac37-224d-49c2-aca8-129e8204fff3" providerId="ADAL" clId="{2CFC28F2-8782-44AF-A945-9F99C87249D1}" dt="2024-01-26T18:45:51.652" v="1782" actId="20577"/>
          <ac:spMkLst>
            <pc:docMk/>
            <pc:sldMk cId="2154242640" sldId="2134805915"/>
            <ac:spMk id="5" creationId="{00000000-0000-0000-0000-000000000000}"/>
          </ac:spMkLst>
        </pc:spChg>
        <pc:spChg chg="add mod">
          <ac:chgData name="Gabriel Klein" userId="0420ac37-224d-49c2-aca8-129e8204fff3" providerId="ADAL" clId="{2CFC28F2-8782-44AF-A945-9F99C87249D1}" dt="2024-01-26T18:48:06.387" v="1819"/>
          <ac:spMkLst>
            <pc:docMk/>
            <pc:sldMk cId="2154242640" sldId="2134805915"/>
            <ac:spMk id="6" creationId="{0AF1A601-15DA-8CF1-D968-28FEC50C7F06}"/>
          </ac:spMkLst>
        </pc:spChg>
        <pc:spChg chg="add mod">
          <ac:chgData name="Gabriel Klein" userId="0420ac37-224d-49c2-aca8-129e8204fff3" providerId="ADAL" clId="{2CFC28F2-8782-44AF-A945-9F99C87249D1}" dt="2024-01-26T18:48:06.387" v="1819"/>
          <ac:spMkLst>
            <pc:docMk/>
            <pc:sldMk cId="2154242640" sldId="2134805915"/>
            <ac:spMk id="8" creationId="{29C30CC1-1727-2983-E314-CE4C65AC9A24}"/>
          </ac:spMkLst>
        </pc:spChg>
        <pc:grpChg chg="add mod">
          <ac:chgData name="Gabriel Klein" userId="0420ac37-224d-49c2-aca8-129e8204fff3" providerId="ADAL" clId="{2CFC28F2-8782-44AF-A945-9F99C87249D1}" dt="2024-01-26T18:48:06.387" v="1819"/>
          <ac:grpSpMkLst>
            <pc:docMk/>
            <pc:sldMk cId="2154242640" sldId="2134805915"/>
            <ac:grpSpMk id="4" creationId="{27920FE4-436D-7564-11B0-F0C62C326422}"/>
          </ac:grpSpMkLst>
        </pc:grpChg>
        <pc:graphicFrameChg chg="del">
          <ac:chgData name="Gabriel Klein" userId="0420ac37-224d-49c2-aca8-129e8204fff3" providerId="ADAL" clId="{2CFC28F2-8782-44AF-A945-9F99C87249D1}" dt="2024-01-26T18:45:15.828" v="1776" actId="478"/>
          <ac:graphicFrameMkLst>
            <pc:docMk/>
            <pc:sldMk cId="2154242640" sldId="2134805915"/>
            <ac:graphicFrameMk id="7" creationId="{D93C15D5-0F25-7E1F-2429-FD6BFB7941C6}"/>
          </ac:graphicFrameMkLst>
        </pc:graphicFrameChg>
        <pc:graphicFrameChg chg="add mod">
          <ac:chgData name="Gabriel Klein" userId="0420ac37-224d-49c2-aca8-129e8204fff3" providerId="ADAL" clId="{2CFC28F2-8782-44AF-A945-9F99C87249D1}" dt="2024-01-26T18:51:09.001" v="2080" actId="113"/>
          <ac:graphicFrameMkLst>
            <pc:docMk/>
            <pc:sldMk cId="2154242640" sldId="2134805915"/>
            <ac:graphicFrameMk id="9" creationId="{39CEF8C9-62FE-9A29-2445-A418DCFF77A5}"/>
          </ac:graphicFrameMkLst>
        </pc:graphicFrameChg>
      </pc:sldChg>
      <pc:sldChg chg="modSp add del mod">
        <pc:chgData name="Gabriel Klein" userId="0420ac37-224d-49c2-aca8-129e8204fff3" providerId="ADAL" clId="{2CFC28F2-8782-44AF-A945-9F99C87249D1}" dt="2024-01-26T19:31:45.565" v="2278" actId="2696"/>
        <pc:sldMkLst>
          <pc:docMk/>
          <pc:sldMk cId="2674082466" sldId="2134805916"/>
        </pc:sldMkLst>
        <pc:spChg chg="mod">
          <ac:chgData name="Gabriel Klein" userId="0420ac37-224d-49c2-aca8-129e8204fff3" providerId="ADAL" clId="{2CFC28F2-8782-44AF-A945-9F99C87249D1}" dt="2024-01-26T18:49:47.520" v="1963"/>
          <ac:spMkLst>
            <pc:docMk/>
            <pc:sldMk cId="2674082466" sldId="2134805916"/>
            <ac:spMk id="5" creationId="{00000000-0000-0000-0000-000000000000}"/>
          </ac:spMkLst>
        </pc:spChg>
        <pc:graphicFrameChg chg="mod">
          <ac:chgData name="Gabriel Klein" userId="0420ac37-224d-49c2-aca8-129e8204fff3" providerId="ADAL" clId="{2CFC28F2-8782-44AF-A945-9F99C87249D1}" dt="2024-01-26T18:50:56.598" v="2079" actId="478"/>
          <ac:graphicFrameMkLst>
            <pc:docMk/>
            <pc:sldMk cId="2674082466" sldId="2134805916"/>
            <ac:graphicFrameMk id="7" creationId="{D93C15D5-0F25-7E1F-2429-FD6BFB7941C6}"/>
          </ac:graphicFrameMkLst>
        </pc:graphicFrameChg>
      </pc:sldChg>
      <pc:sldChg chg="modSp add del mod">
        <pc:chgData name="Gabriel Klein" userId="0420ac37-224d-49c2-aca8-129e8204fff3" providerId="ADAL" clId="{2CFC28F2-8782-44AF-A945-9F99C87249D1}" dt="2024-01-26T19:31:42.384" v="2276" actId="2696"/>
        <pc:sldMkLst>
          <pc:docMk/>
          <pc:sldMk cId="95599554" sldId="2134805917"/>
        </pc:sldMkLst>
        <pc:spChg chg="mod">
          <ac:chgData name="Gabriel Klein" userId="0420ac37-224d-49c2-aca8-129e8204fff3" providerId="ADAL" clId="{2CFC28F2-8782-44AF-A945-9F99C87249D1}" dt="2024-01-26T18:51:25.187" v="2083" actId="404"/>
          <ac:spMkLst>
            <pc:docMk/>
            <pc:sldMk cId="95599554" sldId="2134805917"/>
            <ac:spMk id="5" creationId="{00000000-0000-0000-0000-000000000000}"/>
          </ac:spMkLst>
        </pc:spChg>
        <pc:graphicFrameChg chg="mod">
          <ac:chgData name="Gabriel Klein" userId="0420ac37-224d-49c2-aca8-129e8204fff3" providerId="ADAL" clId="{2CFC28F2-8782-44AF-A945-9F99C87249D1}" dt="2024-01-26T18:52:23.433" v="2165" actId="478"/>
          <ac:graphicFrameMkLst>
            <pc:docMk/>
            <pc:sldMk cId="95599554" sldId="2134805917"/>
            <ac:graphicFrameMk id="7" creationId="{D93C15D5-0F25-7E1F-2429-FD6BFB7941C6}"/>
          </ac:graphicFrameMkLst>
        </pc:graphicFrameChg>
      </pc:sldChg>
      <pc:sldMasterChg chg="delSldLayout">
        <pc:chgData name="Gabriel Klein" userId="0420ac37-224d-49c2-aca8-129e8204fff3" providerId="ADAL" clId="{2CFC28F2-8782-44AF-A945-9F99C87249D1}" dt="2024-01-26T19:32:24.202" v="2295" actId="2696"/>
        <pc:sldMasterMkLst>
          <pc:docMk/>
          <pc:sldMasterMk cId="3019440809" sldId="2147483816"/>
        </pc:sldMasterMkLst>
        <pc:sldLayoutChg chg="del">
          <pc:chgData name="Gabriel Klein" userId="0420ac37-224d-49c2-aca8-129e8204fff3" providerId="ADAL" clId="{2CFC28F2-8782-44AF-A945-9F99C87249D1}" dt="2024-01-26T19:32:24.202" v="2295" actId="2696"/>
          <pc:sldLayoutMkLst>
            <pc:docMk/>
            <pc:sldMasterMk cId="3019440809" sldId="2147483816"/>
            <pc:sldLayoutMk cId="3141501025" sldId="2147483836"/>
          </pc:sldLayoutMkLst>
        </pc:sldLayoutChg>
        <pc:sldLayoutChg chg="del">
          <pc:chgData name="Gabriel Klein" userId="0420ac37-224d-49c2-aca8-129e8204fff3" providerId="ADAL" clId="{2CFC28F2-8782-44AF-A945-9F99C87249D1}" dt="2024-01-26T19:32:02.635" v="2283" actId="2696"/>
          <pc:sldLayoutMkLst>
            <pc:docMk/>
            <pc:sldMasterMk cId="3019440809" sldId="2147483816"/>
            <pc:sldLayoutMk cId="764045129" sldId="2147483848"/>
          </pc:sldLayoutMkLst>
        </pc:sldLayoutChg>
        <pc:sldLayoutChg chg="del">
          <pc:chgData name="Gabriel Klein" userId="0420ac37-224d-49c2-aca8-129e8204fff3" providerId="ADAL" clId="{2CFC28F2-8782-44AF-A945-9F99C87249D1}" dt="2024-01-26T19:31:07.867" v="2263" actId="2696"/>
          <pc:sldLayoutMkLst>
            <pc:docMk/>
            <pc:sldMasterMk cId="3019440809" sldId="2147483816"/>
            <pc:sldLayoutMk cId="125356816" sldId="2147483849"/>
          </pc:sldLayoutMkLst>
        </pc:sldLayoutChg>
        <pc:sldLayoutChg chg="del">
          <pc:chgData name="Gabriel Klein" userId="0420ac37-224d-49c2-aca8-129e8204fff3" providerId="ADAL" clId="{2CFC28F2-8782-44AF-A945-9F99C87249D1}" dt="2024-01-26T19:32:04.793" v="2284" actId="2696"/>
          <pc:sldLayoutMkLst>
            <pc:docMk/>
            <pc:sldMasterMk cId="3019440809" sldId="2147483816"/>
            <pc:sldLayoutMk cId="3577989633" sldId="2147483854"/>
          </pc:sldLayoutMkLst>
        </pc:sldLayoutChg>
      </pc:sldMasterChg>
    </pc:docChg>
  </pc:docChgLst>
  <pc:docChgLst>
    <pc:chgData name="Charles Jester" userId="S::charles.jester@revature.com::f75cea3c-e151-4c95-9152-34449bede018" providerId="AD" clId="Web-{EE24AAC1-2F10-1577-49F4-0FEC305FBAFD}"/>
    <pc:docChg chg="addSld delSld modSld">
      <pc:chgData name="Charles Jester" userId="S::charles.jester@revature.com::f75cea3c-e151-4c95-9152-34449bede018" providerId="AD" clId="Web-{EE24AAC1-2F10-1577-49F4-0FEC305FBAFD}" dt="2024-01-19T18:33:09.623" v="35" actId="20577"/>
      <pc:docMkLst>
        <pc:docMk/>
      </pc:docMkLst>
      <pc:sldChg chg="modSp">
        <pc:chgData name="Charles Jester" userId="S::charles.jester@revature.com::f75cea3c-e151-4c95-9152-34449bede018" providerId="AD" clId="Web-{EE24AAC1-2F10-1577-49F4-0FEC305FBAFD}" dt="2024-01-19T18:33:09.623" v="35" actId="20577"/>
        <pc:sldMkLst>
          <pc:docMk/>
          <pc:sldMk cId="3533786481" sldId="266"/>
        </pc:sldMkLst>
        <pc:spChg chg="mod">
          <ac:chgData name="Charles Jester" userId="S::charles.jester@revature.com::f75cea3c-e151-4c95-9152-34449bede018" providerId="AD" clId="Web-{EE24AAC1-2F10-1577-49F4-0FEC305FBAFD}" dt="2024-01-19T18:33:09.623" v="35" actId="20577"/>
          <ac:spMkLst>
            <pc:docMk/>
            <pc:sldMk cId="3533786481" sldId="266"/>
            <ac:spMk id="2" creationId="{7D9E0F4D-47BB-584F-8148-CEEF4AE6DDFE}"/>
          </ac:spMkLst>
        </pc:spChg>
        <pc:picChg chg="mod">
          <ac:chgData name="Charles Jester" userId="S::charles.jester@revature.com::f75cea3c-e151-4c95-9152-34449bede018" providerId="AD" clId="Web-{EE24AAC1-2F10-1577-49F4-0FEC305FBAFD}" dt="2024-01-19T18:32:07.418" v="15" actId="1076"/>
          <ac:picMkLst>
            <pc:docMk/>
            <pc:sldMk cId="3533786481" sldId="266"/>
            <ac:picMk id="3" creationId="{05355144-DEB7-9F40-811B-307E8F83B933}"/>
          </ac:picMkLst>
        </pc:picChg>
      </pc:sldChg>
      <pc:sldChg chg="del">
        <pc:chgData name="Charles Jester" userId="S::charles.jester@revature.com::f75cea3c-e151-4c95-9152-34449bede018" providerId="AD" clId="Web-{EE24AAC1-2F10-1577-49F4-0FEC305FBAFD}" dt="2024-01-19T18:31:28.245" v="4"/>
        <pc:sldMkLst>
          <pc:docMk/>
          <pc:sldMk cId="3689465207" sldId="278"/>
        </pc:sldMkLst>
      </pc:sldChg>
      <pc:sldChg chg="del">
        <pc:chgData name="Charles Jester" userId="S::charles.jester@revature.com::f75cea3c-e151-4c95-9152-34449bede018" providerId="AD" clId="Web-{EE24AAC1-2F10-1577-49F4-0FEC305FBAFD}" dt="2024-01-19T18:31:39.761" v="7"/>
        <pc:sldMkLst>
          <pc:docMk/>
          <pc:sldMk cId="1749204533" sldId="312"/>
        </pc:sldMkLst>
      </pc:sldChg>
      <pc:sldChg chg="del">
        <pc:chgData name="Charles Jester" userId="S::charles.jester@revature.com::f75cea3c-e151-4c95-9152-34449bede018" providerId="AD" clId="Web-{EE24AAC1-2F10-1577-49F4-0FEC305FBAFD}" dt="2024-01-19T18:31:23.370" v="3"/>
        <pc:sldMkLst>
          <pc:docMk/>
          <pc:sldMk cId="1182323659" sldId="398"/>
        </pc:sldMkLst>
      </pc:sldChg>
      <pc:sldChg chg="modSp">
        <pc:chgData name="Charles Jester" userId="S::charles.jester@revature.com::f75cea3c-e151-4c95-9152-34449bede018" providerId="AD" clId="Web-{EE24AAC1-2F10-1577-49F4-0FEC305FBAFD}" dt="2024-01-19T18:32:38.403" v="24" actId="20577"/>
        <pc:sldMkLst>
          <pc:docMk/>
          <pc:sldMk cId="2679005221" sldId="406"/>
        </pc:sldMkLst>
        <pc:spChg chg="mod">
          <ac:chgData name="Charles Jester" userId="S::charles.jester@revature.com::f75cea3c-e151-4c95-9152-34449bede018" providerId="AD" clId="Web-{EE24AAC1-2F10-1577-49F4-0FEC305FBAFD}" dt="2024-01-19T18:32:38.403" v="24" actId="20577"/>
          <ac:spMkLst>
            <pc:docMk/>
            <pc:sldMk cId="2679005221" sldId="406"/>
            <ac:spMk id="2" creationId="{49061427-3FEB-B646-AA5F-55ABE602A8CD}"/>
          </ac:spMkLst>
        </pc:spChg>
      </pc:sldChg>
      <pc:sldChg chg="del">
        <pc:chgData name="Charles Jester" userId="S::charles.jester@revature.com::f75cea3c-e151-4c95-9152-34449bede018" providerId="AD" clId="Web-{EE24AAC1-2F10-1577-49F4-0FEC305FBAFD}" dt="2024-01-19T18:32:13.512" v="17"/>
        <pc:sldMkLst>
          <pc:docMk/>
          <pc:sldMk cId="879483025" sldId="2134805868"/>
        </pc:sldMkLst>
      </pc:sldChg>
      <pc:sldChg chg="del">
        <pc:chgData name="Charles Jester" userId="S::charles.jester@revature.com::f75cea3c-e151-4c95-9152-34449bede018" providerId="AD" clId="Web-{EE24AAC1-2F10-1577-49F4-0FEC305FBAFD}" dt="2024-01-19T18:32:13.512" v="16"/>
        <pc:sldMkLst>
          <pc:docMk/>
          <pc:sldMk cId="1220276933" sldId="2134805869"/>
        </pc:sldMkLst>
      </pc:sldChg>
      <pc:sldChg chg="del">
        <pc:chgData name="Charles Jester" userId="S::charles.jester@revature.com::f75cea3c-e151-4c95-9152-34449bede018" providerId="AD" clId="Web-{EE24AAC1-2F10-1577-49F4-0FEC305FBAFD}" dt="2024-01-19T18:31:35.651" v="5"/>
        <pc:sldMkLst>
          <pc:docMk/>
          <pc:sldMk cId="3642711974" sldId="2134805870"/>
        </pc:sldMkLst>
      </pc:sldChg>
      <pc:sldChg chg="del">
        <pc:chgData name="Charles Jester" userId="S::charles.jester@revature.com::f75cea3c-e151-4c95-9152-34449bede018" providerId="AD" clId="Web-{EE24AAC1-2F10-1577-49F4-0FEC305FBAFD}" dt="2024-01-19T18:31:45.980" v="10"/>
        <pc:sldMkLst>
          <pc:docMk/>
          <pc:sldMk cId="3638003459" sldId="2134805873"/>
        </pc:sldMkLst>
      </pc:sldChg>
      <pc:sldChg chg="del">
        <pc:chgData name="Charles Jester" userId="S::charles.jester@revature.com::f75cea3c-e151-4c95-9152-34449bede018" providerId="AD" clId="Web-{EE24AAC1-2F10-1577-49F4-0FEC305FBAFD}" dt="2024-01-19T18:31:43.542" v="9"/>
        <pc:sldMkLst>
          <pc:docMk/>
          <pc:sldMk cId="2338120084" sldId="2134805874"/>
        </pc:sldMkLst>
      </pc:sldChg>
      <pc:sldChg chg="modSp add">
        <pc:chgData name="Charles Jester" userId="S::charles.jester@revature.com::f75cea3c-e151-4c95-9152-34449bede018" providerId="AD" clId="Web-{EE24AAC1-2F10-1577-49F4-0FEC305FBAFD}" dt="2024-01-19T18:33:06.951" v="32" actId="20577"/>
        <pc:sldMkLst>
          <pc:docMk/>
          <pc:sldMk cId="3108723973" sldId="2134805876"/>
        </pc:sldMkLst>
        <pc:spChg chg="mod">
          <ac:chgData name="Charles Jester" userId="S::charles.jester@revature.com::f75cea3c-e151-4c95-9152-34449bede018" providerId="AD" clId="Web-{EE24AAC1-2F10-1577-49F4-0FEC305FBAFD}" dt="2024-01-19T18:33:02.966" v="31" actId="20577"/>
          <ac:spMkLst>
            <pc:docMk/>
            <pc:sldMk cId="3108723973" sldId="2134805876"/>
            <ac:spMk id="4" creationId="{4BB607B0-53E1-577B-D266-9487E991F55E}"/>
          </ac:spMkLst>
        </pc:spChg>
        <pc:spChg chg="mod">
          <ac:chgData name="Charles Jester" userId="S::charles.jester@revature.com::f75cea3c-e151-4c95-9152-34449bede018" providerId="AD" clId="Web-{EE24AAC1-2F10-1577-49F4-0FEC305FBAFD}" dt="2024-01-19T18:33:06.951" v="32" actId="20577"/>
          <ac:spMkLst>
            <pc:docMk/>
            <pc:sldMk cId="3108723973" sldId="2134805876"/>
            <ac:spMk id="16" creationId="{3B1CBBC1-9AE3-4CEA-20C3-E733CFADBEF8}"/>
          </ac:spMkLst>
        </pc:spChg>
        <pc:spChg chg="mod">
          <ac:chgData name="Charles Jester" userId="S::charles.jester@revature.com::f75cea3c-e151-4c95-9152-34449bede018" providerId="AD" clId="Web-{EE24AAC1-2F10-1577-49F4-0FEC305FBAFD}" dt="2024-01-19T18:32:53.138" v="26" actId="20577"/>
          <ac:spMkLst>
            <pc:docMk/>
            <pc:sldMk cId="3108723973" sldId="2134805876"/>
            <ac:spMk id="23" creationId="{62E9B6E1-7420-4F5C-A89A-7C6EAEF8CB63}"/>
          </ac:spMkLst>
        </pc:spChg>
        <pc:spChg chg="mod">
          <ac:chgData name="Charles Jester" userId="S::charles.jester@revature.com::f75cea3c-e151-4c95-9152-34449bede018" providerId="AD" clId="Web-{EE24AAC1-2F10-1577-49F4-0FEC305FBAFD}" dt="2024-01-19T18:32:56.232" v="27" actId="20577"/>
          <ac:spMkLst>
            <pc:docMk/>
            <pc:sldMk cId="3108723973" sldId="2134805876"/>
            <ac:spMk id="40" creationId="{8F0E10C9-E34C-418A-9D97-348164150FB1}"/>
          </ac:spMkLst>
        </pc:spChg>
        <pc:spChg chg="mod">
          <ac:chgData name="Charles Jester" userId="S::charles.jester@revature.com::f75cea3c-e151-4c95-9152-34449bede018" providerId="AD" clId="Web-{EE24AAC1-2F10-1577-49F4-0FEC305FBAFD}" dt="2024-01-19T18:33:00.654" v="28" actId="20577"/>
          <ac:spMkLst>
            <pc:docMk/>
            <pc:sldMk cId="3108723973" sldId="2134805876"/>
            <ac:spMk id="45" creationId="{ED202FBA-1855-4291-8F3D-D382BE959925}"/>
          </ac:spMkLst>
        </pc:spChg>
      </pc:sldChg>
      <pc:sldChg chg="add del replId">
        <pc:chgData name="Charles Jester" userId="S::charles.jester@revature.com::f75cea3c-e151-4c95-9152-34449bede018" providerId="AD" clId="Web-{EE24AAC1-2F10-1577-49F4-0FEC305FBAFD}" dt="2024-01-19T18:31:41.823" v="8"/>
        <pc:sldMkLst>
          <pc:docMk/>
          <pc:sldMk cId="3146412194" sldId="2134805877"/>
        </pc:sldMkLst>
      </pc:sldChg>
    </pc:docChg>
  </pc:docChgLst>
  <pc:docChgLst>
    <pc:chgData name="Christian Campagnuolo" userId="1abf8b24-e226-4350-ae1d-a11891f5e9e2" providerId="ADAL" clId="{5A439199-73B8-264E-8C6B-289490E3B7E8}"/>
    <pc:docChg chg="undo custSel modSld">
      <pc:chgData name="Christian Campagnuolo" userId="1abf8b24-e226-4350-ae1d-a11891f5e9e2" providerId="ADAL" clId="{5A439199-73B8-264E-8C6B-289490E3B7E8}" dt="2022-08-23T20:46:34.266" v="121" actId="208"/>
      <pc:docMkLst>
        <pc:docMk/>
      </pc:docMkLst>
      <pc:sldChg chg="modSp mod">
        <pc:chgData name="Christian Campagnuolo" userId="1abf8b24-e226-4350-ae1d-a11891f5e9e2" providerId="ADAL" clId="{5A439199-73B8-264E-8C6B-289490E3B7E8}" dt="2022-08-23T20:44:54.283" v="115" actId="208"/>
        <pc:sldMkLst>
          <pc:docMk/>
          <pc:sldMk cId="1588267624" sldId="264"/>
        </pc:sldMkLst>
        <pc:spChg chg="mod">
          <ac:chgData name="Christian Campagnuolo" userId="1abf8b24-e226-4350-ae1d-a11891f5e9e2" providerId="ADAL" clId="{5A439199-73B8-264E-8C6B-289490E3B7E8}" dt="2022-08-23T18:21:52.878" v="17" actId="207"/>
          <ac:spMkLst>
            <pc:docMk/>
            <pc:sldMk cId="1588267624" sldId="264"/>
            <ac:spMk id="26" creationId="{00000000-0000-0000-0000-000000000000}"/>
          </ac:spMkLst>
        </pc:spChg>
        <pc:spChg chg="mod">
          <ac:chgData name="Christian Campagnuolo" userId="1abf8b24-e226-4350-ae1d-a11891f5e9e2" providerId="ADAL" clId="{5A439199-73B8-264E-8C6B-289490E3B7E8}" dt="2022-08-23T18:21:59.356" v="18" actId="207"/>
          <ac:spMkLst>
            <pc:docMk/>
            <pc:sldMk cId="1588267624" sldId="264"/>
            <ac:spMk id="29" creationId="{00000000-0000-0000-0000-000000000000}"/>
          </ac:spMkLst>
        </pc:spChg>
        <pc:spChg chg="mod">
          <ac:chgData name="Christian Campagnuolo" userId="1abf8b24-e226-4350-ae1d-a11891f5e9e2" providerId="ADAL" clId="{5A439199-73B8-264E-8C6B-289490E3B7E8}" dt="2022-08-23T18:22:06.259" v="19" actId="207"/>
          <ac:spMkLst>
            <pc:docMk/>
            <pc:sldMk cId="1588267624" sldId="264"/>
            <ac:spMk id="32" creationId="{00000000-0000-0000-0000-000000000000}"/>
          </ac:spMkLst>
        </pc:spChg>
        <pc:spChg chg="mod">
          <ac:chgData name="Christian Campagnuolo" userId="1abf8b24-e226-4350-ae1d-a11891f5e9e2" providerId="ADAL" clId="{5A439199-73B8-264E-8C6B-289490E3B7E8}" dt="2022-08-23T18:22:13.664" v="20" actId="207"/>
          <ac:spMkLst>
            <pc:docMk/>
            <pc:sldMk cId="1588267624" sldId="264"/>
            <ac:spMk id="45" creationId="{00000000-0000-0000-0000-000000000000}"/>
          </ac:spMkLst>
        </pc:spChg>
        <pc:cxnChg chg="mod">
          <ac:chgData name="Christian Campagnuolo" userId="1abf8b24-e226-4350-ae1d-a11891f5e9e2" providerId="ADAL" clId="{5A439199-73B8-264E-8C6B-289490E3B7E8}" dt="2022-08-23T20:44:38.702" v="112" actId="208"/>
          <ac:cxnSpMkLst>
            <pc:docMk/>
            <pc:sldMk cId="1588267624" sldId="264"/>
            <ac:cxnSpMk id="52" creationId="{00000000-0000-0000-0000-000000000000}"/>
          </ac:cxnSpMkLst>
        </pc:cxnChg>
        <pc:cxnChg chg="mod">
          <ac:chgData name="Christian Campagnuolo" userId="1abf8b24-e226-4350-ae1d-a11891f5e9e2" providerId="ADAL" clId="{5A439199-73B8-264E-8C6B-289490E3B7E8}" dt="2022-08-23T20:44:43.962" v="113" actId="208"/>
          <ac:cxnSpMkLst>
            <pc:docMk/>
            <pc:sldMk cId="1588267624" sldId="264"/>
            <ac:cxnSpMk id="53" creationId="{00000000-0000-0000-0000-000000000000}"/>
          </ac:cxnSpMkLst>
        </pc:cxnChg>
        <pc:cxnChg chg="mod">
          <ac:chgData name="Christian Campagnuolo" userId="1abf8b24-e226-4350-ae1d-a11891f5e9e2" providerId="ADAL" clId="{5A439199-73B8-264E-8C6B-289490E3B7E8}" dt="2022-08-23T20:44:49.965" v="114" actId="208"/>
          <ac:cxnSpMkLst>
            <pc:docMk/>
            <pc:sldMk cId="1588267624" sldId="264"/>
            <ac:cxnSpMk id="54" creationId="{00000000-0000-0000-0000-000000000000}"/>
          </ac:cxnSpMkLst>
        </pc:cxnChg>
        <pc:cxnChg chg="mod">
          <ac:chgData name="Christian Campagnuolo" userId="1abf8b24-e226-4350-ae1d-a11891f5e9e2" providerId="ADAL" clId="{5A439199-73B8-264E-8C6B-289490E3B7E8}" dt="2022-08-23T20:44:54.283" v="115" actId="208"/>
          <ac:cxnSpMkLst>
            <pc:docMk/>
            <pc:sldMk cId="1588267624" sldId="264"/>
            <ac:cxnSpMk id="55" creationId="{00000000-0000-0000-0000-000000000000}"/>
          </ac:cxnSpMkLst>
        </pc:cxnChg>
      </pc:sldChg>
      <pc:sldChg chg="modSp">
        <pc:chgData name="Christian Campagnuolo" userId="1abf8b24-e226-4350-ae1d-a11891f5e9e2" providerId="ADAL" clId="{5A439199-73B8-264E-8C6B-289490E3B7E8}" dt="2022-08-23T18:34:53.145" v="85"/>
        <pc:sldMkLst>
          <pc:docMk/>
          <pc:sldMk cId="2908811639" sldId="275"/>
        </pc:sldMkLst>
        <pc:graphicFrameChg chg="mod">
          <ac:chgData name="Christian Campagnuolo" userId="1abf8b24-e226-4350-ae1d-a11891f5e9e2" providerId="ADAL" clId="{5A439199-73B8-264E-8C6B-289490E3B7E8}" dt="2022-08-23T18:34:53.145" v="85"/>
          <ac:graphicFrameMkLst>
            <pc:docMk/>
            <pc:sldMk cId="2908811639" sldId="275"/>
            <ac:graphicFrameMk id="33" creationId="{00000000-0000-0000-0000-000000000000}"/>
          </ac:graphicFrameMkLst>
        </pc:graphicFrameChg>
      </pc:sldChg>
      <pc:sldChg chg="modSp mod">
        <pc:chgData name="Christian Campagnuolo" userId="1abf8b24-e226-4350-ae1d-a11891f5e9e2" providerId="ADAL" clId="{5A439199-73B8-264E-8C6B-289490E3B7E8}" dt="2022-08-23T18:25:17.255" v="33" actId="207"/>
        <pc:sldMkLst>
          <pc:docMk/>
          <pc:sldMk cId="3691697579" sldId="284"/>
        </pc:sldMkLst>
        <pc:spChg chg="mod">
          <ac:chgData name="Christian Campagnuolo" userId="1abf8b24-e226-4350-ae1d-a11891f5e9e2" providerId="ADAL" clId="{5A439199-73B8-264E-8C6B-289490E3B7E8}" dt="2022-08-23T18:24:39.218" v="26" actId="207"/>
          <ac:spMkLst>
            <pc:docMk/>
            <pc:sldMk cId="3691697579" sldId="284"/>
            <ac:spMk id="54" creationId="{00000000-0000-0000-0000-000000000000}"/>
          </ac:spMkLst>
        </pc:spChg>
        <pc:spChg chg="mod">
          <ac:chgData name="Christian Campagnuolo" userId="1abf8b24-e226-4350-ae1d-a11891f5e9e2" providerId="ADAL" clId="{5A439199-73B8-264E-8C6B-289490E3B7E8}" dt="2022-08-23T18:24:48.540" v="28" actId="207"/>
          <ac:spMkLst>
            <pc:docMk/>
            <pc:sldMk cId="3691697579" sldId="284"/>
            <ac:spMk id="57" creationId="{00000000-0000-0000-0000-000000000000}"/>
          </ac:spMkLst>
        </pc:spChg>
        <pc:spChg chg="mod">
          <ac:chgData name="Christian Campagnuolo" userId="1abf8b24-e226-4350-ae1d-a11891f5e9e2" providerId="ADAL" clId="{5A439199-73B8-264E-8C6B-289490E3B7E8}" dt="2022-08-23T18:24:55.015" v="29" actId="207"/>
          <ac:spMkLst>
            <pc:docMk/>
            <pc:sldMk cId="3691697579" sldId="284"/>
            <ac:spMk id="60" creationId="{00000000-0000-0000-0000-000000000000}"/>
          </ac:spMkLst>
        </pc:spChg>
        <pc:spChg chg="mod">
          <ac:chgData name="Christian Campagnuolo" userId="1abf8b24-e226-4350-ae1d-a11891f5e9e2" providerId="ADAL" clId="{5A439199-73B8-264E-8C6B-289490E3B7E8}" dt="2022-08-23T18:25:05.282" v="31" actId="207"/>
          <ac:spMkLst>
            <pc:docMk/>
            <pc:sldMk cId="3691697579" sldId="284"/>
            <ac:spMk id="63" creationId="{00000000-0000-0000-0000-000000000000}"/>
          </ac:spMkLst>
        </pc:spChg>
        <pc:spChg chg="mod">
          <ac:chgData name="Christian Campagnuolo" userId="1abf8b24-e226-4350-ae1d-a11891f5e9e2" providerId="ADAL" clId="{5A439199-73B8-264E-8C6B-289490E3B7E8}" dt="2022-08-23T18:25:17.255" v="33" actId="207"/>
          <ac:spMkLst>
            <pc:docMk/>
            <pc:sldMk cId="3691697579" sldId="284"/>
            <ac:spMk id="66" creationId="{00000000-0000-0000-0000-000000000000}"/>
          </ac:spMkLst>
        </pc:spChg>
      </pc:sldChg>
      <pc:sldChg chg="modSp mod">
        <pc:chgData name="Christian Campagnuolo" userId="1abf8b24-e226-4350-ae1d-a11891f5e9e2" providerId="ADAL" clId="{5A439199-73B8-264E-8C6B-289490E3B7E8}" dt="2022-08-23T18:21:06.049" v="13" actId="207"/>
        <pc:sldMkLst>
          <pc:docMk/>
          <pc:sldMk cId="3591954798" sldId="285"/>
        </pc:sldMkLst>
        <pc:spChg chg="mod">
          <ac:chgData name="Christian Campagnuolo" userId="1abf8b24-e226-4350-ae1d-a11891f5e9e2" providerId="ADAL" clId="{5A439199-73B8-264E-8C6B-289490E3B7E8}" dt="2022-08-23T18:20:58.619" v="12" actId="207"/>
          <ac:spMkLst>
            <pc:docMk/>
            <pc:sldMk cId="3591954798" sldId="285"/>
            <ac:spMk id="24" creationId="{00000000-0000-0000-0000-000000000000}"/>
          </ac:spMkLst>
        </pc:spChg>
        <pc:spChg chg="mod">
          <ac:chgData name="Christian Campagnuolo" userId="1abf8b24-e226-4350-ae1d-a11891f5e9e2" providerId="ADAL" clId="{5A439199-73B8-264E-8C6B-289490E3B7E8}" dt="2022-08-23T18:19:56.577" v="3" actId="207"/>
          <ac:spMkLst>
            <pc:docMk/>
            <pc:sldMk cId="3591954798" sldId="285"/>
            <ac:spMk id="38" creationId="{00000000-0000-0000-0000-000000000000}"/>
          </ac:spMkLst>
        </pc:spChg>
        <pc:spChg chg="mod">
          <ac:chgData name="Christian Campagnuolo" userId="1abf8b24-e226-4350-ae1d-a11891f5e9e2" providerId="ADAL" clId="{5A439199-73B8-264E-8C6B-289490E3B7E8}" dt="2022-08-23T18:20:33.864" v="8" actId="207"/>
          <ac:spMkLst>
            <pc:docMk/>
            <pc:sldMk cId="3591954798" sldId="285"/>
            <ac:spMk id="40" creationId="{00000000-0000-0000-0000-000000000000}"/>
          </ac:spMkLst>
        </pc:spChg>
        <pc:spChg chg="mod">
          <ac:chgData name="Christian Campagnuolo" userId="1abf8b24-e226-4350-ae1d-a11891f5e9e2" providerId="ADAL" clId="{5A439199-73B8-264E-8C6B-289490E3B7E8}" dt="2022-08-23T18:20:47.443" v="10" actId="207"/>
          <ac:spMkLst>
            <pc:docMk/>
            <pc:sldMk cId="3591954798" sldId="285"/>
            <ac:spMk id="41" creationId="{00000000-0000-0000-0000-000000000000}"/>
          </ac:spMkLst>
        </pc:spChg>
        <pc:spChg chg="mod">
          <ac:chgData name="Christian Campagnuolo" userId="1abf8b24-e226-4350-ae1d-a11891f5e9e2" providerId="ADAL" clId="{5A439199-73B8-264E-8C6B-289490E3B7E8}" dt="2022-08-23T18:20:09.338" v="5" actId="207"/>
          <ac:spMkLst>
            <pc:docMk/>
            <pc:sldMk cId="3591954798" sldId="285"/>
            <ac:spMk id="48" creationId="{00000000-0000-0000-0000-000000000000}"/>
          </ac:spMkLst>
        </pc:spChg>
        <pc:spChg chg="mod">
          <ac:chgData name="Christian Campagnuolo" userId="1abf8b24-e226-4350-ae1d-a11891f5e9e2" providerId="ADAL" clId="{5A439199-73B8-264E-8C6B-289490E3B7E8}" dt="2022-08-23T18:21:06.049" v="13" actId="207"/>
          <ac:spMkLst>
            <pc:docMk/>
            <pc:sldMk cId="3591954798" sldId="285"/>
            <ac:spMk id="50" creationId="{00000000-0000-0000-0000-000000000000}"/>
          </ac:spMkLst>
        </pc:spChg>
        <pc:cxnChg chg="mod">
          <ac:chgData name="Christian Campagnuolo" userId="1abf8b24-e226-4350-ae1d-a11891f5e9e2" providerId="ADAL" clId="{5A439199-73B8-264E-8C6B-289490E3B7E8}" dt="2022-08-23T18:20:01.774" v="4" actId="208"/>
          <ac:cxnSpMkLst>
            <pc:docMk/>
            <pc:sldMk cId="3591954798" sldId="285"/>
            <ac:cxnSpMk id="53" creationId="{00000000-0000-0000-0000-000000000000}"/>
          </ac:cxnSpMkLst>
        </pc:cxnChg>
        <pc:cxnChg chg="mod">
          <ac:chgData name="Christian Campagnuolo" userId="1abf8b24-e226-4350-ae1d-a11891f5e9e2" providerId="ADAL" clId="{5A439199-73B8-264E-8C6B-289490E3B7E8}" dt="2022-08-23T18:20:19.106" v="7" actId="208"/>
          <ac:cxnSpMkLst>
            <pc:docMk/>
            <pc:sldMk cId="3591954798" sldId="285"/>
            <ac:cxnSpMk id="59" creationId="{00000000-0000-0000-0000-000000000000}"/>
          </ac:cxnSpMkLst>
        </pc:cxnChg>
      </pc:sldChg>
      <pc:sldChg chg="modSp mod">
        <pc:chgData name="Christian Campagnuolo" userId="1abf8b24-e226-4350-ae1d-a11891f5e9e2" providerId="ADAL" clId="{5A439199-73B8-264E-8C6B-289490E3B7E8}" dt="2022-08-23T20:42:07.401" v="93" actId="208"/>
        <pc:sldMkLst>
          <pc:docMk/>
          <pc:sldMk cId="2821917638" sldId="286"/>
        </pc:sldMkLst>
        <pc:cxnChg chg="mod">
          <ac:chgData name="Christian Campagnuolo" userId="1abf8b24-e226-4350-ae1d-a11891f5e9e2" providerId="ADAL" clId="{5A439199-73B8-264E-8C6B-289490E3B7E8}" dt="2022-08-23T20:41:50.219" v="90" actId="208"/>
          <ac:cxnSpMkLst>
            <pc:docMk/>
            <pc:sldMk cId="2821917638" sldId="286"/>
            <ac:cxnSpMk id="40" creationId="{00000000-0000-0000-0000-000000000000}"/>
          </ac:cxnSpMkLst>
        </pc:cxnChg>
        <pc:cxnChg chg="mod">
          <ac:chgData name="Christian Campagnuolo" userId="1abf8b24-e226-4350-ae1d-a11891f5e9e2" providerId="ADAL" clId="{5A439199-73B8-264E-8C6B-289490E3B7E8}" dt="2022-08-23T20:41:55.819" v="91" actId="208"/>
          <ac:cxnSpMkLst>
            <pc:docMk/>
            <pc:sldMk cId="2821917638" sldId="286"/>
            <ac:cxnSpMk id="41" creationId="{00000000-0000-0000-0000-000000000000}"/>
          </ac:cxnSpMkLst>
        </pc:cxnChg>
        <pc:cxnChg chg="mod">
          <ac:chgData name="Christian Campagnuolo" userId="1abf8b24-e226-4350-ae1d-a11891f5e9e2" providerId="ADAL" clId="{5A439199-73B8-264E-8C6B-289490E3B7E8}" dt="2022-08-23T20:42:01.561" v="92" actId="208"/>
          <ac:cxnSpMkLst>
            <pc:docMk/>
            <pc:sldMk cId="2821917638" sldId="286"/>
            <ac:cxnSpMk id="42" creationId="{00000000-0000-0000-0000-000000000000}"/>
          </ac:cxnSpMkLst>
        </pc:cxnChg>
        <pc:cxnChg chg="mod">
          <ac:chgData name="Christian Campagnuolo" userId="1abf8b24-e226-4350-ae1d-a11891f5e9e2" providerId="ADAL" clId="{5A439199-73B8-264E-8C6B-289490E3B7E8}" dt="2022-08-23T20:42:07.401" v="93" actId="208"/>
          <ac:cxnSpMkLst>
            <pc:docMk/>
            <pc:sldMk cId="2821917638" sldId="286"/>
            <ac:cxnSpMk id="43" creationId="{00000000-0000-0000-0000-000000000000}"/>
          </ac:cxnSpMkLst>
        </pc:cxnChg>
      </pc:sldChg>
      <pc:sldChg chg="modSp mod">
        <pc:chgData name="Christian Campagnuolo" userId="1abf8b24-e226-4350-ae1d-a11891f5e9e2" providerId="ADAL" clId="{5A439199-73B8-264E-8C6B-289490E3B7E8}" dt="2022-08-23T20:44:18.045" v="111" actId="208"/>
        <pc:sldMkLst>
          <pc:docMk/>
          <pc:sldMk cId="1547284950" sldId="289"/>
        </pc:sldMkLst>
        <pc:spChg chg="mod">
          <ac:chgData name="Christian Campagnuolo" userId="1abf8b24-e226-4350-ae1d-a11891f5e9e2" providerId="ADAL" clId="{5A439199-73B8-264E-8C6B-289490E3B7E8}" dt="2022-08-23T20:42:21.889" v="94" actId="207"/>
          <ac:spMkLst>
            <pc:docMk/>
            <pc:sldMk cId="1547284950" sldId="289"/>
            <ac:spMk id="93" creationId="{00000000-0000-0000-0000-000000000000}"/>
          </ac:spMkLst>
        </pc:spChg>
        <pc:spChg chg="mod">
          <ac:chgData name="Christian Campagnuolo" userId="1abf8b24-e226-4350-ae1d-a11891f5e9e2" providerId="ADAL" clId="{5A439199-73B8-264E-8C6B-289490E3B7E8}" dt="2022-08-23T20:43:22.760" v="103" actId="207"/>
          <ac:spMkLst>
            <pc:docMk/>
            <pc:sldMk cId="1547284950" sldId="289"/>
            <ac:spMk id="97" creationId="{00000000-0000-0000-0000-000000000000}"/>
          </ac:spMkLst>
        </pc:spChg>
        <pc:spChg chg="mod">
          <ac:chgData name="Christian Campagnuolo" userId="1abf8b24-e226-4350-ae1d-a11891f5e9e2" providerId="ADAL" clId="{5A439199-73B8-264E-8C6B-289490E3B7E8}" dt="2022-08-23T20:43:32.431" v="104" actId="207"/>
          <ac:spMkLst>
            <pc:docMk/>
            <pc:sldMk cId="1547284950" sldId="289"/>
            <ac:spMk id="101" creationId="{00000000-0000-0000-0000-000000000000}"/>
          </ac:spMkLst>
        </pc:spChg>
        <pc:spChg chg="mod">
          <ac:chgData name="Christian Campagnuolo" userId="1abf8b24-e226-4350-ae1d-a11891f5e9e2" providerId="ADAL" clId="{5A439199-73B8-264E-8C6B-289490E3B7E8}" dt="2022-08-23T20:43:48.063" v="106" actId="207"/>
          <ac:spMkLst>
            <pc:docMk/>
            <pc:sldMk cId="1547284950" sldId="289"/>
            <ac:spMk id="105" creationId="{00000000-0000-0000-0000-000000000000}"/>
          </ac:spMkLst>
        </pc:spChg>
        <pc:spChg chg="mod">
          <ac:chgData name="Christian Campagnuolo" userId="1abf8b24-e226-4350-ae1d-a11891f5e9e2" providerId="ADAL" clId="{5A439199-73B8-264E-8C6B-289490E3B7E8}" dt="2022-08-23T20:44:12.606" v="110" actId="207"/>
          <ac:spMkLst>
            <pc:docMk/>
            <pc:sldMk cId="1547284950" sldId="289"/>
            <ac:spMk id="109" creationId="{00000000-0000-0000-0000-000000000000}"/>
          </ac:spMkLst>
        </pc:spChg>
        <pc:cxnChg chg="mod">
          <ac:chgData name="Christian Campagnuolo" userId="1abf8b24-e226-4350-ae1d-a11891f5e9e2" providerId="ADAL" clId="{5A439199-73B8-264E-8C6B-289490E3B7E8}" dt="2022-08-23T20:42:37.967" v="95" actId="208"/>
          <ac:cxnSpMkLst>
            <pc:docMk/>
            <pc:sldMk cId="1547284950" sldId="289"/>
            <ac:cxnSpMk id="65" creationId="{00000000-0000-0000-0000-000000000000}"/>
          </ac:cxnSpMkLst>
        </pc:cxnChg>
        <pc:cxnChg chg="mod">
          <ac:chgData name="Christian Campagnuolo" userId="1abf8b24-e226-4350-ae1d-a11891f5e9e2" providerId="ADAL" clId="{5A439199-73B8-264E-8C6B-289490E3B7E8}" dt="2022-08-23T20:42:43.802" v="96" actId="208"/>
          <ac:cxnSpMkLst>
            <pc:docMk/>
            <pc:sldMk cId="1547284950" sldId="289"/>
            <ac:cxnSpMk id="85" creationId="{00000000-0000-0000-0000-000000000000}"/>
          </ac:cxnSpMkLst>
        </pc:cxnChg>
        <pc:cxnChg chg="mod">
          <ac:chgData name="Christian Campagnuolo" userId="1abf8b24-e226-4350-ae1d-a11891f5e9e2" providerId="ADAL" clId="{5A439199-73B8-264E-8C6B-289490E3B7E8}" dt="2022-08-23T20:42:50.018" v="97" actId="208"/>
          <ac:cxnSpMkLst>
            <pc:docMk/>
            <pc:sldMk cId="1547284950" sldId="289"/>
            <ac:cxnSpMk id="86" creationId="{00000000-0000-0000-0000-000000000000}"/>
          </ac:cxnSpMkLst>
        </pc:cxnChg>
        <pc:cxnChg chg="mod">
          <ac:chgData name="Christian Campagnuolo" userId="1abf8b24-e226-4350-ae1d-a11891f5e9e2" providerId="ADAL" clId="{5A439199-73B8-264E-8C6B-289490E3B7E8}" dt="2022-08-23T20:42:54.787" v="98" actId="208"/>
          <ac:cxnSpMkLst>
            <pc:docMk/>
            <pc:sldMk cId="1547284950" sldId="289"/>
            <ac:cxnSpMk id="87" creationId="{00000000-0000-0000-0000-000000000000}"/>
          </ac:cxnSpMkLst>
        </pc:cxnChg>
        <pc:cxnChg chg="mod">
          <ac:chgData name="Christian Campagnuolo" userId="1abf8b24-e226-4350-ae1d-a11891f5e9e2" providerId="ADAL" clId="{5A439199-73B8-264E-8C6B-289490E3B7E8}" dt="2022-08-23T20:43:07.467" v="99" actId="208"/>
          <ac:cxnSpMkLst>
            <pc:docMk/>
            <pc:sldMk cId="1547284950" sldId="289"/>
            <ac:cxnSpMk id="95" creationId="{00000000-0000-0000-0000-000000000000}"/>
          </ac:cxnSpMkLst>
        </pc:cxnChg>
        <pc:cxnChg chg="mod">
          <ac:chgData name="Christian Campagnuolo" userId="1abf8b24-e226-4350-ae1d-a11891f5e9e2" providerId="ADAL" clId="{5A439199-73B8-264E-8C6B-289490E3B7E8}" dt="2022-08-23T20:43:13.862" v="100" actId="208"/>
          <ac:cxnSpMkLst>
            <pc:docMk/>
            <pc:sldMk cId="1547284950" sldId="289"/>
            <ac:cxnSpMk id="99" creationId="{00000000-0000-0000-0000-000000000000}"/>
          </ac:cxnSpMkLst>
        </pc:cxnChg>
        <pc:cxnChg chg="mod">
          <ac:chgData name="Christian Campagnuolo" userId="1abf8b24-e226-4350-ae1d-a11891f5e9e2" providerId="ADAL" clId="{5A439199-73B8-264E-8C6B-289490E3B7E8}" dt="2022-08-23T20:43:37.938" v="105" actId="208"/>
          <ac:cxnSpMkLst>
            <pc:docMk/>
            <pc:sldMk cId="1547284950" sldId="289"/>
            <ac:cxnSpMk id="103" creationId="{00000000-0000-0000-0000-000000000000}"/>
          </ac:cxnSpMkLst>
        </pc:cxnChg>
        <pc:cxnChg chg="mod">
          <ac:chgData name="Christian Campagnuolo" userId="1abf8b24-e226-4350-ae1d-a11891f5e9e2" providerId="ADAL" clId="{5A439199-73B8-264E-8C6B-289490E3B7E8}" dt="2022-08-23T20:43:56.104" v="107" actId="208"/>
          <ac:cxnSpMkLst>
            <pc:docMk/>
            <pc:sldMk cId="1547284950" sldId="289"/>
            <ac:cxnSpMk id="107" creationId="{00000000-0000-0000-0000-000000000000}"/>
          </ac:cxnSpMkLst>
        </pc:cxnChg>
        <pc:cxnChg chg="mod">
          <ac:chgData name="Christian Campagnuolo" userId="1abf8b24-e226-4350-ae1d-a11891f5e9e2" providerId="ADAL" clId="{5A439199-73B8-264E-8C6B-289490E3B7E8}" dt="2022-08-23T20:44:18.045" v="111" actId="208"/>
          <ac:cxnSpMkLst>
            <pc:docMk/>
            <pc:sldMk cId="1547284950" sldId="289"/>
            <ac:cxnSpMk id="111" creationId="{00000000-0000-0000-0000-000000000000}"/>
          </ac:cxnSpMkLst>
        </pc:cxnChg>
      </pc:sldChg>
      <pc:sldChg chg="modSp mod">
        <pc:chgData name="Christian Campagnuolo" userId="1abf8b24-e226-4350-ae1d-a11891f5e9e2" providerId="ADAL" clId="{5A439199-73B8-264E-8C6B-289490E3B7E8}" dt="2022-08-23T20:45:59.249" v="120" actId="208"/>
        <pc:sldMkLst>
          <pc:docMk/>
          <pc:sldMk cId="4052677206" sldId="299"/>
        </pc:sldMkLst>
        <pc:cxnChg chg="mod">
          <ac:chgData name="Christian Campagnuolo" userId="1abf8b24-e226-4350-ae1d-a11891f5e9e2" providerId="ADAL" clId="{5A439199-73B8-264E-8C6B-289490E3B7E8}" dt="2022-08-23T20:45:59.249" v="120" actId="208"/>
          <ac:cxnSpMkLst>
            <pc:docMk/>
            <pc:sldMk cId="4052677206" sldId="299"/>
            <ac:cxnSpMk id="49" creationId="{00000000-0000-0000-0000-000000000000}"/>
          </ac:cxnSpMkLst>
        </pc:cxnChg>
      </pc:sldChg>
      <pc:sldChg chg="modSp mod">
        <pc:chgData name="Christian Campagnuolo" userId="1abf8b24-e226-4350-ae1d-a11891f5e9e2" providerId="ADAL" clId="{5A439199-73B8-264E-8C6B-289490E3B7E8}" dt="2022-08-23T20:45:10.669" v="116" actId="208"/>
        <pc:sldMkLst>
          <pc:docMk/>
          <pc:sldMk cId="1749204533" sldId="312"/>
        </pc:sldMkLst>
        <pc:cxnChg chg="mod">
          <ac:chgData name="Christian Campagnuolo" userId="1abf8b24-e226-4350-ae1d-a11891f5e9e2" providerId="ADAL" clId="{5A439199-73B8-264E-8C6B-289490E3B7E8}" dt="2022-08-23T20:45:10.669" v="116" actId="208"/>
          <ac:cxnSpMkLst>
            <pc:docMk/>
            <pc:sldMk cId="1749204533" sldId="312"/>
            <ac:cxnSpMk id="907" creationId="{00000000-0000-0000-0000-000000000000}"/>
          </ac:cxnSpMkLst>
        </pc:cxnChg>
      </pc:sldChg>
      <pc:sldChg chg="modSp mod">
        <pc:chgData name="Christian Campagnuolo" userId="1abf8b24-e226-4350-ae1d-a11891f5e9e2" providerId="ADAL" clId="{5A439199-73B8-264E-8C6B-289490E3B7E8}" dt="2022-08-23T18:22:53.812" v="23" actId="208"/>
        <pc:sldMkLst>
          <pc:docMk/>
          <pc:sldMk cId="4260197088" sldId="314"/>
        </pc:sldMkLst>
        <pc:cxnChg chg="mod">
          <ac:chgData name="Christian Campagnuolo" userId="1abf8b24-e226-4350-ae1d-a11891f5e9e2" providerId="ADAL" clId="{5A439199-73B8-264E-8C6B-289490E3B7E8}" dt="2022-08-23T18:22:49.057" v="22" actId="208"/>
          <ac:cxnSpMkLst>
            <pc:docMk/>
            <pc:sldMk cId="4260197088" sldId="314"/>
            <ac:cxnSpMk id="30" creationId="{00000000-0000-0000-0000-000000000000}"/>
          </ac:cxnSpMkLst>
        </pc:cxnChg>
        <pc:cxnChg chg="mod">
          <ac:chgData name="Christian Campagnuolo" userId="1abf8b24-e226-4350-ae1d-a11891f5e9e2" providerId="ADAL" clId="{5A439199-73B8-264E-8C6B-289490E3B7E8}" dt="2022-08-23T18:22:53.812" v="23" actId="208"/>
          <ac:cxnSpMkLst>
            <pc:docMk/>
            <pc:sldMk cId="4260197088" sldId="314"/>
            <ac:cxnSpMk id="32" creationId="{00000000-0000-0000-0000-000000000000}"/>
          </ac:cxnSpMkLst>
        </pc:cxnChg>
      </pc:sldChg>
      <pc:sldChg chg="modSp mod">
        <pc:chgData name="Christian Campagnuolo" userId="1abf8b24-e226-4350-ae1d-a11891f5e9e2" providerId="ADAL" clId="{5A439199-73B8-264E-8C6B-289490E3B7E8}" dt="2022-08-23T18:27:21.703" v="47" actId="208"/>
        <pc:sldMkLst>
          <pc:docMk/>
          <pc:sldMk cId="908375230" sldId="319"/>
        </pc:sldMkLst>
        <pc:cxnChg chg="mod">
          <ac:chgData name="Christian Campagnuolo" userId="1abf8b24-e226-4350-ae1d-a11891f5e9e2" providerId="ADAL" clId="{5A439199-73B8-264E-8C6B-289490E3B7E8}" dt="2022-08-23T18:27:17.114" v="46" actId="208"/>
          <ac:cxnSpMkLst>
            <pc:docMk/>
            <pc:sldMk cId="908375230" sldId="319"/>
            <ac:cxnSpMk id="74" creationId="{00000000-0000-0000-0000-000000000000}"/>
          </ac:cxnSpMkLst>
        </pc:cxnChg>
        <pc:cxnChg chg="mod">
          <ac:chgData name="Christian Campagnuolo" userId="1abf8b24-e226-4350-ae1d-a11891f5e9e2" providerId="ADAL" clId="{5A439199-73B8-264E-8C6B-289490E3B7E8}" dt="2022-08-23T18:27:21.703" v="47" actId="208"/>
          <ac:cxnSpMkLst>
            <pc:docMk/>
            <pc:sldMk cId="908375230" sldId="319"/>
            <ac:cxnSpMk id="84" creationId="{00000000-0000-0000-0000-000000000000}"/>
          </ac:cxnSpMkLst>
        </pc:cxnChg>
      </pc:sldChg>
      <pc:sldChg chg="modSp mod">
        <pc:chgData name="Christian Campagnuolo" userId="1abf8b24-e226-4350-ae1d-a11891f5e9e2" providerId="ADAL" clId="{5A439199-73B8-264E-8C6B-289490E3B7E8}" dt="2022-08-23T20:46:34.266" v="121" actId="208"/>
        <pc:sldMkLst>
          <pc:docMk/>
          <pc:sldMk cId="3626239707" sldId="326"/>
        </pc:sldMkLst>
        <pc:spChg chg="mod">
          <ac:chgData name="Christian Campagnuolo" userId="1abf8b24-e226-4350-ae1d-a11891f5e9e2" providerId="ADAL" clId="{5A439199-73B8-264E-8C6B-289490E3B7E8}" dt="2022-08-23T18:32:46.986" v="80" actId="207"/>
          <ac:spMkLst>
            <pc:docMk/>
            <pc:sldMk cId="3626239707" sldId="326"/>
            <ac:spMk id="42" creationId="{00000000-0000-0000-0000-000000000000}"/>
          </ac:spMkLst>
        </pc:spChg>
        <pc:spChg chg="mod">
          <ac:chgData name="Christian Campagnuolo" userId="1abf8b24-e226-4350-ae1d-a11891f5e9e2" providerId="ADAL" clId="{5A439199-73B8-264E-8C6B-289490E3B7E8}" dt="2022-08-23T18:32:43.926" v="79" actId="207"/>
          <ac:spMkLst>
            <pc:docMk/>
            <pc:sldMk cId="3626239707" sldId="326"/>
            <ac:spMk id="118" creationId="{00000000-0000-0000-0000-000000000000}"/>
          </ac:spMkLst>
        </pc:spChg>
        <pc:cxnChg chg="mod">
          <ac:chgData name="Christian Campagnuolo" userId="1abf8b24-e226-4350-ae1d-a11891f5e9e2" providerId="ADAL" clId="{5A439199-73B8-264E-8C6B-289490E3B7E8}" dt="2022-08-23T20:46:34.266" v="121" actId="208"/>
          <ac:cxnSpMkLst>
            <pc:docMk/>
            <pc:sldMk cId="3626239707" sldId="326"/>
            <ac:cxnSpMk id="61" creationId="{00000000-0000-0000-0000-000000000000}"/>
          </ac:cxnSpMkLst>
        </pc:cxnChg>
        <pc:cxnChg chg="mod">
          <ac:chgData name="Christian Campagnuolo" userId="1abf8b24-e226-4350-ae1d-a11891f5e9e2" providerId="ADAL" clId="{5A439199-73B8-264E-8C6B-289490E3B7E8}" dt="2022-08-23T18:32:33.158" v="78" actId="208"/>
          <ac:cxnSpMkLst>
            <pc:docMk/>
            <pc:sldMk cId="3626239707" sldId="326"/>
            <ac:cxnSpMk id="109" creationId="{00000000-0000-0000-0000-000000000000}"/>
          </ac:cxnSpMkLst>
        </pc:cxnChg>
      </pc:sldChg>
      <pc:sldChg chg="modSp mod">
        <pc:chgData name="Christian Campagnuolo" userId="1abf8b24-e226-4350-ae1d-a11891f5e9e2" providerId="ADAL" clId="{5A439199-73B8-264E-8C6B-289490E3B7E8}" dt="2022-08-23T18:32:21.381" v="77" actId="207"/>
        <pc:sldMkLst>
          <pc:docMk/>
          <pc:sldMk cId="855922050" sldId="327"/>
        </pc:sldMkLst>
        <pc:spChg chg="mod">
          <ac:chgData name="Christian Campagnuolo" userId="1abf8b24-e226-4350-ae1d-a11891f5e9e2" providerId="ADAL" clId="{5A439199-73B8-264E-8C6B-289490E3B7E8}" dt="2022-08-23T18:31:24.775" v="68" actId="208"/>
          <ac:spMkLst>
            <pc:docMk/>
            <pc:sldMk cId="855922050" sldId="327"/>
            <ac:spMk id="208" creationId="{00000000-0000-0000-0000-000000000000}"/>
          </ac:spMkLst>
        </pc:spChg>
        <pc:spChg chg="mod">
          <ac:chgData name="Christian Campagnuolo" userId="1abf8b24-e226-4350-ae1d-a11891f5e9e2" providerId="ADAL" clId="{5A439199-73B8-264E-8C6B-289490E3B7E8}" dt="2022-08-23T18:31:57.147" v="73" actId="207"/>
          <ac:spMkLst>
            <pc:docMk/>
            <pc:sldMk cId="855922050" sldId="327"/>
            <ac:spMk id="223" creationId="{00000000-0000-0000-0000-000000000000}"/>
          </ac:spMkLst>
        </pc:spChg>
        <pc:spChg chg="mod">
          <ac:chgData name="Christian Campagnuolo" userId="1abf8b24-e226-4350-ae1d-a11891f5e9e2" providerId="ADAL" clId="{5A439199-73B8-264E-8C6B-289490E3B7E8}" dt="2022-08-23T18:32:21.381" v="77" actId="207"/>
          <ac:spMkLst>
            <pc:docMk/>
            <pc:sldMk cId="855922050" sldId="327"/>
            <ac:spMk id="233" creationId="{00000000-0000-0000-0000-000000000000}"/>
          </ac:spMkLst>
        </pc:spChg>
        <pc:spChg chg="mod">
          <ac:chgData name="Christian Campagnuolo" userId="1abf8b24-e226-4350-ae1d-a11891f5e9e2" providerId="ADAL" clId="{5A439199-73B8-264E-8C6B-289490E3B7E8}" dt="2022-08-23T18:31:43.186" v="71" actId="207"/>
          <ac:spMkLst>
            <pc:docMk/>
            <pc:sldMk cId="855922050" sldId="327"/>
            <ac:spMk id="238" creationId="{00000000-0000-0000-0000-000000000000}"/>
          </ac:spMkLst>
        </pc:spChg>
        <pc:spChg chg="mod">
          <ac:chgData name="Christian Campagnuolo" userId="1abf8b24-e226-4350-ae1d-a11891f5e9e2" providerId="ADAL" clId="{5A439199-73B8-264E-8C6B-289490E3B7E8}" dt="2022-08-23T18:30:55.897" v="62" actId="207"/>
          <ac:spMkLst>
            <pc:docMk/>
            <pc:sldMk cId="855922050" sldId="327"/>
            <ac:spMk id="309" creationId="{00000000-0000-0000-0000-000000000000}"/>
          </ac:spMkLst>
        </pc:spChg>
        <pc:spChg chg="mod">
          <ac:chgData name="Christian Campagnuolo" userId="1abf8b24-e226-4350-ae1d-a11891f5e9e2" providerId="ADAL" clId="{5A439199-73B8-264E-8C6B-289490E3B7E8}" dt="2022-08-23T18:31:33.805" v="69" actId="207"/>
          <ac:spMkLst>
            <pc:docMk/>
            <pc:sldMk cId="855922050" sldId="327"/>
            <ac:spMk id="314" creationId="{00000000-0000-0000-0000-000000000000}"/>
          </ac:spMkLst>
        </pc:spChg>
        <pc:spChg chg="mod">
          <ac:chgData name="Christian Campagnuolo" userId="1abf8b24-e226-4350-ae1d-a11891f5e9e2" providerId="ADAL" clId="{5A439199-73B8-264E-8C6B-289490E3B7E8}" dt="2022-08-23T18:31:53.344" v="72" actId="207"/>
          <ac:spMkLst>
            <pc:docMk/>
            <pc:sldMk cId="855922050" sldId="327"/>
            <ac:spMk id="319" creationId="{00000000-0000-0000-0000-000000000000}"/>
          </ac:spMkLst>
        </pc:spChg>
        <pc:spChg chg="mod">
          <ac:chgData name="Christian Campagnuolo" userId="1abf8b24-e226-4350-ae1d-a11891f5e9e2" providerId="ADAL" clId="{5A439199-73B8-264E-8C6B-289490E3B7E8}" dt="2022-08-23T18:32:16.897" v="76" actId="207"/>
          <ac:spMkLst>
            <pc:docMk/>
            <pc:sldMk cId="855922050" sldId="327"/>
            <ac:spMk id="324" creationId="{00000000-0000-0000-0000-000000000000}"/>
          </ac:spMkLst>
        </pc:spChg>
        <pc:cxnChg chg="mod">
          <ac:chgData name="Christian Campagnuolo" userId="1abf8b24-e226-4350-ae1d-a11891f5e9e2" providerId="ADAL" clId="{5A439199-73B8-264E-8C6B-289490E3B7E8}" dt="2022-08-23T18:31:06.647" v="63" actId="208"/>
          <ac:cxnSpMkLst>
            <pc:docMk/>
            <pc:sldMk cId="855922050" sldId="327"/>
            <ac:cxnSpMk id="242" creationId="{00000000-0000-0000-0000-000000000000}"/>
          </ac:cxnSpMkLst>
        </pc:cxnChg>
        <pc:cxnChg chg="mod">
          <ac:chgData name="Christian Campagnuolo" userId="1abf8b24-e226-4350-ae1d-a11891f5e9e2" providerId="ADAL" clId="{5A439199-73B8-264E-8C6B-289490E3B7E8}" dt="2022-08-23T18:31:39.081" v="70" actId="208"/>
          <ac:cxnSpMkLst>
            <pc:docMk/>
            <pc:sldMk cId="855922050" sldId="327"/>
            <ac:cxnSpMk id="243" creationId="{00000000-0000-0000-0000-000000000000}"/>
          </ac:cxnSpMkLst>
        </pc:cxnChg>
        <pc:cxnChg chg="mod">
          <ac:chgData name="Christian Campagnuolo" userId="1abf8b24-e226-4350-ae1d-a11891f5e9e2" providerId="ADAL" clId="{5A439199-73B8-264E-8C6B-289490E3B7E8}" dt="2022-08-23T18:32:02.607" v="74" actId="208"/>
          <ac:cxnSpMkLst>
            <pc:docMk/>
            <pc:sldMk cId="855922050" sldId="327"/>
            <ac:cxnSpMk id="244" creationId="{00000000-0000-0000-0000-000000000000}"/>
          </ac:cxnSpMkLst>
        </pc:cxnChg>
        <pc:cxnChg chg="mod">
          <ac:chgData name="Christian Campagnuolo" userId="1abf8b24-e226-4350-ae1d-a11891f5e9e2" providerId="ADAL" clId="{5A439199-73B8-264E-8C6B-289490E3B7E8}" dt="2022-08-23T18:32:10.337" v="75" actId="208"/>
          <ac:cxnSpMkLst>
            <pc:docMk/>
            <pc:sldMk cId="855922050" sldId="327"/>
            <ac:cxnSpMk id="245" creationId="{00000000-0000-0000-0000-000000000000}"/>
          </ac:cxnSpMkLst>
        </pc:cxnChg>
      </pc:sldChg>
      <pc:sldChg chg="modSp mod">
        <pc:chgData name="Christian Campagnuolo" userId="1abf8b24-e226-4350-ae1d-a11891f5e9e2" providerId="ADAL" clId="{5A439199-73B8-264E-8C6B-289490E3B7E8}" dt="2022-08-23T18:30:25.482" v="61" actId="207"/>
        <pc:sldMkLst>
          <pc:docMk/>
          <pc:sldMk cId="2266677675" sldId="328"/>
        </pc:sldMkLst>
        <pc:spChg chg="mod">
          <ac:chgData name="Christian Campagnuolo" userId="1abf8b24-e226-4350-ae1d-a11891f5e9e2" providerId="ADAL" clId="{5A439199-73B8-264E-8C6B-289490E3B7E8}" dt="2022-08-23T18:29:12.630" v="52" actId="207"/>
          <ac:spMkLst>
            <pc:docMk/>
            <pc:sldMk cId="2266677675" sldId="328"/>
            <ac:spMk id="576" creationId="{00000000-0000-0000-0000-000000000000}"/>
          </ac:spMkLst>
        </pc:spChg>
        <pc:spChg chg="mod">
          <ac:chgData name="Christian Campagnuolo" userId="1abf8b24-e226-4350-ae1d-a11891f5e9e2" providerId="ADAL" clId="{5A439199-73B8-264E-8C6B-289490E3B7E8}" dt="2022-08-23T18:29:53.278" v="57" actId="207"/>
          <ac:spMkLst>
            <pc:docMk/>
            <pc:sldMk cId="2266677675" sldId="328"/>
            <ac:spMk id="591" creationId="{00000000-0000-0000-0000-000000000000}"/>
          </ac:spMkLst>
        </pc:spChg>
        <pc:spChg chg="mod">
          <ac:chgData name="Christian Campagnuolo" userId="1abf8b24-e226-4350-ae1d-a11891f5e9e2" providerId="ADAL" clId="{5A439199-73B8-264E-8C6B-289490E3B7E8}" dt="2022-08-23T18:30:25.482" v="61" actId="207"/>
          <ac:spMkLst>
            <pc:docMk/>
            <pc:sldMk cId="2266677675" sldId="328"/>
            <ac:spMk id="596" creationId="{00000000-0000-0000-0000-000000000000}"/>
          </ac:spMkLst>
        </pc:spChg>
        <pc:spChg chg="mod">
          <ac:chgData name="Christian Campagnuolo" userId="1abf8b24-e226-4350-ae1d-a11891f5e9e2" providerId="ADAL" clId="{5A439199-73B8-264E-8C6B-289490E3B7E8}" dt="2022-08-23T18:29:32.095" v="54" actId="207"/>
          <ac:spMkLst>
            <pc:docMk/>
            <pc:sldMk cId="2266677675" sldId="328"/>
            <ac:spMk id="601" creationId="{00000000-0000-0000-0000-000000000000}"/>
          </ac:spMkLst>
        </pc:spChg>
        <pc:spChg chg="mod">
          <ac:chgData name="Christian Campagnuolo" userId="1abf8b24-e226-4350-ae1d-a11891f5e9e2" providerId="ADAL" clId="{5A439199-73B8-264E-8C6B-289490E3B7E8}" dt="2022-08-23T18:28:58.759" v="50" actId="207"/>
          <ac:spMkLst>
            <pc:docMk/>
            <pc:sldMk cId="2266677675" sldId="328"/>
            <ac:spMk id="666" creationId="{00000000-0000-0000-0000-000000000000}"/>
          </ac:spMkLst>
        </pc:spChg>
        <pc:spChg chg="mod">
          <ac:chgData name="Christian Campagnuolo" userId="1abf8b24-e226-4350-ae1d-a11891f5e9e2" providerId="ADAL" clId="{5A439199-73B8-264E-8C6B-289490E3B7E8}" dt="2022-08-23T18:29:27.570" v="53" actId="207"/>
          <ac:spMkLst>
            <pc:docMk/>
            <pc:sldMk cId="2266677675" sldId="328"/>
            <ac:spMk id="671" creationId="{00000000-0000-0000-0000-000000000000}"/>
          </ac:spMkLst>
        </pc:spChg>
        <pc:spChg chg="mod">
          <ac:chgData name="Christian Campagnuolo" userId="1abf8b24-e226-4350-ae1d-a11891f5e9e2" providerId="ADAL" clId="{5A439199-73B8-264E-8C6B-289490E3B7E8}" dt="2022-08-23T18:29:47.480" v="56" actId="207"/>
          <ac:spMkLst>
            <pc:docMk/>
            <pc:sldMk cId="2266677675" sldId="328"/>
            <ac:spMk id="676" creationId="{00000000-0000-0000-0000-000000000000}"/>
          </ac:spMkLst>
        </pc:spChg>
        <pc:spChg chg="mod">
          <ac:chgData name="Christian Campagnuolo" userId="1abf8b24-e226-4350-ae1d-a11891f5e9e2" providerId="ADAL" clId="{5A439199-73B8-264E-8C6B-289490E3B7E8}" dt="2022-08-23T18:30:11.924" v="59" actId="207"/>
          <ac:spMkLst>
            <pc:docMk/>
            <pc:sldMk cId="2266677675" sldId="328"/>
            <ac:spMk id="681" creationId="{00000000-0000-0000-0000-000000000000}"/>
          </ac:spMkLst>
        </pc:spChg>
        <pc:cxnChg chg="mod">
          <ac:chgData name="Christian Campagnuolo" userId="1abf8b24-e226-4350-ae1d-a11891f5e9e2" providerId="ADAL" clId="{5A439199-73B8-264E-8C6B-289490E3B7E8}" dt="2022-08-23T18:29:07.911" v="51" actId="208"/>
          <ac:cxnSpMkLst>
            <pc:docMk/>
            <pc:sldMk cId="2266677675" sldId="328"/>
            <ac:cxnSpMk id="565" creationId="{00000000-0000-0000-0000-000000000000}"/>
          </ac:cxnSpMkLst>
        </pc:cxnChg>
        <pc:cxnChg chg="mod">
          <ac:chgData name="Christian Campagnuolo" userId="1abf8b24-e226-4350-ae1d-a11891f5e9e2" providerId="ADAL" clId="{5A439199-73B8-264E-8C6B-289490E3B7E8}" dt="2022-08-23T18:29:38.984" v="55" actId="208"/>
          <ac:cxnSpMkLst>
            <pc:docMk/>
            <pc:sldMk cId="2266677675" sldId="328"/>
            <ac:cxnSpMk id="566" creationId="{00000000-0000-0000-0000-000000000000}"/>
          </ac:cxnSpMkLst>
        </pc:cxnChg>
        <pc:cxnChg chg="mod">
          <ac:chgData name="Christian Campagnuolo" userId="1abf8b24-e226-4350-ae1d-a11891f5e9e2" providerId="ADAL" clId="{5A439199-73B8-264E-8C6B-289490E3B7E8}" dt="2022-08-23T18:29:59.758" v="58" actId="208"/>
          <ac:cxnSpMkLst>
            <pc:docMk/>
            <pc:sldMk cId="2266677675" sldId="328"/>
            <ac:cxnSpMk id="567" creationId="{00000000-0000-0000-0000-000000000000}"/>
          </ac:cxnSpMkLst>
        </pc:cxnChg>
        <pc:cxnChg chg="mod">
          <ac:chgData name="Christian Campagnuolo" userId="1abf8b24-e226-4350-ae1d-a11891f5e9e2" providerId="ADAL" clId="{5A439199-73B8-264E-8C6B-289490E3B7E8}" dt="2022-08-23T18:30:19.484" v="60" actId="208"/>
          <ac:cxnSpMkLst>
            <pc:docMk/>
            <pc:sldMk cId="2266677675" sldId="328"/>
            <ac:cxnSpMk id="568" creationId="{00000000-0000-0000-0000-000000000000}"/>
          </ac:cxnSpMkLst>
        </pc:cxnChg>
      </pc:sldChg>
      <pc:sldChg chg="modSp mod">
        <pc:chgData name="Christian Campagnuolo" userId="1abf8b24-e226-4350-ae1d-a11891f5e9e2" providerId="ADAL" clId="{5A439199-73B8-264E-8C6B-289490E3B7E8}" dt="2022-08-23T18:28:26.961" v="49" actId="208"/>
        <pc:sldMkLst>
          <pc:docMk/>
          <pc:sldMk cId="2269731876" sldId="333"/>
        </pc:sldMkLst>
        <pc:spChg chg="mod">
          <ac:chgData name="Christian Campagnuolo" userId="1abf8b24-e226-4350-ae1d-a11891f5e9e2" providerId="ADAL" clId="{5A439199-73B8-264E-8C6B-289490E3B7E8}" dt="2022-08-23T18:28:26.961" v="49" actId="208"/>
          <ac:spMkLst>
            <pc:docMk/>
            <pc:sldMk cId="2269731876" sldId="333"/>
            <ac:spMk id="43" creationId="{00000000-0000-0000-0000-000000000000}"/>
          </ac:spMkLst>
        </pc:spChg>
        <pc:cxnChg chg="mod">
          <ac:chgData name="Christian Campagnuolo" userId="1abf8b24-e226-4350-ae1d-a11891f5e9e2" providerId="ADAL" clId="{5A439199-73B8-264E-8C6B-289490E3B7E8}" dt="2022-08-23T18:28:23.123" v="48" actId="208"/>
          <ac:cxnSpMkLst>
            <pc:docMk/>
            <pc:sldMk cId="2269731876" sldId="333"/>
            <ac:cxnSpMk id="42" creationId="{00000000-0000-0000-0000-000000000000}"/>
          </ac:cxnSpMkLst>
        </pc:cxnChg>
      </pc:sldChg>
      <pc:sldChg chg="modSp mod">
        <pc:chgData name="Christian Campagnuolo" userId="1abf8b24-e226-4350-ae1d-a11891f5e9e2" providerId="ADAL" clId="{5A439199-73B8-264E-8C6B-289490E3B7E8}" dt="2022-08-23T18:23:42.091" v="25" actId="208"/>
        <pc:sldMkLst>
          <pc:docMk/>
          <pc:sldMk cId="947411872" sldId="334"/>
        </pc:sldMkLst>
        <pc:spChg chg="mod">
          <ac:chgData name="Christian Campagnuolo" userId="1abf8b24-e226-4350-ae1d-a11891f5e9e2" providerId="ADAL" clId="{5A439199-73B8-264E-8C6B-289490E3B7E8}" dt="2022-08-23T18:23:42.091" v="25" actId="208"/>
          <ac:spMkLst>
            <pc:docMk/>
            <pc:sldMk cId="947411872" sldId="334"/>
            <ac:spMk id="84" creationId="{00000000-0000-0000-0000-000000000000}"/>
          </ac:spMkLst>
        </pc:spChg>
        <pc:cxnChg chg="mod">
          <ac:chgData name="Christian Campagnuolo" userId="1abf8b24-e226-4350-ae1d-a11891f5e9e2" providerId="ADAL" clId="{5A439199-73B8-264E-8C6B-289490E3B7E8}" dt="2022-08-23T18:23:34.668" v="24" actId="208"/>
          <ac:cxnSpMkLst>
            <pc:docMk/>
            <pc:sldMk cId="947411872" sldId="334"/>
            <ac:cxnSpMk id="83" creationId="{00000000-0000-0000-0000-000000000000}"/>
          </ac:cxnSpMkLst>
        </pc:cxnChg>
      </pc:sldChg>
      <pc:sldChg chg="modSp mod">
        <pc:chgData name="Christian Campagnuolo" userId="1abf8b24-e226-4350-ae1d-a11891f5e9e2" providerId="ADAL" clId="{5A439199-73B8-264E-8C6B-289490E3B7E8}" dt="2022-08-23T18:35:48.719" v="89" actId="207"/>
        <pc:sldMkLst>
          <pc:docMk/>
          <pc:sldMk cId="4185850267" sldId="347"/>
        </pc:sldMkLst>
        <pc:spChg chg="mod">
          <ac:chgData name="Christian Campagnuolo" userId="1abf8b24-e226-4350-ae1d-a11891f5e9e2" providerId="ADAL" clId="{5A439199-73B8-264E-8C6B-289490E3B7E8}" dt="2022-08-23T18:35:48.719" v="89" actId="207"/>
          <ac:spMkLst>
            <pc:docMk/>
            <pc:sldMk cId="4185850267" sldId="347"/>
            <ac:spMk id="38" creationId="{00000000-0000-0000-0000-000000000000}"/>
          </ac:spMkLst>
        </pc:spChg>
        <pc:spChg chg="mod">
          <ac:chgData name="Christian Campagnuolo" userId="1abf8b24-e226-4350-ae1d-a11891f5e9e2" providerId="ADAL" clId="{5A439199-73B8-264E-8C6B-289490E3B7E8}" dt="2022-08-23T18:22:32.023" v="21" actId="207"/>
          <ac:spMkLst>
            <pc:docMk/>
            <pc:sldMk cId="4185850267" sldId="347"/>
            <ac:spMk id="40" creationId="{00000000-0000-0000-0000-000000000000}"/>
          </ac:spMkLst>
        </pc:spChg>
      </pc:sldChg>
      <pc:sldChg chg="modSp mod">
        <pc:chgData name="Christian Campagnuolo" userId="1abf8b24-e226-4350-ae1d-a11891f5e9e2" providerId="ADAL" clId="{5A439199-73B8-264E-8C6B-289490E3B7E8}" dt="2022-08-23T20:45:36.194" v="119" actId="208"/>
        <pc:sldMkLst>
          <pc:docMk/>
          <pc:sldMk cId="59848245" sldId="357"/>
        </pc:sldMkLst>
        <pc:cxnChg chg="mod">
          <ac:chgData name="Christian Campagnuolo" userId="1abf8b24-e226-4350-ae1d-a11891f5e9e2" providerId="ADAL" clId="{5A439199-73B8-264E-8C6B-289490E3B7E8}" dt="2022-08-23T20:45:28.607" v="118" actId="208"/>
          <ac:cxnSpMkLst>
            <pc:docMk/>
            <pc:sldMk cId="59848245" sldId="357"/>
            <ac:cxnSpMk id="63" creationId="{00000000-0000-0000-0000-000000000000}"/>
          </ac:cxnSpMkLst>
        </pc:cxnChg>
        <pc:cxnChg chg="mod">
          <ac:chgData name="Christian Campagnuolo" userId="1abf8b24-e226-4350-ae1d-a11891f5e9e2" providerId="ADAL" clId="{5A439199-73B8-264E-8C6B-289490E3B7E8}" dt="2022-08-23T20:45:36.194" v="119" actId="208"/>
          <ac:cxnSpMkLst>
            <pc:docMk/>
            <pc:sldMk cId="59848245" sldId="357"/>
            <ac:cxnSpMk id="70" creationId="{00000000-0000-0000-0000-000000000000}"/>
          </ac:cxnSpMkLst>
        </pc:cxnChg>
        <pc:cxnChg chg="mod">
          <ac:chgData name="Christian Campagnuolo" userId="1abf8b24-e226-4350-ae1d-a11891f5e9e2" providerId="ADAL" clId="{5A439199-73B8-264E-8C6B-289490E3B7E8}" dt="2022-08-23T20:45:22.660" v="117" actId="208"/>
          <ac:cxnSpMkLst>
            <pc:docMk/>
            <pc:sldMk cId="59848245" sldId="357"/>
            <ac:cxnSpMk id="83" creationId="{00000000-0000-0000-0000-000000000000}"/>
          </ac:cxnSpMkLst>
        </pc:cxnChg>
      </pc:sldChg>
      <pc:sldChg chg="modSp mod">
        <pc:chgData name="Christian Campagnuolo" userId="1abf8b24-e226-4350-ae1d-a11891f5e9e2" providerId="ADAL" clId="{5A439199-73B8-264E-8C6B-289490E3B7E8}" dt="2022-08-23T18:35:30.264" v="88" actId="208"/>
        <pc:sldMkLst>
          <pc:docMk/>
          <pc:sldMk cId="260146556" sldId="360"/>
        </pc:sldMkLst>
        <pc:spChg chg="mod">
          <ac:chgData name="Christian Campagnuolo" userId="1abf8b24-e226-4350-ae1d-a11891f5e9e2" providerId="ADAL" clId="{5A439199-73B8-264E-8C6B-289490E3B7E8}" dt="2022-08-23T18:35:24.921" v="87" actId="207"/>
          <ac:spMkLst>
            <pc:docMk/>
            <pc:sldMk cId="260146556" sldId="360"/>
            <ac:spMk id="124" creationId="{00000000-0000-0000-0000-000000000000}"/>
          </ac:spMkLst>
        </pc:spChg>
        <pc:cxnChg chg="mod">
          <ac:chgData name="Christian Campagnuolo" userId="1abf8b24-e226-4350-ae1d-a11891f5e9e2" providerId="ADAL" clId="{5A439199-73B8-264E-8C6B-289490E3B7E8}" dt="2022-08-23T18:35:30.264" v="88" actId="208"/>
          <ac:cxnSpMkLst>
            <pc:docMk/>
            <pc:sldMk cId="260146556" sldId="360"/>
            <ac:cxnSpMk id="139" creationId="{00000000-0000-0000-0000-000000000000}"/>
          </ac:cxnSpMkLst>
        </pc:cxnChg>
      </pc:sldChg>
      <pc:sldChg chg="modSp mod">
        <pc:chgData name="Christian Campagnuolo" userId="1abf8b24-e226-4350-ae1d-a11891f5e9e2" providerId="ADAL" clId="{5A439199-73B8-264E-8C6B-289490E3B7E8}" dt="2022-08-23T18:26:43.166" v="45" actId="2085"/>
        <pc:sldMkLst>
          <pc:docMk/>
          <pc:sldMk cId="1182323659" sldId="398"/>
        </pc:sldMkLst>
        <pc:spChg chg="mod">
          <ac:chgData name="Christian Campagnuolo" userId="1abf8b24-e226-4350-ae1d-a11891f5e9e2" providerId="ADAL" clId="{5A439199-73B8-264E-8C6B-289490E3B7E8}" dt="2022-08-23T18:26:33.439" v="43" actId="2085"/>
          <ac:spMkLst>
            <pc:docMk/>
            <pc:sldMk cId="1182323659" sldId="398"/>
            <ac:spMk id="41" creationId="{C7F9C50E-0FF6-4707-A04E-5AF3F2262257}"/>
          </ac:spMkLst>
        </pc:spChg>
        <pc:spChg chg="mod">
          <ac:chgData name="Christian Campagnuolo" userId="1abf8b24-e226-4350-ae1d-a11891f5e9e2" providerId="ADAL" clId="{5A439199-73B8-264E-8C6B-289490E3B7E8}" dt="2022-08-23T18:26:24.710" v="42" actId="2085"/>
          <ac:spMkLst>
            <pc:docMk/>
            <pc:sldMk cId="1182323659" sldId="398"/>
            <ac:spMk id="46" creationId="{18C768E1-1112-490D-9D13-D57E23819BA2}"/>
          </ac:spMkLst>
        </pc:spChg>
        <pc:spChg chg="mod">
          <ac:chgData name="Christian Campagnuolo" userId="1abf8b24-e226-4350-ae1d-a11891f5e9e2" providerId="ADAL" clId="{5A439199-73B8-264E-8C6B-289490E3B7E8}" dt="2022-08-23T18:26:43.166" v="45" actId="2085"/>
          <ac:spMkLst>
            <pc:docMk/>
            <pc:sldMk cId="1182323659" sldId="398"/>
            <ac:spMk id="51" creationId="{8EF2C1EC-2261-4544-9536-0733C7C73A33}"/>
          </ac:spMkLst>
        </pc:spChg>
      </pc:sldChg>
    </pc:docChg>
  </pc:docChgLst>
  <pc:docChgLst>
    <pc:chgData name="Charles Jester" userId="S::charles.jester@revature.com::f75cea3c-e151-4c95-9152-34449bede018" providerId="AD" clId="Web-{D149D8CD-6788-43D5-FE11-68ABAD0D5334}"/>
    <pc:docChg chg="addSld modSld">
      <pc:chgData name="Charles Jester" userId="S::charles.jester@revature.com::f75cea3c-e151-4c95-9152-34449bede018" providerId="AD" clId="Web-{D149D8CD-6788-43D5-FE11-68ABAD0D5334}" dt="2023-05-09T20:51:15.778" v="9" actId="20577"/>
      <pc:docMkLst>
        <pc:docMk/>
      </pc:docMkLst>
      <pc:sldChg chg="modSp add replId">
        <pc:chgData name="Charles Jester" userId="S::charles.jester@revature.com::f75cea3c-e151-4c95-9152-34449bede018" providerId="AD" clId="Web-{D149D8CD-6788-43D5-FE11-68ABAD0D5334}" dt="2023-05-09T20:51:15.778" v="9" actId="20577"/>
        <pc:sldMkLst>
          <pc:docMk/>
          <pc:sldMk cId="1757724898" sldId="2134805876"/>
        </pc:sldMkLst>
        <pc:spChg chg="mod">
          <ac:chgData name="Charles Jester" userId="S::charles.jester@revature.com::f75cea3c-e151-4c95-9152-34449bede018" providerId="AD" clId="Web-{D149D8CD-6788-43D5-FE11-68ABAD0D5334}" dt="2023-05-09T20:51:15.778" v="9" actId="20577"/>
          <ac:spMkLst>
            <pc:docMk/>
            <pc:sldMk cId="1757724898" sldId="2134805876"/>
            <ac:spMk id="2" creationId="{7B48399E-17D7-F6BC-CCA5-133C156D31BF}"/>
          </ac:spMkLst>
        </pc:spChg>
      </pc:sldChg>
    </pc:docChg>
  </pc:docChgLst>
  <pc:docChgLst>
    <pc:chgData name="Adrienne Bouleris" userId="S::adrienne.bouleris@revature.com::5c8107e0-9311-4330-8a7b-c2cad68c970c" providerId="AD" clId="Web-{813956E6-574E-43CF-916B-CEFB22CB5FB8}"/>
    <pc:docChg chg="modSld">
      <pc:chgData name="Adrienne Bouleris" userId="S::adrienne.bouleris@revature.com::5c8107e0-9311-4330-8a7b-c2cad68c970c" providerId="AD" clId="Web-{813956E6-574E-43CF-916B-CEFB22CB5FB8}" dt="2022-11-07T17:17:45.057" v="53" actId="20577"/>
      <pc:docMkLst>
        <pc:docMk/>
      </pc:docMkLst>
      <pc:sldChg chg="modSp">
        <pc:chgData name="Adrienne Bouleris" userId="S::adrienne.bouleris@revature.com::5c8107e0-9311-4330-8a7b-c2cad68c970c" providerId="AD" clId="Web-{813956E6-574E-43CF-916B-CEFB22CB5FB8}" dt="2022-11-07T17:17:45.057" v="53" actId="20577"/>
        <pc:sldMkLst>
          <pc:docMk/>
          <pc:sldMk cId="1817623260" sldId="315"/>
        </pc:sldMkLst>
        <pc:spChg chg="mod">
          <ac:chgData name="Adrienne Bouleris" userId="S::adrienne.bouleris@revature.com::5c8107e0-9311-4330-8a7b-c2cad68c970c" providerId="AD" clId="Web-{813956E6-574E-43CF-916B-CEFB22CB5FB8}" dt="2022-11-07T17:17:10.415" v="35" actId="1076"/>
          <ac:spMkLst>
            <pc:docMk/>
            <pc:sldMk cId="1817623260" sldId="315"/>
            <ac:spMk id="49" creationId="{00000000-0000-0000-0000-000000000000}"/>
          </ac:spMkLst>
        </pc:spChg>
        <pc:spChg chg="mod">
          <ac:chgData name="Adrienne Bouleris" userId="S::adrienne.bouleris@revature.com::5c8107e0-9311-4330-8a7b-c2cad68c970c" providerId="AD" clId="Web-{813956E6-574E-43CF-916B-CEFB22CB5FB8}" dt="2022-11-07T17:17:02.337" v="33" actId="14100"/>
          <ac:spMkLst>
            <pc:docMk/>
            <pc:sldMk cId="1817623260" sldId="315"/>
            <ac:spMk id="53" creationId="{00000000-0000-0000-0000-000000000000}"/>
          </ac:spMkLst>
        </pc:spChg>
        <pc:spChg chg="mod">
          <ac:chgData name="Adrienne Bouleris" userId="S::adrienne.bouleris@revature.com::5c8107e0-9311-4330-8a7b-c2cad68c970c" providerId="AD" clId="Web-{813956E6-574E-43CF-916B-CEFB22CB5FB8}" dt="2022-11-07T17:17:13.650" v="36" actId="1076"/>
          <ac:spMkLst>
            <pc:docMk/>
            <pc:sldMk cId="1817623260" sldId="315"/>
            <ac:spMk id="68" creationId="{00000000-0000-0000-0000-000000000000}"/>
          </ac:spMkLst>
        </pc:spChg>
        <pc:spChg chg="mod">
          <ac:chgData name="Adrienne Bouleris" userId="S::adrienne.bouleris@revature.com::5c8107e0-9311-4330-8a7b-c2cad68c970c" providerId="AD" clId="Web-{813956E6-574E-43CF-916B-CEFB22CB5FB8}" dt="2022-11-07T17:17:45.057" v="53" actId="20577"/>
          <ac:spMkLst>
            <pc:docMk/>
            <pc:sldMk cId="1817623260" sldId="315"/>
            <ac:spMk id="75" creationId="{00000000-0000-0000-0000-000000000000}"/>
          </ac:spMkLst>
        </pc:spChg>
        <pc:spChg chg="mod">
          <ac:chgData name="Adrienne Bouleris" userId="S::adrienne.bouleris@revature.com::5c8107e0-9311-4330-8a7b-c2cad68c970c" providerId="AD" clId="Web-{813956E6-574E-43CF-916B-CEFB22CB5FB8}" dt="2022-11-07T17:17:41.619" v="47" actId="20577"/>
          <ac:spMkLst>
            <pc:docMk/>
            <pc:sldMk cId="1817623260" sldId="315"/>
            <ac:spMk id="76" creationId="{00000000-0000-0000-0000-000000000000}"/>
          </ac:spMkLst>
        </pc:spChg>
        <pc:grpChg chg="mod">
          <ac:chgData name="Adrienne Bouleris" userId="S::adrienne.bouleris@revature.com::5c8107e0-9311-4330-8a7b-c2cad68c970c" providerId="AD" clId="Web-{813956E6-574E-43CF-916B-CEFB22CB5FB8}" dt="2022-11-07T17:17:28.916" v="40" actId="14100"/>
          <ac:grpSpMkLst>
            <pc:docMk/>
            <pc:sldMk cId="1817623260" sldId="315"/>
            <ac:grpSpMk id="10" creationId="{00000000-0000-0000-0000-000000000000}"/>
          </ac:grpSpMkLst>
        </pc:grpChg>
        <pc:grpChg chg="mod">
          <ac:chgData name="Adrienne Bouleris" userId="S::adrienne.bouleris@revature.com::5c8107e0-9311-4330-8a7b-c2cad68c970c" providerId="AD" clId="Web-{813956E6-574E-43CF-916B-CEFB22CB5FB8}" dt="2022-11-07T17:17:06.915" v="34" actId="14100"/>
          <ac:grpSpMkLst>
            <pc:docMk/>
            <pc:sldMk cId="1817623260" sldId="315"/>
            <ac:grpSpMk id="11" creationId="{00000000-0000-0000-0000-000000000000}"/>
          </ac:grpSpMkLst>
        </pc:grpChg>
        <pc:grpChg chg="mod">
          <ac:chgData name="Adrienne Bouleris" userId="S::adrienne.bouleris@revature.com::5c8107e0-9311-4330-8a7b-c2cad68c970c" providerId="AD" clId="Web-{813956E6-574E-43CF-916B-CEFB22CB5FB8}" dt="2022-11-07T17:17:25.525" v="39" actId="1076"/>
          <ac:grpSpMkLst>
            <pc:docMk/>
            <pc:sldMk cId="1817623260" sldId="315"/>
            <ac:grpSpMk id="34" creationId="{00000000-0000-0000-0000-000000000000}"/>
          </ac:grpSpMkLst>
        </pc:grpChg>
        <pc:grpChg chg="mod">
          <ac:chgData name="Adrienne Bouleris" userId="S::adrienne.bouleris@revature.com::5c8107e0-9311-4330-8a7b-c2cad68c970c" providerId="AD" clId="Web-{813956E6-574E-43CF-916B-CEFB22CB5FB8}" dt="2022-11-07T17:16:18.789" v="24" actId="1076"/>
          <ac:grpSpMkLst>
            <pc:docMk/>
            <pc:sldMk cId="1817623260" sldId="315"/>
            <ac:grpSpMk id="44" creationId="{00000000-0000-0000-0000-000000000000}"/>
          </ac:grpSpMkLst>
        </pc:grpChg>
      </pc:sldChg>
      <pc:sldChg chg="modSp">
        <pc:chgData name="Adrienne Bouleris" userId="S::adrienne.bouleris@revature.com::5c8107e0-9311-4330-8a7b-c2cad68c970c" providerId="AD" clId="Web-{813956E6-574E-43CF-916B-CEFB22CB5FB8}" dt="2022-11-07T17:16:49.384" v="32" actId="20577"/>
        <pc:sldMkLst>
          <pc:docMk/>
          <pc:sldMk cId="59848245" sldId="357"/>
        </pc:sldMkLst>
        <pc:spChg chg="mod">
          <ac:chgData name="Adrienne Bouleris" userId="S::adrienne.bouleris@revature.com::5c8107e0-9311-4330-8a7b-c2cad68c970c" providerId="AD" clId="Web-{813956E6-574E-43CF-916B-CEFB22CB5FB8}" dt="2022-11-07T17:16:49.384" v="32" actId="20577"/>
          <ac:spMkLst>
            <pc:docMk/>
            <pc:sldMk cId="59848245" sldId="357"/>
            <ac:spMk id="86" creationId="{00000000-0000-0000-0000-000000000000}"/>
          </ac:spMkLst>
        </pc:spChg>
        <pc:cxnChg chg="mod">
          <ac:chgData name="Adrienne Bouleris" userId="S::adrienne.bouleris@revature.com::5c8107e0-9311-4330-8a7b-c2cad68c970c" providerId="AD" clId="Web-{813956E6-574E-43CF-916B-CEFB22CB5FB8}" dt="2022-11-07T17:16:47.712" v="29" actId="1076"/>
          <ac:cxnSpMkLst>
            <pc:docMk/>
            <pc:sldMk cId="59848245" sldId="357"/>
            <ac:cxnSpMk id="83" creationId="{00000000-0000-0000-0000-000000000000}"/>
          </ac:cxnSpMkLst>
        </pc:cxnChg>
      </pc:sldChg>
    </pc:docChg>
  </pc:docChgLst>
  <pc:docChgLst>
    <pc:chgData name="Christian Campagnuolo" userId="1abf8b24-e226-4350-ae1d-a11891f5e9e2" providerId="ADAL" clId="{5FB7125C-F8CF-7B4F-9F39-74626D9A216B}"/>
    <pc:docChg chg="addSld modSld">
      <pc:chgData name="Christian Campagnuolo" userId="1abf8b24-e226-4350-ae1d-a11891f5e9e2" providerId="ADAL" clId="{5FB7125C-F8CF-7B4F-9F39-74626D9A216B}" dt="2023-02-09T16:38:03.908" v="59" actId="2711"/>
      <pc:docMkLst>
        <pc:docMk/>
      </pc:docMkLst>
      <pc:sldChg chg="modSp add mod setBg">
        <pc:chgData name="Christian Campagnuolo" userId="1abf8b24-e226-4350-ae1d-a11891f5e9e2" providerId="ADAL" clId="{5FB7125C-F8CF-7B4F-9F39-74626D9A216B}" dt="2023-02-09T16:38:03.908" v="59" actId="2711"/>
        <pc:sldMkLst>
          <pc:docMk/>
          <pc:sldMk cId="2182027031" sldId="2134805866"/>
        </pc:sldMkLst>
        <pc:spChg chg="mod">
          <ac:chgData name="Christian Campagnuolo" userId="1abf8b24-e226-4350-ae1d-a11891f5e9e2" providerId="ADAL" clId="{5FB7125C-F8CF-7B4F-9F39-74626D9A216B}" dt="2023-02-09T16:38:03.908" v="59" actId="2711"/>
          <ac:spMkLst>
            <pc:docMk/>
            <pc:sldMk cId="2182027031" sldId="2134805866"/>
            <ac:spMk id="2" creationId="{BD84779E-8BFC-9E4B-B576-F45B5C488699}"/>
          </ac:spMkLst>
        </pc:spChg>
        <pc:spChg chg="mod">
          <ac:chgData name="Christian Campagnuolo" userId="1abf8b24-e226-4350-ae1d-a11891f5e9e2" providerId="ADAL" clId="{5FB7125C-F8CF-7B4F-9F39-74626D9A216B}" dt="2023-02-09T16:37:36.090" v="57" actId="20577"/>
          <ac:spMkLst>
            <pc:docMk/>
            <pc:sldMk cId="2182027031" sldId="2134805866"/>
            <ac:spMk id="5" creationId="{DEF7B260-717D-1EE7-8597-F692228CB856}"/>
          </ac:spMkLst>
        </pc:spChg>
      </pc:sldChg>
    </pc:docChg>
  </pc:docChgLst>
  <pc:docChgLst>
    <pc:chgData name="Eric Suminski" userId="65d6038d-0f3f-445c-ade2-da9e43f25b26" providerId="ADAL" clId="{03ED1936-781F-4569-B67B-426950EE66CA}"/>
    <pc:docChg chg="undo custSel modSld">
      <pc:chgData name="Eric Suminski" userId="65d6038d-0f3f-445c-ade2-da9e43f25b26" providerId="ADAL" clId="{03ED1936-781F-4569-B67B-426950EE66CA}" dt="2024-02-22T16:32:05.588" v="94" actId="20577"/>
      <pc:docMkLst>
        <pc:docMk/>
      </pc:docMkLst>
      <pc:sldChg chg="modSp mod">
        <pc:chgData name="Eric Suminski" userId="65d6038d-0f3f-445c-ade2-da9e43f25b26" providerId="ADAL" clId="{03ED1936-781F-4569-B67B-426950EE66CA}" dt="2024-02-22T16:32:05.588" v="94" actId="20577"/>
        <pc:sldMkLst>
          <pc:docMk/>
          <pc:sldMk cId="3920147597" sldId="2134805918"/>
        </pc:sldMkLst>
        <pc:spChg chg="mod">
          <ac:chgData name="Eric Suminski" userId="65d6038d-0f3f-445c-ade2-da9e43f25b26" providerId="ADAL" clId="{03ED1936-781F-4569-B67B-426950EE66CA}" dt="2024-02-22T16:32:05.588" v="94" actId="20577"/>
          <ac:spMkLst>
            <pc:docMk/>
            <pc:sldMk cId="3920147597" sldId="2134805918"/>
            <ac:spMk id="2" creationId="{49061427-3FEB-B646-AA5F-55ABE602A8CD}"/>
          </ac:spMkLst>
        </pc:spChg>
      </pc:sldChg>
      <pc:sldChg chg="modSp mod">
        <pc:chgData name="Eric Suminski" userId="65d6038d-0f3f-445c-ade2-da9e43f25b26" providerId="ADAL" clId="{03ED1936-781F-4569-B67B-426950EE66CA}" dt="2024-02-22T16:31:49.878" v="76" actId="20577"/>
        <pc:sldMkLst>
          <pc:docMk/>
          <pc:sldMk cId="2206071569" sldId="2134805919"/>
        </pc:sldMkLst>
        <pc:spChg chg="mod">
          <ac:chgData name="Eric Suminski" userId="65d6038d-0f3f-445c-ade2-da9e43f25b26" providerId="ADAL" clId="{03ED1936-781F-4569-B67B-426950EE66CA}" dt="2024-02-22T16:31:49.878" v="76" actId="20577"/>
          <ac:spMkLst>
            <pc:docMk/>
            <pc:sldMk cId="2206071569" sldId="2134805919"/>
            <ac:spMk id="23" creationId="{62E9B6E1-7420-4F5C-A89A-7C6EAEF8CB63}"/>
          </ac:spMkLst>
        </pc:spChg>
        <pc:spChg chg="mod">
          <ac:chgData name="Eric Suminski" userId="65d6038d-0f3f-445c-ade2-da9e43f25b26" providerId="ADAL" clId="{03ED1936-781F-4569-B67B-426950EE66CA}" dt="2024-02-22T16:08:10.257" v="22" actId="1076"/>
          <ac:spMkLst>
            <pc:docMk/>
            <pc:sldMk cId="2206071569" sldId="2134805919"/>
            <ac:spMk id="34" creationId="{BB416016-1952-39E8-12F7-B3F319D1FA5C}"/>
          </ac:spMkLst>
        </pc:spChg>
        <pc:spChg chg="mod">
          <ac:chgData name="Eric Suminski" userId="65d6038d-0f3f-445c-ade2-da9e43f25b26" providerId="ADAL" clId="{03ED1936-781F-4569-B67B-426950EE66CA}" dt="2024-02-22T16:31:42.241" v="62" actId="20577"/>
          <ac:spMkLst>
            <pc:docMk/>
            <pc:sldMk cId="2206071569" sldId="2134805919"/>
            <ac:spMk id="40" creationId="{8F0E10C9-E34C-418A-9D97-348164150FB1}"/>
          </ac:spMkLst>
        </pc:spChg>
      </pc:sldChg>
    </pc:docChg>
  </pc:docChgLst>
  <pc:docChgLst>
    <pc:chgData name="Charles Jester" userId="f75cea3c-e151-4c95-9152-34449bede018" providerId="ADAL" clId="{2C002633-AB6B-4FD2-B2F4-876971C26CE7}"/>
    <pc:docChg chg="custSel addSld delSld modSld sldOrd">
      <pc:chgData name="Charles Jester" userId="f75cea3c-e151-4c95-9152-34449bede018" providerId="ADAL" clId="{2C002633-AB6B-4FD2-B2F4-876971C26CE7}" dt="2024-03-19T15:07:48.779" v="393" actId="20577"/>
      <pc:docMkLst>
        <pc:docMk/>
      </pc:docMkLst>
      <pc:sldChg chg="modSp mod">
        <pc:chgData name="Charles Jester" userId="f75cea3c-e151-4c95-9152-34449bede018" providerId="ADAL" clId="{2C002633-AB6B-4FD2-B2F4-876971C26CE7}" dt="2024-03-19T15:01:01.018" v="269" actId="1076"/>
        <pc:sldMkLst>
          <pc:docMk/>
          <pc:sldMk cId="2464003690" sldId="2134805920"/>
        </pc:sldMkLst>
        <pc:picChg chg="mod">
          <ac:chgData name="Charles Jester" userId="f75cea3c-e151-4c95-9152-34449bede018" providerId="ADAL" clId="{2C002633-AB6B-4FD2-B2F4-876971C26CE7}" dt="2024-03-19T15:01:01.018" v="269" actId="1076"/>
          <ac:picMkLst>
            <pc:docMk/>
            <pc:sldMk cId="2464003690" sldId="2134805920"/>
            <ac:picMk id="3" creationId="{05355144-DEB7-9F40-811B-307E8F83B933}"/>
          </ac:picMkLst>
        </pc:picChg>
      </pc:sldChg>
      <pc:sldChg chg="modSp add mod ord modAnim modNotesTx">
        <pc:chgData name="Charles Jester" userId="f75cea3c-e151-4c95-9152-34449bede018" providerId="ADAL" clId="{2C002633-AB6B-4FD2-B2F4-876971C26CE7}" dt="2024-03-19T15:07:48.779" v="393" actId="20577"/>
        <pc:sldMkLst>
          <pc:docMk/>
          <pc:sldMk cId="972576356" sldId="2134805930"/>
        </pc:sldMkLst>
        <pc:spChg chg="mod">
          <ac:chgData name="Charles Jester" userId="f75cea3c-e151-4c95-9152-34449bede018" providerId="ADAL" clId="{2C002633-AB6B-4FD2-B2F4-876971C26CE7}" dt="2024-03-18T21:52:50.334" v="20" actId="20577"/>
          <ac:spMkLst>
            <pc:docMk/>
            <pc:sldMk cId="972576356" sldId="2134805930"/>
            <ac:spMk id="2" creationId="{45A1F15E-A89D-FB2A-8678-48E813D9747E}"/>
          </ac:spMkLst>
        </pc:spChg>
        <pc:spChg chg="mod">
          <ac:chgData name="Charles Jester" userId="f75cea3c-e151-4c95-9152-34449bede018" providerId="ADAL" clId="{2C002633-AB6B-4FD2-B2F4-876971C26CE7}" dt="2024-03-19T15:07:14.054" v="304" actId="20577"/>
          <ac:spMkLst>
            <pc:docMk/>
            <pc:sldMk cId="972576356" sldId="2134805930"/>
            <ac:spMk id="3" creationId="{C22BCF9D-0B7B-9AB3-1EFC-ABE372BE04F9}"/>
          </ac:spMkLst>
        </pc:spChg>
        <pc:spChg chg="mod">
          <ac:chgData name="Charles Jester" userId="f75cea3c-e151-4c95-9152-34449bede018" providerId="ADAL" clId="{2C002633-AB6B-4FD2-B2F4-876971C26CE7}" dt="2024-03-18T21:54:40.747" v="224" actId="20577"/>
          <ac:spMkLst>
            <pc:docMk/>
            <pc:sldMk cId="972576356" sldId="2134805930"/>
            <ac:spMk id="5" creationId="{76A782CC-E0DF-D0C2-9F24-3A97C643B07E}"/>
          </ac:spMkLst>
        </pc:spChg>
      </pc:sldChg>
      <pc:sldChg chg="add del">
        <pc:chgData name="Charles Jester" userId="f75cea3c-e151-4c95-9152-34449bede018" providerId="ADAL" clId="{2C002633-AB6B-4FD2-B2F4-876971C26CE7}" dt="2024-03-18T21:55:10.360" v="254"/>
        <pc:sldMkLst>
          <pc:docMk/>
          <pc:sldMk cId="3368795689" sldId="2134805931"/>
        </pc:sldMkLst>
      </pc:sldChg>
    </pc:docChg>
  </pc:docChgLst>
  <pc:docChgLst>
    <pc:chgData name="Charles Jester" userId="S::charles.jester@revature.com::f75cea3c-e151-4c95-9152-34449bede018" providerId="AD" clId="Web-{013735D8-7BDB-FA9D-0B2F-A90B927AB761}"/>
    <pc:docChg chg="modSld">
      <pc:chgData name="Charles Jester" userId="S::charles.jester@revature.com::f75cea3c-e151-4c95-9152-34449bede018" providerId="AD" clId="Web-{013735D8-7BDB-FA9D-0B2F-A90B927AB761}" dt="2023-05-10T09:58:09.367" v="12"/>
      <pc:docMkLst>
        <pc:docMk/>
      </pc:docMkLst>
      <pc:sldChg chg="modSp">
        <pc:chgData name="Charles Jester" userId="S::charles.jester@revature.com::f75cea3c-e151-4c95-9152-34449bede018" providerId="AD" clId="Web-{013735D8-7BDB-FA9D-0B2F-A90B927AB761}" dt="2023-05-10T09:58:02.086" v="8" actId="20577"/>
        <pc:sldMkLst>
          <pc:docMk/>
          <pc:sldMk cId="3638003459" sldId="2134805873"/>
        </pc:sldMkLst>
        <pc:spChg chg="mod">
          <ac:chgData name="Charles Jester" userId="S::charles.jester@revature.com::f75cea3c-e151-4c95-9152-34449bede018" providerId="AD" clId="Web-{013735D8-7BDB-FA9D-0B2F-A90B927AB761}" dt="2023-05-10T09:58:02.086" v="8" actId="20577"/>
          <ac:spMkLst>
            <pc:docMk/>
            <pc:sldMk cId="3638003459" sldId="2134805873"/>
            <ac:spMk id="5" creationId="{D7AA8AE2-4A45-5F23-5C5D-6D98F3758378}"/>
          </ac:spMkLst>
        </pc:spChg>
      </pc:sldChg>
      <pc:sldChg chg="modAnim">
        <pc:chgData name="Charles Jester" userId="S::charles.jester@revature.com::f75cea3c-e151-4c95-9152-34449bede018" providerId="AD" clId="Web-{013735D8-7BDB-FA9D-0B2F-A90B927AB761}" dt="2023-05-10T09:58:09.367" v="12"/>
        <pc:sldMkLst>
          <pc:docMk/>
          <pc:sldMk cId="2338120084" sldId="213480587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1D0313-F1C1-4BE6-A903-24D8C0A87064}" type="datetimeFigureOut">
              <a:rPr lang="en-US" smtClean="0"/>
              <a:t>5/14/2024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7E69A0D-136B-4D35-8372-B141A6D4B63A}" type="slidenum">
              <a:rPr lang="en-US" smtClean="0"/>
              <a:t>‹#›</a:t>
            </a:fld>
            <a:endParaRPr lang="en-US"/>
          </a:p>
        </p:txBody>
      </p:sp>
    </p:spTree>
    <p:extLst>
      <p:ext uri="{BB962C8B-B14F-4D97-AF65-F5344CB8AC3E}">
        <p14:creationId xmlns:p14="http://schemas.microsoft.com/office/powerpoint/2010/main" val="3161100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52216B-A306-4191-9607-65EF0B473D4A}" type="datetimeFigureOut">
              <a:rPr lang="en-US" smtClean="0"/>
              <a:t>5/14/2024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F2FE03-0128-49A4-9C8E-FA8E5C6BCA0C}" type="slidenum">
              <a:rPr lang="en-US" smtClean="0"/>
              <a:t>‹#›</a:t>
            </a:fld>
            <a:endParaRPr lang="en-US"/>
          </a:p>
        </p:txBody>
      </p:sp>
    </p:spTree>
    <p:extLst>
      <p:ext uri="{BB962C8B-B14F-4D97-AF65-F5344CB8AC3E}">
        <p14:creationId xmlns:p14="http://schemas.microsoft.com/office/powerpoint/2010/main" val="3348255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nhtsa.gov/vehicle-manufacturers/automated-driving-systems"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sae.org/blog/sae-j3016-update"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researchgate.net/publication/372444425_Integrated_artificial_intelligence_and_predictive_maintenance_of_electric_vehicle_components_with_optical_and_quantum_enhancement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medium.com/@dorlecontrols/machine-learning-and-advanced-driver-assistance-systems-adas-revolutionizing-road-safety-4edf6eb1718a"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researchgate.net/publication/372444425_Integrated_artificial_intelligence_and_predictive_maintenance_of_electric_vehicle_components_with_optical_and_quantum_enhancements"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medium.com/@dorlecontrols/machine-learning-and-advanced-driver-assistance-systems-adas-revolutionizing-road-safety-4edf6eb1718a"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alibri"/>
              <a:buChar char="-"/>
            </a:pPr>
            <a:endParaRPr lang="en-US">
              <a:cs typeface="Calibri"/>
            </a:endParaRPr>
          </a:p>
        </p:txBody>
      </p:sp>
      <p:sp>
        <p:nvSpPr>
          <p:cNvPr id="4" name="Slide Number Placeholder 3"/>
          <p:cNvSpPr>
            <a:spLocks noGrp="1"/>
          </p:cNvSpPr>
          <p:nvPr>
            <p:ph type="sldNum" sz="quarter" idx="5"/>
          </p:nvPr>
        </p:nvSpPr>
        <p:spPr/>
        <p:txBody>
          <a:bodyPr/>
          <a:lstStyle/>
          <a:p>
            <a:fld id="{B3F2FE03-0128-49A4-9C8E-FA8E5C6BCA0C}" type="slidenum">
              <a:rPr lang="en-US" smtClean="0"/>
              <a:t>1</a:t>
            </a:fld>
            <a:endParaRPr lang="en-US"/>
          </a:p>
        </p:txBody>
      </p:sp>
    </p:spTree>
    <p:extLst>
      <p:ext uri="{BB962C8B-B14F-4D97-AF65-F5344CB8AC3E}">
        <p14:creationId xmlns:p14="http://schemas.microsoft.com/office/powerpoint/2010/main" val="597280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Enhanced Safety:</a:t>
            </a:r>
            <a:r>
              <a:rPr lang="en-US" dirty="0"/>
              <a:t> Features like automatic emergency braking with pedestrian detection and intelligent speed assist can significantly reduce accidents and fatalities. </a:t>
            </a:r>
          </a:p>
          <a:p>
            <a:endParaRPr lang="en-US" b="1" dirty="0"/>
          </a:p>
          <a:p>
            <a:r>
              <a:rPr lang="en-US" b="1" dirty="0"/>
              <a:t>Improved Driver Assistance:</a:t>
            </a:r>
            <a:r>
              <a:rPr lang="en-US" dirty="0"/>
              <a:t> Systems like highway driving assist and traffic jam assist can automate repetitive tasks and reduce driver workload on long journeys. </a:t>
            </a:r>
          </a:p>
          <a:p>
            <a:endParaRPr lang="en-US" b="1" dirty="0"/>
          </a:p>
          <a:p>
            <a:r>
              <a:rPr lang="en-US" b="1" dirty="0"/>
              <a:t>Semi-Autonomous Driving Capabilities:</a:t>
            </a:r>
            <a:r>
              <a:rPr lang="en-US" dirty="0"/>
              <a:t> Advanced ADAS features pave the way for the future of autonomous </a:t>
            </a:r>
            <a:r>
              <a:rPr lang="en-US" dirty="0" err="1"/>
              <a:t>vehicl</a:t>
            </a:r>
            <a:endParaRPr lang="en-US" dirty="0"/>
          </a:p>
          <a:p>
            <a:r>
              <a:rPr lang="en-US" dirty="0"/>
              <a:t>es by providing a foundation for hands-free driving under specific conditions.</a:t>
            </a:r>
          </a:p>
          <a:p>
            <a:endParaRPr lang="en-US" dirty="0">
              <a:ea typeface="Calibri"/>
              <a:cs typeface="Calibri"/>
            </a:endParaRPr>
          </a:p>
          <a:p>
            <a:r>
              <a:rPr lang="en-US" dirty="0">
                <a:ea typeface="Calibri"/>
                <a:cs typeface="Calibri"/>
              </a:rPr>
              <a:t>ADAS Features:</a:t>
            </a:r>
            <a:br>
              <a:rPr lang="en-US" dirty="0">
                <a:ea typeface="Calibri"/>
                <a:cs typeface="Calibri"/>
              </a:rPr>
            </a:br>
            <a:br>
              <a:rPr lang="en-US" dirty="0">
                <a:ea typeface="Calibri"/>
                <a:cs typeface="Calibri"/>
              </a:rPr>
            </a:br>
            <a:r>
              <a:rPr lang="en-US" b="1" dirty="0"/>
              <a:t>Automated Emergency Braking (AEB):</a:t>
            </a:r>
            <a:r>
              <a:rPr lang="en-US" dirty="0"/>
              <a:t> A system that automatically applies brakes to avoid a collision with a detected object in the forward path. Advanced AEB can include pedestrian and cyclist detection.</a:t>
            </a:r>
          </a:p>
          <a:p>
            <a:endParaRPr lang="en-US" dirty="0"/>
          </a:p>
          <a:p>
            <a:r>
              <a:rPr lang="en-US" dirty="0"/>
              <a:t> </a:t>
            </a:r>
            <a:r>
              <a:rPr lang="en-US" b="1" dirty="0"/>
              <a:t>Adaptive Cruise Control (ACC):</a:t>
            </a:r>
            <a:r>
              <a:rPr lang="en-US" dirty="0"/>
              <a:t> Maintains a set cruising speed while automatically adjusting the car's speed to maintain a safe distance from the vehicle in front. </a:t>
            </a:r>
          </a:p>
          <a:p>
            <a:endParaRPr lang="en-US" b="1" dirty="0"/>
          </a:p>
          <a:p>
            <a:r>
              <a:rPr lang="en-US" b="1" dirty="0"/>
              <a:t>Lane Centering Assist (LCA):</a:t>
            </a:r>
            <a:r>
              <a:rPr lang="en-US" dirty="0"/>
              <a:t> Helps keep the vehicle centered within its lane by providing steering assistance or warnings when drifting. </a:t>
            </a:r>
          </a:p>
          <a:p>
            <a:endParaRPr lang="en-US" b="1" dirty="0"/>
          </a:p>
          <a:p>
            <a:r>
              <a:rPr lang="en-US" b="1" dirty="0"/>
              <a:t>Highway Driving Assist (HDA):</a:t>
            </a:r>
            <a:r>
              <a:rPr lang="en-US" dirty="0"/>
              <a:t> Combines features like ACC and LCA to enable semi-autonomous driving on highways under certain conditions. </a:t>
            </a:r>
          </a:p>
          <a:p>
            <a:endParaRPr lang="en-US" b="1" dirty="0"/>
          </a:p>
          <a:p>
            <a:r>
              <a:rPr lang="en-US" b="1" dirty="0"/>
              <a:t>Traffic Jam Assist (TJA):</a:t>
            </a:r>
            <a:r>
              <a:rPr lang="en-US" dirty="0"/>
              <a:t> Provides automated low-speed following and lane centering in stop-and-go traffic situations. </a:t>
            </a:r>
          </a:p>
          <a:p>
            <a:endParaRPr lang="en-US" b="1" dirty="0"/>
          </a:p>
          <a:p>
            <a:r>
              <a:rPr lang="en-US" b="1" dirty="0"/>
              <a:t>Parking Assist Systems:</a:t>
            </a:r>
            <a:r>
              <a:rPr lang="en-US" dirty="0"/>
              <a:t> Utilize various sensors and cameras to guide the driver during parking maneuvers or even automate the parking process entirely.</a:t>
            </a:r>
          </a:p>
          <a:p>
            <a:endParaRPr lang="en-US" dirty="0">
              <a:ea typeface="Calibri"/>
              <a:cs typeface="Calibri"/>
            </a:endParaRPr>
          </a:p>
          <a:p>
            <a:pPr>
              <a:buFont typeface="Arial" panose="020B0604020202020204" pitchFamily="34" charset="0"/>
              <a:buChar char="•"/>
            </a:pPr>
            <a:r>
              <a:rPr lang="en-US" dirty="0"/>
              <a:t>Advanced ADAS functionalities are constantly evolving, with new features and capabilities emerging all the time.</a:t>
            </a:r>
          </a:p>
          <a:p>
            <a:pPr>
              <a:buFont typeface="Arial" panose="020B0604020202020204" pitchFamily="34" charset="0"/>
              <a:buChar char="•"/>
            </a:pPr>
            <a:r>
              <a:rPr lang="en-US" dirty="0"/>
              <a:t>It's important to remember that even advanced ADAS systems are not perfect and do not replace the need for an attentive driver. Drivers should always remain engaged and ready to take control of the vehicle.</a:t>
            </a:r>
          </a:p>
          <a:p>
            <a:pPr>
              <a:buFont typeface="Arial" panose="020B0604020202020204" pitchFamily="34" charset="0"/>
              <a:buChar char="•"/>
            </a:pPr>
            <a:r>
              <a:rPr lang="en-US" dirty="0"/>
              <a:t>Regulations around ADAS functionalities can vary depending on the geographical location.</a:t>
            </a:r>
          </a:p>
          <a:p>
            <a:endParaRPr lang="en-US" b="1" dirty="0"/>
          </a:p>
          <a:p>
            <a:r>
              <a:rPr lang="en-US" b="1" dirty="0"/>
              <a:t>Discussion Points:</a:t>
            </a:r>
            <a:endParaRPr lang="en-US" dirty="0"/>
          </a:p>
          <a:p>
            <a:pPr>
              <a:buFont typeface="Arial" panose="020B0604020202020204" pitchFamily="34" charset="0"/>
              <a:buChar char="•"/>
            </a:pPr>
            <a:r>
              <a:rPr lang="en-US" dirty="0"/>
              <a:t>How can future ADAS advancements balance automation with driver responsibility to ensure safe and reliable operation?</a:t>
            </a:r>
          </a:p>
          <a:p>
            <a:pPr>
              <a:buFont typeface="Arial" panose="020B0604020202020204" pitchFamily="34" charset="0"/>
              <a:buChar char="•"/>
            </a:pPr>
            <a:r>
              <a:rPr lang="en-US" dirty="0"/>
              <a:t>What infrastructure improvements are necessary to support the widespread adoption of advanced ADAS features?</a:t>
            </a:r>
          </a:p>
          <a:p>
            <a:pPr>
              <a:buFont typeface="Arial" panose="020B0604020202020204" pitchFamily="34" charset="0"/>
              <a:buChar char="•"/>
            </a:pPr>
            <a:r>
              <a:rPr lang="en-US" dirty="0"/>
              <a:t>How can user interfaces be designed to effectively communicate the capabilities and limitations of advanced ADAS to drivers?</a:t>
            </a:r>
          </a:p>
          <a:p>
            <a:endParaRPr lang="en-US" b="1" dirty="0"/>
          </a:p>
          <a:p>
            <a:r>
              <a:rPr lang="en-US" b="1" dirty="0"/>
              <a:t>References:</a:t>
            </a:r>
            <a:endParaRPr lang="en-US" dirty="0"/>
          </a:p>
          <a:p>
            <a:pPr>
              <a:buFont typeface="Arial" panose="020B0604020202020204" pitchFamily="34" charset="0"/>
              <a:buChar char="•"/>
            </a:pPr>
            <a:r>
              <a:rPr lang="en-US" dirty="0"/>
              <a:t>National Highway Traffic Safety Administration (NHTSA) - Automated Driving Systems: </a:t>
            </a:r>
            <a:r>
              <a:rPr lang="en-US" dirty="0">
                <a:hlinkClick r:id="rId3"/>
              </a:rPr>
              <a:t>https://www.nhtsa.gov/vehicle-manufacturers/automated-driving-systems</a:t>
            </a:r>
            <a:endParaRPr lang="en-US" dirty="0"/>
          </a:p>
          <a:p>
            <a:pPr>
              <a:buFont typeface="Arial" panose="020B0604020202020204" pitchFamily="34" charset="0"/>
              <a:buChar char="•"/>
            </a:pPr>
            <a:r>
              <a:rPr lang="en-US" dirty="0"/>
              <a:t>Society of Automotive Engineers (SAE) Levels of Automated Driving: </a:t>
            </a:r>
            <a:r>
              <a:rPr lang="en-US" dirty="0">
                <a:hlinkClick r:id="rId4"/>
              </a:rPr>
              <a:t>https://www.sae.org/blog/sae-j3016-update</a:t>
            </a:r>
            <a:endParaRPr lang="en-US" dirty="0"/>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B3F2FE03-0128-49A4-9C8E-FA8E5C6BCA0C}" type="slidenum">
              <a:rPr lang="en-US" smtClean="0"/>
              <a:t>4</a:t>
            </a:fld>
            <a:endParaRPr lang="en-US"/>
          </a:p>
        </p:txBody>
      </p:sp>
    </p:spTree>
    <p:extLst>
      <p:ext uri="{BB962C8B-B14F-4D97-AF65-F5344CB8AC3E}">
        <p14:creationId xmlns:p14="http://schemas.microsoft.com/office/powerpoint/2010/main" val="2686918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US" b="1" dirty="0"/>
              <a:t>Machine learning algorithms process sensor data:</a:t>
            </a:r>
            <a:r>
              <a:rPr lang="en-US" dirty="0"/>
              <a:t> Cameras, LiDAR, radar, and other sensors generate massive amounts of data. Machine learning algorithms analyze this data to do the following:</a:t>
            </a:r>
          </a:p>
          <a:p>
            <a:pPr lvl="1">
              <a:buFont typeface="Arial" panose="020B0604020202020204" pitchFamily="34" charset="0"/>
              <a:buChar char="•"/>
            </a:pPr>
            <a:r>
              <a:rPr lang="en-US" dirty="0"/>
              <a:t>Identify and classify objects (vehicles, pedestrians, traffic signs)</a:t>
            </a:r>
          </a:p>
          <a:p>
            <a:pPr lvl="1">
              <a:buFont typeface="Arial" panose="020B0604020202020204" pitchFamily="34" charset="0"/>
              <a:buChar char="•"/>
            </a:pPr>
            <a:r>
              <a:rPr lang="en-US" dirty="0"/>
              <a:t>Estimate object distance, size, and speed</a:t>
            </a:r>
          </a:p>
          <a:p>
            <a:pPr lvl="1">
              <a:buFont typeface="Arial" panose="020B0604020202020204" pitchFamily="34" charset="0"/>
              <a:buChar char="•"/>
            </a:pPr>
            <a:r>
              <a:rPr lang="en-US" dirty="0"/>
              <a:t>Predict object movement and potential hazards</a:t>
            </a:r>
          </a:p>
          <a:p>
            <a:pPr>
              <a:buFont typeface="Arial" panose="020B0604020202020204" pitchFamily="34" charset="0"/>
              <a:buNone/>
            </a:pPr>
            <a:r>
              <a:rPr lang="en-US" b="1" dirty="0"/>
              <a:t>Enhanced perception capabilities:</a:t>
            </a:r>
            <a:r>
              <a:rPr lang="en-US" dirty="0"/>
              <a:t> Through machine learning, ADAS systems can: </a:t>
            </a:r>
          </a:p>
          <a:p>
            <a:pPr lvl="1">
              <a:buFont typeface="Arial" panose="020B0604020202020204" pitchFamily="34" charset="0"/>
              <a:buChar char="•"/>
            </a:pPr>
            <a:r>
              <a:rPr lang="en-US" dirty="0"/>
              <a:t>Track the movement of multiple objects simultaneously.</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Perform object detection and recognition with higher accuracy, even in challenging conditions like low light or fog.</a:t>
            </a:r>
          </a:p>
          <a:p>
            <a:pPr lvl="1">
              <a:buFont typeface="Arial" panose="020B0604020202020204" pitchFamily="34" charset="0"/>
              <a:buChar char="•"/>
            </a:pPr>
            <a:r>
              <a:rPr lang="en-US" dirty="0"/>
              <a:t>Anticipate potential hazards based on object behavior and historical data.</a:t>
            </a:r>
          </a:p>
          <a:p>
            <a:pPr>
              <a:buFont typeface="Arial" panose="020B0604020202020204" pitchFamily="34" charset="0"/>
              <a:buNone/>
            </a:pPr>
            <a:r>
              <a:rPr lang="en-US" b="1" dirty="0"/>
              <a:t>Improved performance and adaptability:</a:t>
            </a:r>
            <a:r>
              <a:rPr lang="en-US" dirty="0"/>
              <a:t> Machine learning allows ADAS systems to: </a:t>
            </a:r>
          </a:p>
          <a:p>
            <a:pPr lvl="1">
              <a:buFont typeface="Arial" panose="020B0604020202020204" pitchFamily="34" charset="0"/>
              <a:buChar char="•"/>
            </a:pPr>
            <a:r>
              <a:rPr lang="en-US" dirty="0"/>
              <a:t>Continuously learn and refine their object detection and recognition models over time.</a:t>
            </a:r>
          </a:p>
          <a:p>
            <a:pPr lvl="1">
              <a:buFont typeface="Arial" panose="020B0604020202020204" pitchFamily="34" charset="0"/>
              <a:buChar char="•"/>
            </a:pPr>
            <a:r>
              <a:rPr lang="en-US" dirty="0"/>
              <a:t>Adapt to different driving environments and weather conditions.</a:t>
            </a:r>
          </a:p>
          <a:p>
            <a:pPr lvl="1">
              <a:buFont typeface="Arial" panose="020B0604020202020204" pitchFamily="34" charset="0"/>
              <a:buChar char="•"/>
            </a:pPr>
            <a:r>
              <a:rPr lang="en-US" dirty="0"/>
              <a:t>Personalize ADAS behavior based on driver preferences (following distance in ACC).</a:t>
            </a:r>
          </a:p>
          <a:p>
            <a:pPr lvl="0">
              <a:buFont typeface="Arial" panose="020B0604020202020204" pitchFamily="34" charset="0"/>
              <a:buNone/>
            </a:pPr>
            <a:r>
              <a:rPr lang="en-US" b="1" dirty="0"/>
              <a:t>Foundation for autonomous driving:</a:t>
            </a:r>
            <a:r>
              <a:rPr lang="en-US" dirty="0"/>
              <a:t> The advanced perception, decision-making, and adaptation capabilities fostered by AI and machine learning are crucial building blocks for the future of autonomous vehicles.</a:t>
            </a:r>
          </a:p>
          <a:p>
            <a:pPr lvl="0">
              <a:buFont typeface="Arial" panose="020B0604020202020204" pitchFamily="34" charset="0"/>
              <a:buNone/>
            </a:pPr>
            <a:endParaRPr lang="en-US" dirty="0"/>
          </a:p>
          <a:p>
            <a:r>
              <a:rPr lang="en-US" b="1" dirty="0"/>
              <a:t>Discussion Points:</a:t>
            </a:r>
            <a:endParaRPr lang="en-US" dirty="0"/>
          </a:p>
          <a:p>
            <a:pPr>
              <a:buFont typeface="Arial" panose="020B0604020202020204" pitchFamily="34" charset="0"/>
              <a:buChar char="•"/>
            </a:pPr>
            <a:r>
              <a:rPr lang="en-US" dirty="0"/>
              <a:t>How can AI and machine learning be leveraged to further improve the safety and reliability of ADAS features?</a:t>
            </a:r>
          </a:p>
          <a:p>
            <a:pPr>
              <a:buFont typeface="Arial" panose="020B0604020202020204" pitchFamily="34" charset="0"/>
              <a:buChar char="•"/>
            </a:pPr>
            <a:r>
              <a:rPr lang="en-US" dirty="0"/>
              <a:t>What are the challenges in ensuring the accuracy and robustness of machine learning models for ADAS applications?</a:t>
            </a:r>
          </a:p>
          <a:p>
            <a:pPr>
              <a:buFont typeface="Arial" panose="020B0604020202020204" pitchFamily="34" charset="0"/>
              <a:buChar char="•"/>
            </a:pPr>
            <a:r>
              <a:rPr lang="en-US" dirty="0"/>
              <a:t>How can we address ethical considerations surrounding driver dependence on AI-powered ADAS functionalities?</a:t>
            </a:r>
          </a:p>
          <a:p>
            <a:endParaRPr lang="en-US" b="1" dirty="0"/>
          </a:p>
          <a:p>
            <a:r>
              <a:rPr lang="en-US" b="1" dirty="0"/>
              <a:t>References:</a:t>
            </a:r>
            <a:endParaRPr lang="en-US" dirty="0"/>
          </a:p>
          <a:p>
            <a:pPr>
              <a:buFont typeface="Arial" panose="020B0604020202020204" pitchFamily="34" charset="0"/>
              <a:buChar char="•"/>
            </a:pPr>
            <a:r>
              <a:rPr lang="en-US" dirty="0"/>
              <a:t>A Comprehensive Analysis of AI/ML-enabled Predictive Maintenance for ADAS Systems: </a:t>
            </a:r>
            <a:r>
              <a:rPr lang="en-US" dirty="0">
                <a:hlinkClick r:id="rId3"/>
              </a:rPr>
              <a:t>https://www.researchgate.net/publication/372444425_Integrated_artificial_intelligence_and_predictive_maintenance_of_electric_vehicle_components_with_optical_and_quantum_enhancements</a:t>
            </a:r>
            <a:endParaRPr lang="en-US" dirty="0"/>
          </a:p>
          <a:p>
            <a:pPr>
              <a:buFont typeface="Arial" panose="020B0604020202020204" pitchFamily="34" charset="0"/>
              <a:buChar char="•"/>
            </a:pPr>
            <a:r>
              <a:rPr lang="en-US" dirty="0"/>
              <a:t>Machine Learning And Advanced Driver Assistance Systems (ADAS): Revolutionizing Road Safety: </a:t>
            </a:r>
            <a:r>
              <a:rPr lang="en-US" dirty="0">
                <a:hlinkClick r:id="rId4"/>
              </a:rPr>
              <a:t>https://medium.com/@dorlecontrols/machine-learning-and-advanced-driver-assistance-systems-adas-revolutionizing-road-safety-4edf6eb1718a</a:t>
            </a:r>
            <a:endParaRPr lang="en-US" dirty="0"/>
          </a:p>
          <a:p>
            <a:pPr lvl="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3F2FE03-0128-49A4-9C8E-FA8E5C6BCA0C}" type="slidenum">
              <a:rPr lang="en-US" smtClean="0"/>
              <a:t>6</a:t>
            </a:fld>
            <a:endParaRPr lang="en-US"/>
          </a:p>
        </p:txBody>
      </p:sp>
    </p:spTree>
    <p:extLst>
      <p:ext uri="{BB962C8B-B14F-4D97-AF65-F5344CB8AC3E}">
        <p14:creationId xmlns:p14="http://schemas.microsoft.com/office/powerpoint/2010/main" val="1042542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US" b="1" dirty="0"/>
              <a:t>Limited resources in vehicles:</a:t>
            </a:r>
            <a:r>
              <a:rPr lang="en-US" dirty="0"/>
              <a:t> Vehicles have limited processing power, battery life, and thermal management capabilities compared to data centers or personal computers. </a:t>
            </a:r>
          </a:p>
          <a:p>
            <a:pPr marL="742950" lvl="1" indent="-285750">
              <a:buFont typeface="Arial" panose="020B0604020202020204" pitchFamily="34" charset="0"/>
              <a:buChar char="•"/>
            </a:pPr>
            <a:r>
              <a:rPr lang="en-US" dirty="0"/>
              <a:t>Running complex AI models on AAOS can strain these resources, potentially impacting system performance and stability.</a:t>
            </a:r>
          </a:p>
          <a:p>
            <a:pPr>
              <a:buFont typeface="Arial" panose="020B0604020202020204" pitchFamily="34" charset="0"/>
              <a:buNone/>
            </a:pPr>
            <a:r>
              <a:rPr lang="en-US" b="1" dirty="0"/>
              <a:t>Real-time constraints for ADAS:</a:t>
            </a:r>
            <a:r>
              <a:rPr lang="en-US" dirty="0"/>
              <a:t> ADAS features like automatic emergency braking or lane departure warning require immediate and accurate responses. </a:t>
            </a:r>
          </a:p>
          <a:p>
            <a:pPr marL="742950" lvl="1" indent="-285750">
              <a:buFont typeface="Arial" panose="020B0604020202020204" pitchFamily="34" charset="0"/>
              <a:buChar char="•"/>
            </a:pPr>
            <a:r>
              <a:rPr lang="en-US" dirty="0"/>
              <a:t>Delays in AI processing due to complex model computations can compromise reaction times and potentially lead to safety risks.</a:t>
            </a:r>
          </a:p>
          <a:p>
            <a:pPr>
              <a:buFont typeface="Arial" panose="020B0604020202020204" pitchFamily="34" charset="0"/>
              <a:buNone/>
            </a:pPr>
            <a:r>
              <a:rPr lang="en-US" b="1" dirty="0"/>
              <a:t>Data security and privacy:</a:t>
            </a:r>
            <a:r>
              <a:rPr lang="en-US" dirty="0"/>
              <a:t> ADAS systems collect vast amounts of data from vehicle sensors. This data can include information about the driving environment, driver behavior, and vehicle location</a:t>
            </a:r>
          </a:p>
          <a:p>
            <a:pPr marL="742950" lvl="1" indent="-285750">
              <a:buFont typeface="Arial" panose="020B0604020202020204" pitchFamily="34" charset="0"/>
              <a:buChar char="•"/>
            </a:pPr>
            <a:r>
              <a:rPr lang="en-US" dirty="0"/>
              <a:t>Robust security measures are necessary to safeguard this sensitive data from cyberattacks and ensure it is used responsibly in accordance with privacy regulations.</a:t>
            </a:r>
          </a:p>
          <a:p>
            <a:endParaRPr lang="en-US" b="1" dirty="0"/>
          </a:p>
          <a:p>
            <a:r>
              <a:rPr lang="en-US" b="1" dirty="0"/>
              <a:t>Performance Optimization Techniques:</a:t>
            </a:r>
            <a:endParaRPr lang="en-US" dirty="0"/>
          </a:p>
          <a:p>
            <a:pPr>
              <a:buFont typeface="Arial" panose="020B0604020202020204" pitchFamily="34" charset="0"/>
              <a:buChar char="•"/>
            </a:pPr>
            <a:r>
              <a:rPr lang="en-US" b="1" dirty="0"/>
              <a:t>Model compression and quantization:</a:t>
            </a:r>
            <a:r>
              <a:rPr lang="en-US" dirty="0"/>
              <a:t> Techniques to reduce the size and complexity of AI models, enabling them to run efficiently on resource-constrained hardware.</a:t>
            </a:r>
          </a:p>
          <a:p>
            <a:pPr>
              <a:buFont typeface="Arial" panose="020B0604020202020204" pitchFamily="34" charset="0"/>
              <a:buChar char="•"/>
            </a:pPr>
            <a:r>
              <a:rPr lang="en-US" b="1" dirty="0"/>
              <a:t>Edge AI processing:</a:t>
            </a:r>
            <a:r>
              <a:rPr lang="en-US" dirty="0"/>
              <a:t> Distributing AI tasks between the cloud and onboard hardware in the vehicle. This can reduce latency and improve real-time performance for critical ADAS functions.</a:t>
            </a:r>
          </a:p>
          <a:p>
            <a:pPr>
              <a:buFont typeface="Arial" panose="020B0604020202020204" pitchFamily="34" charset="0"/>
              <a:buChar char="•"/>
            </a:pPr>
            <a:r>
              <a:rPr lang="en-US" b="1" dirty="0"/>
              <a:t>Data anonymization and privacy-preserving techniques:</a:t>
            </a:r>
            <a:r>
              <a:rPr lang="en-US" dirty="0"/>
              <a:t> Methods to protect user privacy while still allowing AI models to learn and function effectively from sensor data.</a:t>
            </a:r>
          </a:p>
          <a:p>
            <a:endParaRPr lang="en-US" b="1" dirty="0"/>
          </a:p>
          <a:p>
            <a:r>
              <a:rPr lang="en-US" b="1" dirty="0"/>
              <a:t>Discussion Points:</a:t>
            </a:r>
            <a:endParaRPr lang="en-US" dirty="0"/>
          </a:p>
          <a:p>
            <a:pPr>
              <a:buFont typeface="Arial" panose="020B0604020202020204" pitchFamily="34" charset="0"/>
              <a:buChar char="•"/>
            </a:pPr>
            <a:r>
              <a:rPr lang="en-US" dirty="0"/>
              <a:t>How can car manufacturers and tech companies collaborate to optimize AI models for performance and efficiency within the AAOS framework?</a:t>
            </a:r>
          </a:p>
          <a:p>
            <a:pPr>
              <a:buFont typeface="Arial" panose="020B0604020202020204" pitchFamily="34" charset="0"/>
              <a:buChar char="•"/>
            </a:pPr>
            <a:r>
              <a:rPr lang="en-US" dirty="0"/>
              <a:t>What are the trade-offs between accuracy, real-time performance, and resource consumption when implementing AI in AAOS for ADAS?</a:t>
            </a:r>
          </a:p>
          <a:p>
            <a:pPr>
              <a:buFont typeface="Arial" panose="020B0604020202020204" pitchFamily="34" charset="0"/>
              <a:buChar char="•"/>
            </a:pPr>
            <a:r>
              <a:rPr lang="en-US" dirty="0"/>
              <a:t>How can the future development of AAOS address data security and privacy concerns surrounding AI-powered ADAS functionalities?</a:t>
            </a:r>
          </a:p>
          <a:p>
            <a:pPr>
              <a:buFont typeface="Arial" panose="020B0604020202020204" pitchFamily="34" charset="0"/>
              <a:buChar char="•"/>
            </a:pPr>
            <a:endParaRPr lang="en-US" dirty="0"/>
          </a:p>
          <a:p>
            <a:r>
              <a:rPr lang="en-US" b="1" dirty="0"/>
              <a:t>References:</a:t>
            </a:r>
            <a:endParaRPr lang="en-US" dirty="0"/>
          </a:p>
          <a:p>
            <a:pPr>
              <a:buFont typeface="Arial" panose="020B0604020202020204" pitchFamily="34" charset="0"/>
              <a:buChar char="•"/>
            </a:pPr>
            <a:r>
              <a:rPr lang="en-US" dirty="0"/>
              <a:t>A Comprehensive Analysis of AI/ML-enabled Predictive Maintenance for ADAS Systems: </a:t>
            </a:r>
            <a:r>
              <a:rPr lang="en-US" dirty="0">
                <a:hlinkClick r:id="rId3"/>
              </a:rPr>
              <a:t>https://www.researchgate.net/publication/372444425_Integrated_artificial_intelligence_and_predictive_maintenance_of_electric_vehicle_components_with_optical_and_quantum_enhancements</a:t>
            </a:r>
            <a:endParaRPr lang="en-US" dirty="0"/>
          </a:p>
          <a:p>
            <a:pPr>
              <a:buFont typeface="Arial" panose="020B0604020202020204" pitchFamily="34" charset="0"/>
              <a:buChar char="•"/>
            </a:pPr>
            <a:r>
              <a:rPr lang="en-US" dirty="0"/>
              <a:t>Machine Learning And Advanced Driver Assistance Systems (ADAS): Revolutionizing Road Safety: </a:t>
            </a:r>
            <a:r>
              <a:rPr lang="en-US" dirty="0">
                <a:hlinkClick r:id="rId4"/>
              </a:rPr>
              <a:t>https://medium.com/@dorlecontrols/machine-learning-and-advanced-driver-assistance-systems-adas-revolutionizing-road-safety-4edf6eb1718a</a:t>
            </a:r>
            <a:endParaRPr lang="en-US" dirty="0"/>
          </a:p>
        </p:txBody>
      </p:sp>
      <p:sp>
        <p:nvSpPr>
          <p:cNvPr id="4" name="Slide Number Placeholder 3"/>
          <p:cNvSpPr>
            <a:spLocks noGrp="1"/>
          </p:cNvSpPr>
          <p:nvPr>
            <p:ph type="sldNum" sz="quarter" idx="5"/>
          </p:nvPr>
        </p:nvSpPr>
        <p:spPr/>
        <p:txBody>
          <a:bodyPr/>
          <a:lstStyle/>
          <a:p>
            <a:fld id="{B3F2FE03-0128-49A4-9C8E-FA8E5C6BCA0C}" type="slidenum">
              <a:rPr lang="en-US" smtClean="0"/>
              <a:t>8</a:t>
            </a:fld>
            <a:endParaRPr lang="en-US"/>
          </a:p>
        </p:txBody>
      </p:sp>
    </p:spTree>
    <p:extLst>
      <p:ext uri="{BB962C8B-B14F-4D97-AF65-F5344CB8AC3E}">
        <p14:creationId xmlns:p14="http://schemas.microsoft.com/office/powerpoint/2010/main" val="40074714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Main Title Slide - 1">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D265605-E9B3-4932-B0FC-C8CFA6EE86E2}"/>
              </a:ext>
            </a:extLst>
          </p:cNvPr>
          <p:cNvSpPr/>
          <p:nvPr userDrawn="1"/>
        </p:nvSpPr>
        <p:spPr>
          <a:xfrm>
            <a:off x="0" y="0"/>
            <a:ext cx="9144000" cy="5143500"/>
          </a:xfrm>
          <a:prstGeom prst="rect">
            <a:avLst/>
          </a:prstGeom>
          <a:solidFill>
            <a:srgbClr val="FEC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Freeform: Shape 18">
            <a:extLst>
              <a:ext uri="{FF2B5EF4-FFF2-40B4-BE49-F238E27FC236}">
                <a16:creationId xmlns:a16="http://schemas.microsoft.com/office/drawing/2014/main" id="{C371E384-81EA-46CC-A6C2-1607448943B0}"/>
              </a:ext>
            </a:extLst>
          </p:cNvPr>
          <p:cNvSpPr/>
          <p:nvPr userDrawn="1"/>
        </p:nvSpPr>
        <p:spPr>
          <a:xfrm>
            <a:off x="0" y="561975"/>
            <a:ext cx="8477250" cy="4581525"/>
          </a:xfrm>
          <a:custGeom>
            <a:avLst/>
            <a:gdLst>
              <a:gd name="connsiteX0" fmla="*/ 0 w 11303000"/>
              <a:gd name="connsiteY0" fmla="*/ 0 h 6108700"/>
              <a:gd name="connsiteX1" fmla="*/ 9613866 w 11303000"/>
              <a:gd name="connsiteY1" fmla="*/ 0 h 6108700"/>
              <a:gd name="connsiteX2" fmla="*/ 11303000 w 11303000"/>
              <a:gd name="connsiteY2" fmla="*/ 1689134 h 6108700"/>
              <a:gd name="connsiteX3" fmla="*/ 11303000 w 11303000"/>
              <a:gd name="connsiteY3" fmla="*/ 6108700 h 6108700"/>
              <a:gd name="connsiteX4" fmla="*/ 0 w 11303000"/>
              <a:gd name="connsiteY4" fmla="*/ 6108700 h 610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3000" h="6108700">
                <a:moveTo>
                  <a:pt x="0" y="0"/>
                </a:moveTo>
                <a:lnTo>
                  <a:pt x="9613866" y="0"/>
                </a:lnTo>
                <a:cubicBezTo>
                  <a:pt x="10546749" y="0"/>
                  <a:pt x="11303000" y="756251"/>
                  <a:pt x="11303000" y="1689134"/>
                </a:cubicBezTo>
                <a:lnTo>
                  <a:pt x="11303000" y="6108700"/>
                </a:lnTo>
                <a:lnTo>
                  <a:pt x="0" y="6108700"/>
                </a:lnTo>
                <a:close/>
              </a:path>
            </a:pathLst>
          </a:custGeom>
          <a:solidFill>
            <a:srgbClr val="FF701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12" name="Picture 11" descr="A picture containing text, device, gauge, meter&#10;&#10;Description automatically generated">
            <a:extLst>
              <a:ext uri="{FF2B5EF4-FFF2-40B4-BE49-F238E27FC236}">
                <a16:creationId xmlns:a16="http://schemas.microsoft.com/office/drawing/2014/main" id="{0134AC48-3747-624F-A576-1352FEDAA9EC}"/>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462735" y="911452"/>
            <a:ext cx="1402397" cy="503553"/>
          </a:xfrm>
          <a:prstGeom prst="rect">
            <a:avLst/>
          </a:prstGeom>
        </p:spPr>
      </p:pic>
      <p:sp>
        <p:nvSpPr>
          <p:cNvPr id="24" name="Title 1">
            <a:extLst>
              <a:ext uri="{FF2B5EF4-FFF2-40B4-BE49-F238E27FC236}">
                <a16:creationId xmlns:a16="http://schemas.microsoft.com/office/drawing/2014/main" id="{DE1253FD-3A83-0744-9A1C-5D5360047C10}"/>
              </a:ext>
            </a:extLst>
          </p:cNvPr>
          <p:cNvSpPr>
            <a:spLocks noGrp="1"/>
          </p:cNvSpPr>
          <p:nvPr>
            <p:ph type="title"/>
          </p:nvPr>
        </p:nvSpPr>
        <p:spPr>
          <a:xfrm>
            <a:off x="526235" y="1842326"/>
            <a:ext cx="6039046" cy="1820850"/>
          </a:xfrm>
        </p:spPr>
        <p:txBody>
          <a:bodyPr>
            <a:normAutofit/>
          </a:bodyPr>
          <a:lstStyle>
            <a:lvl1pPr>
              <a:defRPr sz="5400">
                <a:solidFill>
                  <a:schemeClr val="bg1"/>
                </a:solidFill>
                <a:latin typeface="Futura PT Bold" panose="020B0902020204020203"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AEDC6D98-2DA6-EA4A-8524-20083A7509C9}"/>
              </a:ext>
            </a:extLst>
          </p:cNvPr>
          <p:cNvSpPr>
            <a:spLocks noGrp="1"/>
          </p:cNvSpPr>
          <p:nvPr>
            <p:ph type="body" sz="quarter" idx="10" hasCustomPrompt="1"/>
          </p:nvPr>
        </p:nvSpPr>
        <p:spPr>
          <a:xfrm>
            <a:off x="526257" y="3971302"/>
            <a:ext cx="2794397" cy="260747"/>
          </a:xfrm>
        </p:spPr>
        <p:txBody>
          <a:bodyPr>
            <a:normAutofit/>
          </a:bodyPr>
          <a:lstStyle>
            <a:lvl1pPr>
              <a:defRPr sz="1800">
                <a:ln>
                  <a:noFill/>
                </a:ln>
                <a:solidFill>
                  <a:schemeClr val="bg1"/>
                </a:solidFill>
                <a:latin typeface="Futura PT Medium" panose="020B0602020204020303" pitchFamily="34" charset="0"/>
              </a:defRPr>
            </a:lvl1pPr>
          </a:lstStyle>
          <a:p>
            <a:pPr lvl="0"/>
            <a:r>
              <a:rPr lang="en-US"/>
              <a:t>Subtitle</a:t>
            </a:r>
          </a:p>
        </p:txBody>
      </p:sp>
      <p:sp>
        <p:nvSpPr>
          <p:cNvPr id="10" name="Text Placeholder 2">
            <a:extLst>
              <a:ext uri="{FF2B5EF4-FFF2-40B4-BE49-F238E27FC236}">
                <a16:creationId xmlns:a16="http://schemas.microsoft.com/office/drawing/2014/main" id="{A74EC739-DB15-2D4B-BBAC-E13421A3EBF9}"/>
              </a:ext>
            </a:extLst>
          </p:cNvPr>
          <p:cNvSpPr>
            <a:spLocks noGrp="1"/>
          </p:cNvSpPr>
          <p:nvPr>
            <p:ph type="body" sz="quarter" idx="11" hasCustomPrompt="1"/>
          </p:nvPr>
        </p:nvSpPr>
        <p:spPr>
          <a:xfrm>
            <a:off x="526257" y="4305178"/>
            <a:ext cx="2794397" cy="260747"/>
          </a:xfrm>
        </p:spPr>
        <p:txBody>
          <a:bodyPr>
            <a:normAutofit/>
          </a:bodyPr>
          <a:lstStyle>
            <a:lvl1pPr>
              <a:defRPr sz="1800">
                <a:ln>
                  <a:noFill/>
                </a:ln>
                <a:solidFill>
                  <a:schemeClr val="bg1"/>
                </a:solidFill>
                <a:latin typeface="Futura PT Medium" panose="020B0602020204020303" pitchFamily="34" charset="0"/>
              </a:defRPr>
            </a:lvl1pPr>
          </a:lstStyle>
          <a:p>
            <a:pPr lvl="0"/>
            <a:r>
              <a:rPr lang="en-US"/>
              <a:t>Date</a:t>
            </a:r>
          </a:p>
          <a:p>
            <a:pPr lvl="0"/>
            <a:endParaRPr lang="en-US"/>
          </a:p>
        </p:txBody>
      </p:sp>
    </p:spTree>
    <p:extLst>
      <p:ext uri="{BB962C8B-B14F-4D97-AF65-F5344CB8AC3E}">
        <p14:creationId xmlns:p14="http://schemas.microsoft.com/office/powerpoint/2010/main" val="3036365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fault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0B06BD-B8DD-42E5-9FB7-F08ADECA4C01}"/>
              </a:ext>
            </a:extLst>
          </p:cNvPr>
          <p:cNvSpPr/>
          <p:nvPr/>
        </p:nvSpPr>
        <p:spPr>
          <a:xfrm>
            <a:off x="0" y="0"/>
            <a:ext cx="2664619"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itle 1">
            <a:extLst>
              <a:ext uri="{FF2B5EF4-FFF2-40B4-BE49-F238E27FC236}">
                <a16:creationId xmlns:a16="http://schemas.microsoft.com/office/drawing/2014/main" id="{9701A796-59E3-4949-A35C-6E4BB7764757}"/>
              </a:ext>
            </a:extLst>
          </p:cNvPr>
          <p:cNvSpPr>
            <a:spLocks noGrp="1"/>
          </p:cNvSpPr>
          <p:nvPr>
            <p:ph type="title"/>
          </p:nvPr>
        </p:nvSpPr>
        <p:spPr>
          <a:xfrm>
            <a:off x="196542" y="2224060"/>
            <a:ext cx="2360921" cy="347690"/>
          </a:xfrm>
        </p:spPr>
        <p:txBody>
          <a:bodyPr wrap="square" anchor="ctr">
            <a:noAutofit/>
          </a:bodyPr>
          <a:lstStyle>
            <a:lvl1pPr algn="l">
              <a:defRPr sz="3300" b="1">
                <a:solidFill>
                  <a:schemeClr val="bg1"/>
                </a:solidFill>
                <a:latin typeface="FUTURA MEDIUM" panose="020B0602020204020303" pitchFamily="34" charset="-79"/>
                <a:cs typeface="FUTURA MEDIUM" panose="020B0602020204020303" pitchFamily="34" charset="-79"/>
              </a:defRPr>
            </a:lvl1pPr>
          </a:lstStyle>
          <a:p>
            <a:r>
              <a:rPr lang="en-US"/>
              <a:t>Click to edit Master title style</a:t>
            </a:r>
          </a:p>
        </p:txBody>
      </p:sp>
      <p:pic>
        <p:nvPicPr>
          <p:cNvPr id="80" name="Picture 79">
            <a:extLst>
              <a:ext uri="{FF2B5EF4-FFF2-40B4-BE49-F238E27FC236}">
                <a16:creationId xmlns:a16="http://schemas.microsoft.com/office/drawing/2014/main" id="{1FED9AF6-9F70-4CFD-98AE-72A0BC0C09D8}"/>
              </a:ext>
            </a:extLst>
          </p:cNvPr>
          <p:cNvPicPr>
            <a:picLocks noChangeAspect="1"/>
          </p:cNvPicPr>
          <p:nvPr/>
        </p:nvPicPr>
        <p:blipFill rotWithShape="1">
          <a:blip r:embed="rId2">
            <a:biLevel thresh="25000"/>
          </a:blip>
          <a:srcRect l="4334" t="9546" r="3294" b="28937"/>
          <a:stretch/>
        </p:blipFill>
        <p:spPr>
          <a:xfrm>
            <a:off x="210829" y="4641274"/>
            <a:ext cx="1074253" cy="354044"/>
          </a:xfrm>
          <a:prstGeom prst="rect">
            <a:avLst/>
          </a:prstGeom>
        </p:spPr>
      </p:pic>
      <p:sp>
        <p:nvSpPr>
          <p:cNvPr id="106" name="Rectangle 105">
            <a:extLst>
              <a:ext uri="{FF2B5EF4-FFF2-40B4-BE49-F238E27FC236}">
                <a16:creationId xmlns:a16="http://schemas.microsoft.com/office/drawing/2014/main" id="{DBA6BBD2-CBA6-4FF9-A508-D93BFECFD067}"/>
              </a:ext>
            </a:extLst>
          </p:cNvPr>
          <p:cNvSpPr/>
          <p:nvPr/>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Slide Number Placeholder 6">
            <a:extLst>
              <a:ext uri="{FF2B5EF4-FFF2-40B4-BE49-F238E27FC236}">
                <a16:creationId xmlns:a16="http://schemas.microsoft.com/office/drawing/2014/main" id="{00F64003-7CEF-4B02-83E8-08AEC7C9E953}"/>
              </a:ext>
            </a:extLst>
          </p:cNvPr>
          <p:cNvSpPr txBox="1">
            <a:spLocks/>
          </p:cNvSpPr>
          <p:nvPr/>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646214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_Default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0B06BD-B8DD-42E5-9FB7-F08ADECA4C01}"/>
              </a:ext>
            </a:extLst>
          </p:cNvPr>
          <p:cNvSpPr/>
          <p:nvPr/>
        </p:nvSpPr>
        <p:spPr>
          <a:xfrm>
            <a:off x="0" y="0"/>
            <a:ext cx="2664619" cy="5143500"/>
          </a:xfrm>
          <a:prstGeom prst="rect">
            <a:avLst/>
          </a:prstGeom>
          <a:solidFill>
            <a:srgbClr val="001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itle 1">
            <a:extLst>
              <a:ext uri="{FF2B5EF4-FFF2-40B4-BE49-F238E27FC236}">
                <a16:creationId xmlns:a16="http://schemas.microsoft.com/office/drawing/2014/main" id="{9701A796-59E3-4949-A35C-6E4BB7764757}"/>
              </a:ext>
            </a:extLst>
          </p:cNvPr>
          <p:cNvSpPr>
            <a:spLocks noGrp="1"/>
          </p:cNvSpPr>
          <p:nvPr>
            <p:ph type="title"/>
          </p:nvPr>
        </p:nvSpPr>
        <p:spPr>
          <a:xfrm>
            <a:off x="196542" y="2224060"/>
            <a:ext cx="2360921" cy="347690"/>
          </a:xfrm>
        </p:spPr>
        <p:txBody>
          <a:bodyPr wrap="square" anchor="ctr">
            <a:noAutofit/>
          </a:bodyPr>
          <a:lstStyle>
            <a:lvl1pPr algn="l">
              <a:defRPr sz="3300" b="1">
                <a:solidFill>
                  <a:schemeClr val="bg1"/>
                </a:solidFill>
                <a:latin typeface="FUTURA MEDIUM" panose="020B0602020204020303" pitchFamily="34" charset="-79"/>
                <a:cs typeface="FUTURA MEDIUM" panose="020B0602020204020303" pitchFamily="34" charset="-79"/>
              </a:defRPr>
            </a:lvl1pPr>
          </a:lstStyle>
          <a:p>
            <a:r>
              <a:rPr lang="en-US"/>
              <a:t>Click to edit Master title style</a:t>
            </a:r>
          </a:p>
        </p:txBody>
      </p:sp>
      <p:pic>
        <p:nvPicPr>
          <p:cNvPr id="80" name="Picture 79">
            <a:extLst>
              <a:ext uri="{FF2B5EF4-FFF2-40B4-BE49-F238E27FC236}">
                <a16:creationId xmlns:a16="http://schemas.microsoft.com/office/drawing/2014/main" id="{1FED9AF6-9F70-4CFD-98AE-72A0BC0C09D8}"/>
              </a:ext>
            </a:extLst>
          </p:cNvPr>
          <p:cNvPicPr>
            <a:picLocks noChangeAspect="1"/>
          </p:cNvPicPr>
          <p:nvPr/>
        </p:nvPicPr>
        <p:blipFill rotWithShape="1">
          <a:blip r:embed="rId2">
            <a:biLevel thresh="25000"/>
          </a:blip>
          <a:srcRect l="4334" t="9546" r="3294" b="28937"/>
          <a:stretch/>
        </p:blipFill>
        <p:spPr>
          <a:xfrm>
            <a:off x="210829" y="4641274"/>
            <a:ext cx="1074253" cy="354044"/>
          </a:xfrm>
          <a:prstGeom prst="rect">
            <a:avLst/>
          </a:prstGeom>
        </p:spPr>
      </p:pic>
      <p:sp>
        <p:nvSpPr>
          <p:cNvPr id="106" name="Rectangle 105">
            <a:extLst>
              <a:ext uri="{FF2B5EF4-FFF2-40B4-BE49-F238E27FC236}">
                <a16:creationId xmlns:a16="http://schemas.microsoft.com/office/drawing/2014/main" id="{DBA6BBD2-CBA6-4FF9-A508-D93BFECFD067}"/>
              </a:ext>
            </a:extLst>
          </p:cNvPr>
          <p:cNvSpPr/>
          <p:nvPr/>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Slide Number Placeholder 6">
            <a:extLst>
              <a:ext uri="{FF2B5EF4-FFF2-40B4-BE49-F238E27FC236}">
                <a16:creationId xmlns:a16="http://schemas.microsoft.com/office/drawing/2014/main" id="{00F64003-7CEF-4B02-83E8-08AEC7C9E953}"/>
              </a:ext>
            </a:extLst>
          </p:cNvPr>
          <p:cNvSpPr txBox="1">
            <a:spLocks/>
          </p:cNvSpPr>
          <p:nvPr/>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577482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endParaRPr lang="en-US"/>
          </a:p>
        </p:txBody>
      </p:sp>
      <p:sp>
        <p:nvSpPr>
          <p:cNvPr id="3" name="Title 2"/>
          <p:cNvSpPr>
            <a:spLocks noGrp="1"/>
          </p:cNvSpPr>
          <p:nvPr>
            <p:ph type="title"/>
          </p:nvPr>
        </p:nvSpPr>
        <p:spPr/>
        <p:txBody>
          <a:bodyPr/>
          <a:lstStyle/>
          <a:p>
            <a:r>
              <a:rPr lang="en-US"/>
              <a:t>Click to edit Master title style</a:t>
            </a:r>
          </a:p>
        </p:txBody>
      </p:sp>
      <p:pic>
        <p:nvPicPr>
          <p:cNvPr id="6" name="Picture 5">
            <a:extLst>
              <a:ext uri="{FF2B5EF4-FFF2-40B4-BE49-F238E27FC236}">
                <a16:creationId xmlns:a16="http://schemas.microsoft.com/office/drawing/2014/main" id="{7D5DD806-9FE4-AC4E-B9D4-8913BF0B5902}"/>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7" name="Rectangle 6">
            <a:extLst>
              <a:ext uri="{FF2B5EF4-FFF2-40B4-BE49-F238E27FC236}">
                <a16:creationId xmlns:a16="http://schemas.microsoft.com/office/drawing/2014/main" id="{21302BA2-6531-7445-A1E5-60ED01D06EAD}"/>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lide Number Placeholder 6">
            <a:extLst>
              <a:ext uri="{FF2B5EF4-FFF2-40B4-BE49-F238E27FC236}">
                <a16:creationId xmlns:a16="http://schemas.microsoft.com/office/drawing/2014/main" id="{81D86ED2-CB0F-0444-B76E-1ADE4FEE8A48}"/>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702768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Right Image with Title">
    <p:spTree>
      <p:nvGrpSpPr>
        <p:cNvPr id="1" name=""/>
        <p:cNvGrpSpPr/>
        <p:nvPr/>
      </p:nvGrpSpPr>
      <p:grpSpPr>
        <a:xfrm>
          <a:off x="0" y="0"/>
          <a:ext cx="0" cy="0"/>
          <a:chOff x="0" y="0"/>
          <a:chExt cx="0" cy="0"/>
        </a:xfrm>
      </p:grpSpPr>
      <p:sp>
        <p:nvSpPr>
          <p:cNvPr id="2" name="Title 1"/>
          <p:cNvSpPr>
            <a:spLocks noGrp="1"/>
          </p:cNvSpPr>
          <p:nvPr>
            <p:ph type="title"/>
          </p:nvPr>
        </p:nvSpPr>
        <p:spPr>
          <a:xfrm>
            <a:off x="228601" y="227012"/>
            <a:ext cx="4118020" cy="738463"/>
          </a:xfrm>
        </p:spPr>
        <p:txBody>
          <a:bodyPr vert="horz" lIns="0" tIns="0" rIns="0" bIns="0" rtlCol="0" anchor="t">
            <a:noAutofit/>
          </a:bodyPr>
          <a:lstStyle>
            <a:lvl1pPr>
              <a:defRPr lang="en-US" dirty="0"/>
            </a:lvl1pPr>
          </a:lstStyle>
          <a:p>
            <a:pPr lvl="0"/>
            <a:r>
              <a:rPr lang="en-US"/>
              <a:t>Click to edit Master title style</a:t>
            </a:r>
          </a:p>
        </p:txBody>
      </p:sp>
      <p:sp>
        <p:nvSpPr>
          <p:cNvPr id="7" name="Picture Placeholder 2"/>
          <p:cNvSpPr>
            <a:spLocks noGrp="1"/>
          </p:cNvSpPr>
          <p:nvPr>
            <p:ph type="pic" sz="quarter" idx="14" hasCustomPrompt="1"/>
          </p:nvPr>
        </p:nvSpPr>
        <p:spPr>
          <a:xfrm>
            <a:off x="4572000" y="-1"/>
            <a:ext cx="4572000" cy="4587875"/>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3" name="Slide Number Placeholder 2"/>
          <p:cNvSpPr>
            <a:spLocks noGrp="1"/>
          </p:cNvSpPr>
          <p:nvPr>
            <p:ph type="sldNum" sz="quarter" idx="15"/>
          </p:nvPr>
        </p:nvSpPr>
        <p:spPr/>
        <p:txBody>
          <a:bodyPr/>
          <a:lstStyle/>
          <a:p>
            <a:fld id="{5A70D442-B9FB-491C-A565-5BE8A85F6285}" type="slidenum">
              <a:rPr lang="en-US" smtClean="0"/>
              <a:pPr/>
              <a:t>‹#›</a:t>
            </a:fld>
            <a:endParaRPr lang="en-US"/>
          </a:p>
        </p:txBody>
      </p:sp>
      <p:pic>
        <p:nvPicPr>
          <p:cNvPr id="5" name="Picture 4">
            <a:extLst>
              <a:ext uri="{FF2B5EF4-FFF2-40B4-BE49-F238E27FC236}">
                <a16:creationId xmlns:a16="http://schemas.microsoft.com/office/drawing/2014/main" id="{D9334249-5A4B-0546-B37E-8B0AF0A47570}"/>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6" name="Rectangle 5">
            <a:extLst>
              <a:ext uri="{FF2B5EF4-FFF2-40B4-BE49-F238E27FC236}">
                <a16:creationId xmlns:a16="http://schemas.microsoft.com/office/drawing/2014/main" id="{E9C20657-34A2-4F43-AA67-C8AC1346F67D}"/>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lide Number Placeholder 6">
            <a:extLst>
              <a:ext uri="{FF2B5EF4-FFF2-40B4-BE49-F238E27FC236}">
                <a16:creationId xmlns:a16="http://schemas.microsoft.com/office/drawing/2014/main" id="{6BD810FA-186B-6F47-B26B-38202C803911}"/>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423431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64CD5-E279-E243-BE05-2675F8E10961}"/>
              </a:ext>
            </a:extLst>
          </p:cNvPr>
          <p:cNvSpPr>
            <a:spLocks noGrp="1"/>
          </p:cNvSpPr>
          <p:nvPr>
            <p:ph type="title"/>
          </p:nvPr>
        </p:nvSpPr>
        <p:spPr>
          <a:xfrm>
            <a:off x="623888" y="1282304"/>
            <a:ext cx="7886700" cy="2139553"/>
          </a:xfrm>
          <a:prstGeom prst="rect">
            <a:avLst/>
          </a:prstGeo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15CFF883-5C2C-F940-92D6-9F2722AF85EE}"/>
              </a:ext>
            </a:extLst>
          </p:cNvPr>
          <p:cNvSpPr>
            <a:spLocks noGrp="1"/>
          </p:cNvSpPr>
          <p:nvPr>
            <p:ph type="body" idx="1"/>
          </p:nvPr>
        </p:nvSpPr>
        <p:spPr>
          <a:xfrm>
            <a:off x="623888" y="3442098"/>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026114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mag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70D442-B9FB-491C-A565-5BE8A85F6285}" type="slidenum">
              <a:rPr lang="en-US" smtClean="0"/>
              <a:t>‹#›</a:t>
            </a:fld>
            <a:endParaRPr lang="en-US"/>
          </a:p>
        </p:txBody>
      </p:sp>
      <p:sp>
        <p:nvSpPr>
          <p:cNvPr id="5" name="Picture Placeholder 2"/>
          <p:cNvSpPr>
            <a:spLocks noGrp="1"/>
          </p:cNvSpPr>
          <p:nvPr>
            <p:ph type="pic" sz="quarter" idx="18" hasCustomPrompt="1"/>
          </p:nvPr>
        </p:nvSpPr>
        <p:spPr>
          <a:xfrm>
            <a:off x="0" y="-1"/>
            <a:ext cx="9144000" cy="4587875"/>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pic>
        <p:nvPicPr>
          <p:cNvPr id="7" name="Picture 6">
            <a:extLst>
              <a:ext uri="{FF2B5EF4-FFF2-40B4-BE49-F238E27FC236}">
                <a16:creationId xmlns:a16="http://schemas.microsoft.com/office/drawing/2014/main" id="{EE7DBB88-E4E1-B844-8BEA-9289135A25F7}"/>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8" name="Rectangle 7">
            <a:extLst>
              <a:ext uri="{FF2B5EF4-FFF2-40B4-BE49-F238E27FC236}">
                <a16:creationId xmlns:a16="http://schemas.microsoft.com/office/drawing/2014/main" id="{53FB9951-1191-CD46-A32C-2BE699512EC3}"/>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Slide Number Placeholder 6">
            <a:extLst>
              <a:ext uri="{FF2B5EF4-FFF2-40B4-BE49-F238E27FC236}">
                <a16:creationId xmlns:a16="http://schemas.microsoft.com/office/drawing/2014/main" id="{2D824B13-173A-BE42-9D27-600A2B4EC4D2}"/>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896901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Image with Title ">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70D442-B9FB-491C-A565-5BE8A85F6285}" type="slidenum">
              <a:rPr lang="en-US" smtClean="0"/>
              <a:t>‹#›</a:t>
            </a:fld>
            <a:endParaRPr lang="en-US"/>
          </a:p>
        </p:txBody>
      </p:sp>
      <p:sp>
        <p:nvSpPr>
          <p:cNvPr id="9" name="Picture Placeholder 2"/>
          <p:cNvSpPr>
            <a:spLocks noGrp="1"/>
          </p:cNvSpPr>
          <p:nvPr>
            <p:ph type="pic" sz="quarter" idx="21" hasCustomPrompt="1"/>
          </p:nvPr>
        </p:nvSpPr>
        <p:spPr>
          <a:xfrm>
            <a:off x="0" y="2293937"/>
            <a:ext cx="4572000" cy="2293938"/>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0" name="Picture Placeholder 2"/>
          <p:cNvSpPr>
            <a:spLocks noGrp="1"/>
          </p:cNvSpPr>
          <p:nvPr>
            <p:ph type="pic" sz="quarter" idx="22" hasCustomPrompt="1"/>
          </p:nvPr>
        </p:nvSpPr>
        <p:spPr>
          <a:xfrm>
            <a:off x="4572000" y="-1"/>
            <a:ext cx="4572000" cy="229393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1" name="Picture Placeholder 2"/>
          <p:cNvSpPr>
            <a:spLocks noGrp="1"/>
          </p:cNvSpPr>
          <p:nvPr>
            <p:ph type="pic" sz="quarter" idx="23" hasCustomPrompt="1"/>
          </p:nvPr>
        </p:nvSpPr>
        <p:spPr>
          <a:xfrm>
            <a:off x="4572000" y="2293937"/>
            <a:ext cx="4572000" cy="2293938"/>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2" name="Picture Placeholder 2"/>
          <p:cNvSpPr>
            <a:spLocks noGrp="1"/>
          </p:cNvSpPr>
          <p:nvPr>
            <p:ph type="pic" sz="quarter" idx="24" hasCustomPrompt="1"/>
          </p:nvPr>
        </p:nvSpPr>
        <p:spPr>
          <a:xfrm>
            <a:off x="0" y="0"/>
            <a:ext cx="4572000" cy="2293938"/>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pic>
        <p:nvPicPr>
          <p:cNvPr id="8" name="Picture 7">
            <a:extLst>
              <a:ext uri="{FF2B5EF4-FFF2-40B4-BE49-F238E27FC236}">
                <a16:creationId xmlns:a16="http://schemas.microsoft.com/office/drawing/2014/main" id="{C72E11C0-58CD-6744-BDBC-058702283FBB}"/>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3" name="Rectangle 12">
            <a:extLst>
              <a:ext uri="{FF2B5EF4-FFF2-40B4-BE49-F238E27FC236}">
                <a16:creationId xmlns:a16="http://schemas.microsoft.com/office/drawing/2014/main" id="{555C0707-D2D4-D74A-BBD8-A3F7243CFBE3}"/>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Slide Number Placeholder 6">
            <a:extLst>
              <a:ext uri="{FF2B5EF4-FFF2-40B4-BE49-F238E27FC236}">
                <a16:creationId xmlns:a16="http://schemas.microsoft.com/office/drawing/2014/main" id="{A4D421CA-83F7-A345-808E-33157A5B68B6}"/>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477166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3 Images with Captions ">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70D442-B9FB-491C-A565-5BE8A85F6285}" type="slidenum">
              <a:rPr lang="en-US" smtClean="0"/>
              <a:t>‹#›</a:t>
            </a:fld>
            <a:endParaRPr lang="en-US"/>
          </a:p>
        </p:txBody>
      </p:sp>
      <p:sp>
        <p:nvSpPr>
          <p:cNvPr id="3" name="Picture Placeholder 2"/>
          <p:cNvSpPr>
            <a:spLocks noGrp="1"/>
          </p:cNvSpPr>
          <p:nvPr>
            <p:ph type="pic" sz="quarter" idx="13" hasCustomPrompt="1"/>
          </p:nvPr>
        </p:nvSpPr>
        <p:spPr>
          <a:xfrm>
            <a:off x="0" y="-1"/>
            <a:ext cx="3048000" cy="4587876"/>
          </a:xfrm>
        </p:spPr>
        <p:txBody>
          <a:bodyPr vert="horz" lIns="0" tIns="1371600" rIns="0" bIns="1371600" rtlCol="0" anchor="t">
            <a:normAutofit/>
          </a:bodyPr>
          <a:lstStyle>
            <a:lvl1pPr marL="287338" indent="-287338" algn="ctr">
              <a:buClr>
                <a:schemeClr val="bg1"/>
              </a:buClr>
              <a:buFont typeface="Century Gothic" panose="020B0502020202020204" pitchFamily="34" charset="0"/>
              <a:buChar char=" "/>
              <a:defRPr lang="en-US" dirty="0"/>
            </a:lvl1pPr>
          </a:lstStyle>
          <a:p>
            <a:pPr marL="0" lvl="0" indent="0" algn="ctr">
              <a:buNone/>
            </a:pPr>
            <a:r>
              <a:rPr lang="en-US"/>
              <a:t> </a:t>
            </a:r>
          </a:p>
        </p:txBody>
      </p:sp>
      <p:sp>
        <p:nvSpPr>
          <p:cNvPr id="11" name="Picture Placeholder 2"/>
          <p:cNvSpPr>
            <a:spLocks noGrp="1"/>
          </p:cNvSpPr>
          <p:nvPr>
            <p:ph type="pic" sz="quarter" idx="14" hasCustomPrompt="1"/>
          </p:nvPr>
        </p:nvSpPr>
        <p:spPr>
          <a:xfrm>
            <a:off x="3048000" y="-1"/>
            <a:ext cx="3048000" cy="4587876"/>
          </a:xfrm>
        </p:spPr>
        <p:txBody>
          <a:bodyPr vert="horz" lIns="0" tIns="1371600" rIns="0" bIns="1371600" rtlCol="0">
            <a:normAutofit/>
          </a:bodyPr>
          <a:lstStyle>
            <a:lvl1pPr marL="287338" indent="-287338" algn="ctr">
              <a:buClr>
                <a:schemeClr val="bg1"/>
              </a:buClr>
              <a:buFont typeface="Century Gothic" panose="020B0502020202020204" pitchFamily="34" charset="0"/>
              <a:buChar char=" "/>
              <a:defRPr lang="en-US" dirty="0"/>
            </a:lvl1pPr>
          </a:lstStyle>
          <a:p>
            <a:pPr marL="0" lvl="0" indent="0" algn="ctr">
              <a:buNone/>
            </a:pPr>
            <a:r>
              <a:rPr lang="en-US"/>
              <a:t> </a:t>
            </a:r>
          </a:p>
        </p:txBody>
      </p:sp>
      <p:sp>
        <p:nvSpPr>
          <p:cNvPr id="12" name="Picture Placeholder 2"/>
          <p:cNvSpPr>
            <a:spLocks noGrp="1"/>
          </p:cNvSpPr>
          <p:nvPr>
            <p:ph type="pic" sz="quarter" idx="15" hasCustomPrompt="1"/>
          </p:nvPr>
        </p:nvSpPr>
        <p:spPr>
          <a:xfrm>
            <a:off x="6096000" y="-1"/>
            <a:ext cx="3048000" cy="4587876"/>
          </a:xfrm>
        </p:spPr>
        <p:txBody>
          <a:bodyPr vert="horz" lIns="0" tIns="1371600" rIns="0" bIns="1371600" rtlCol="0">
            <a:normAutofit/>
          </a:bodyPr>
          <a:lstStyle>
            <a:lvl1pPr marL="287338" indent="-287338" algn="ctr">
              <a:buClr>
                <a:schemeClr val="bg1"/>
              </a:buClr>
              <a:buFont typeface="Century Gothic" panose="020B0502020202020204" pitchFamily="34" charset="0"/>
              <a:buChar char=" "/>
              <a:defRPr lang="en-US" dirty="0"/>
            </a:lvl1pPr>
          </a:lstStyle>
          <a:p>
            <a:pPr marL="0" lvl="0" indent="0" algn="ctr">
              <a:buNone/>
            </a:pPr>
            <a:r>
              <a:rPr lang="en-US"/>
              <a:t> </a:t>
            </a:r>
          </a:p>
        </p:txBody>
      </p:sp>
      <p:pic>
        <p:nvPicPr>
          <p:cNvPr id="8" name="Picture 7">
            <a:extLst>
              <a:ext uri="{FF2B5EF4-FFF2-40B4-BE49-F238E27FC236}">
                <a16:creationId xmlns:a16="http://schemas.microsoft.com/office/drawing/2014/main" id="{65A47B36-4F3B-8941-B986-04E4191A7349}"/>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9" name="Rectangle 8">
            <a:extLst>
              <a:ext uri="{FF2B5EF4-FFF2-40B4-BE49-F238E27FC236}">
                <a16:creationId xmlns:a16="http://schemas.microsoft.com/office/drawing/2014/main" id="{EF4736B2-ACE2-0D4A-AC31-39B9943C55EB}"/>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lide Number Placeholder 6">
            <a:extLst>
              <a:ext uri="{FF2B5EF4-FFF2-40B4-BE49-F238E27FC236}">
                <a16:creationId xmlns:a16="http://schemas.microsoft.com/office/drawing/2014/main" id="{F05FFF5A-B44B-534A-A827-3E6E6F047075}"/>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6437613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2 Content Boxe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00149"/>
            <a:ext cx="4210050" cy="315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5A70D442-B9FB-491C-A565-5BE8A85F6285}" type="slidenum">
              <a:rPr lang="en-US" smtClean="0"/>
              <a:t>‹#›</a:t>
            </a:fld>
            <a:endParaRPr lang="en-US"/>
          </a:p>
        </p:txBody>
      </p:sp>
      <p:sp>
        <p:nvSpPr>
          <p:cNvPr id="5" name="Content Placeholder 2"/>
          <p:cNvSpPr>
            <a:spLocks noGrp="1"/>
          </p:cNvSpPr>
          <p:nvPr>
            <p:ph idx="13"/>
          </p:nvPr>
        </p:nvSpPr>
        <p:spPr>
          <a:xfrm>
            <a:off x="4705350" y="1200149"/>
            <a:ext cx="4210050" cy="315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p:txBody>
          <a:bodyPr/>
          <a:lstStyle/>
          <a:p>
            <a:r>
              <a:rPr lang="en-US"/>
              <a:t>Click to edit Master title style</a:t>
            </a:r>
          </a:p>
        </p:txBody>
      </p:sp>
      <p:pic>
        <p:nvPicPr>
          <p:cNvPr id="7" name="Picture 6">
            <a:extLst>
              <a:ext uri="{FF2B5EF4-FFF2-40B4-BE49-F238E27FC236}">
                <a16:creationId xmlns:a16="http://schemas.microsoft.com/office/drawing/2014/main" id="{87151349-52E3-0948-BA53-1DB65816B994}"/>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8" name="Rectangle 7">
            <a:extLst>
              <a:ext uri="{FF2B5EF4-FFF2-40B4-BE49-F238E27FC236}">
                <a16:creationId xmlns:a16="http://schemas.microsoft.com/office/drawing/2014/main" id="{EB904614-6E23-F647-A38B-3B697A471D4F}"/>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Slide Number Placeholder 6">
            <a:extLst>
              <a:ext uri="{FF2B5EF4-FFF2-40B4-BE49-F238E27FC236}">
                <a16:creationId xmlns:a16="http://schemas.microsoft.com/office/drawing/2014/main" id="{78899E9D-4501-6D46-A934-5262FEC99586}"/>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18833694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with Right Im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00149"/>
            <a:ext cx="4826000" cy="315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5A70D442-B9FB-491C-A565-5BE8A85F6285}" type="slidenum">
              <a:rPr lang="en-US" smtClean="0"/>
              <a:t>‹#›</a:t>
            </a:fld>
            <a:endParaRPr lang="en-US"/>
          </a:p>
        </p:txBody>
      </p:sp>
      <p:sp>
        <p:nvSpPr>
          <p:cNvPr id="7" name="Picture Placeholder 2"/>
          <p:cNvSpPr>
            <a:spLocks noGrp="1"/>
          </p:cNvSpPr>
          <p:nvPr>
            <p:ph type="pic" sz="quarter" idx="14" hasCustomPrompt="1"/>
          </p:nvPr>
        </p:nvSpPr>
        <p:spPr>
          <a:xfrm>
            <a:off x="5419724" y="-1"/>
            <a:ext cx="3724275" cy="4587875"/>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4" name="Title 3"/>
          <p:cNvSpPr>
            <a:spLocks noGrp="1"/>
          </p:cNvSpPr>
          <p:nvPr>
            <p:ph type="title"/>
          </p:nvPr>
        </p:nvSpPr>
        <p:spPr>
          <a:xfrm>
            <a:off x="228600" y="233363"/>
            <a:ext cx="4840357" cy="732112"/>
          </a:xfrm>
        </p:spPr>
        <p:txBody>
          <a:bodyPr/>
          <a:lstStyle/>
          <a:p>
            <a:r>
              <a:rPr lang="en-US"/>
              <a:t>Click to edit Master title style</a:t>
            </a:r>
          </a:p>
        </p:txBody>
      </p:sp>
      <p:pic>
        <p:nvPicPr>
          <p:cNvPr id="8" name="Picture 7">
            <a:extLst>
              <a:ext uri="{FF2B5EF4-FFF2-40B4-BE49-F238E27FC236}">
                <a16:creationId xmlns:a16="http://schemas.microsoft.com/office/drawing/2014/main" id="{7D50B5C3-5D1E-394F-8A27-BC4812E46F62}"/>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9" name="Rectangle 8">
            <a:extLst>
              <a:ext uri="{FF2B5EF4-FFF2-40B4-BE49-F238E27FC236}">
                <a16:creationId xmlns:a16="http://schemas.microsoft.com/office/drawing/2014/main" id="{E9B1BC26-BA6E-5349-84EC-71E7F4BBFDFE}"/>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lide Number Placeholder 6">
            <a:extLst>
              <a:ext uri="{FF2B5EF4-FFF2-40B4-BE49-F238E27FC236}">
                <a16:creationId xmlns:a16="http://schemas.microsoft.com/office/drawing/2014/main" id="{B51FE9A9-8329-B74D-879B-901673E487C2}"/>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1365141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Title Slide -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D265605-E9B3-4932-B0FC-C8CFA6EE86E2}"/>
              </a:ext>
            </a:extLst>
          </p:cNvPr>
          <p:cNvSpPr/>
          <p:nvPr userDrawn="1"/>
        </p:nvSpPr>
        <p:spPr>
          <a:xfrm>
            <a:off x="0" y="0"/>
            <a:ext cx="914400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Freeform: Shape 18">
            <a:extLst>
              <a:ext uri="{FF2B5EF4-FFF2-40B4-BE49-F238E27FC236}">
                <a16:creationId xmlns:a16="http://schemas.microsoft.com/office/drawing/2014/main" id="{C371E384-81EA-46CC-A6C2-1607448943B0}"/>
              </a:ext>
            </a:extLst>
          </p:cNvPr>
          <p:cNvSpPr/>
          <p:nvPr userDrawn="1"/>
        </p:nvSpPr>
        <p:spPr>
          <a:xfrm>
            <a:off x="0" y="561975"/>
            <a:ext cx="8477250" cy="4581525"/>
          </a:xfrm>
          <a:custGeom>
            <a:avLst/>
            <a:gdLst>
              <a:gd name="connsiteX0" fmla="*/ 0 w 11303000"/>
              <a:gd name="connsiteY0" fmla="*/ 0 h 6108700"/>
              <a:gd name="connsiteX1" fmla="*/ 9613866 w 11303000"/>
              <a:gd name="connsiteY1" fmla="*/ 0 h 6108700"/>
              <a:gd name="connsiteX2" fmla="*/ 11303000 w 11303000"/>
              <a:gd name="connsiteY2" fmla="*/ 1689134 h 6108700"/>
              <a:gd name="connsiteX3" fmla="*/ 11303000 w 11303000"/>
              <a:gd name="connsiteY3" fmla="*/ 6108700 h 6108700"/>
              <a:gd name="connsiteX4" fmla="*/ 0 w 11303000"/>
              <a:gd name="connsiteY4" fmla="*/ 6108700 h 610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3000" h="6108700">
                <a:moveTo>
                  <a:pt x="0" y="0"/>
                </a:moveTo>
                <a:lnTo>
                  <a:pt x="9613866" y="0"/>
                </a:lnTo>
                <a:cubicBezTo>
                  <a:pt x="10546749" y="0"/>
                  <a:pt x="11303000" y="756251"/>
                  <a:pt x="11303000" y="1689134"/>
                </a:cubicBezTo>
                <a:lnTo>
                  <a:pt x="11303000" y="6108700"/>
                </a:lnTo>
                <a:lnTo>
                  <a:pt x="0" y="6108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12" name="Picture 11" descr="A picture containing text, device, gauge, meter&#10;&#10;Description automatically generated">
            <a:extLst>
              <a:ext uri="{FF2B5EF4-FFF2-40B4-BE49-F238E27FC236}">
                <a16:creationId xmlns:a16="http://schemas.microsoft.com/office/drawing/2014/main" id="{0134AC48-3747-624F-A576-1352FEDAA9EC}"/>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462735" y="911452"/>
            <a:ext cx="1402397" cy="503553"/>
          </a:xfrm>
          <a:prstGeom prst="rect">
            <a:avLst/>
          </a:prstGeom>
        </p:spPr>
      </p:pic>
      <p:sp>
        <p:nvSpPr>
          <p:cNvPr id="24" name="Title 1">
            <a:extLst>
              <a:ext uri="{FF2B5EF4-FFF2-40B4-BE49-F238E27FC236}">
                <a16:creationId xmlns:a16="http://schemas.microsoft.com/office/drawing/2014/main" id="{DE1253FD-3A83-0744-9A1C-5D5360047C10}"/>
              </a:ext>
            </a:extLst>
          </p:cNvPr>
          <p:cNvSpPr>
            <a:spLocks noGrp="1"/>
          </p:cNvSpPr>
          <p:nvPr>
            <p:ph type="title"/>
          </p:nvPr>
        </p:nvSpPr>
        <p:spPr>
          <a:xfrm>
            <a:off x="526235" y="1842326"/>
            <a:ext cx="6039046" cy="1820850"/>
          </a:xfrm>
        </p:spPr>
        <p:txBody>
          <a:bodyPr>
            <a:normAutofit/>
          </a:bodyPr>
          <a:lstStyle>
            <a:lvl1pPr>
              <a:defRPr sz="5400">
                <a:solidFill>
                  <a:schemeClr val="bg1"/>
                </a:solidFill>
                <a:latin typeface="Futura PT Bold" panose="020B0902020204020203"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AEDC6D98-2DA6-EA4A-8524-20083A7509C9}"/>
              </a:ext>
            </a:extLst>
          </p:cNvPr>
          <p:cNvSpPr>
            <a:spLocks noGrp="1"/>
          </p:cNvSpPr>
          <p:nvPr>
            <p:ph type="body" sz="quarter" idx="10" hasCustomPrompt="1"/>
          </p:nvPr>
        </p:nvSpPr>
        <p:spPr>
          <a:xfrm>
            <a:off x="526257" y="3971302"/>
            <a:ext cx="2794397" cy="260747"/>
          </a:xfrm>
        </p:spPr>
        <p:txBody>
          <a:bodyPr>
            <a:normAutofit/>
          </a:bodyPr>
          <a:lstStyle>
            <a:lvl1pPr>
              <a:defRPr sz="1800">
                <a:ln>
                  <a:noFill/>
                </a:ln>
                <a:solidFill>
                  <a:schemeClr val="bg1"/>
                </a:solidFill>
                <a:latin typeface="Futura PT Medium" panose="020B0602020204020303" pitchFamily="34" charset="0"/>
              </a:defRPr>
            </a:lvl1pPr>
          </a:lstStyle>
          <a:p>
            <a:pPr lvl="0"/>
            <a:r>
              <a:rPr lang="en-US"/>
              <a:t>Subtitle</a:t>
            </a:r>
          </a:p>
        </p:txBody>
      </p:sp>
      <p:sp>
        <p:nvSpPr>
          <p:cNvPr id="10" name="Text Placeholder 2">
            <a:extLst>
              <a:ext uri="{FF2B5EF4-FFF2-40B4-BE49-F238E27FC236}">
                <a16:creationId xmlns:a16="http://schemas.microsoft.com/office/drawing/2014/main" id="{A74EC739-DB15-2D4B-BBAC-E13421A3EBF9}"/>
              </a:ext>
            </a:extLst>
          </p:cNvPr>
          <p:cNvSpPr>
            <a:spLocks noGrp="1"/>
          </p:cNvSpPr>
          <p:nvPr>
            <p:ph type="body" sz="quarter" idx="11" hasCustomPrompt="1"/>
          </p:nvPr>
        </p:nvSpPr>
        <p:spPr>
          <a:xfrm>
            <a:off x="526257" y="4305178"/>
            <a:ext cx="2794397" cy="260747"/>
          </a:xfrm>
        </p:spPr>
        <p:txBody>
          <a:bodyPr>
            <a:normAutofit/>
          </a:bodyPr>
          <a:lstStyle>
            <a:lvl1pPr>
              <a:defRPr sz="1800">
                <a:ln>
                  <a:noFill/>
                </a:ln>
                <a:solidFill>
                  <a:schemeClr val="bg1"/>
                </a:solidFill>
                <a:latin typeface="Futura PT Medium" panose="020B0602020204020303" pitchFamily="34" charset="0"/>
              </a:defRPr>
            </a:lvl1pPr>
          </a:lstStyle>
          <a:p>
            <a:pPr lvl="0"/>
            <a:r>
              <a:rPr lang="en-US"/>
              <a:t>Date</a:t>
            </a:r>
          </a:p>
          <a:p>
            <a:pPr lvl="0"/>
            <a:endParaRPr lang="en-US"/>
          </a:p>
        </p:txBody>
      </p:sp>
    </p:spTree>
    <p:extLst>
      <p:ext uri="{BB962C8B-B14F-4D97-AF65-F5344CB8AC3E}">
        <p14:creationId xmlns:p14="http://schemas.microsoft.com/office/powerpoint/2010/main" val="30508734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with Left Image">
    <p:spTree>
      <p:nvGrpSpPr>
        <p:cNvPr id="1" name=""/>
        <p:cNvGrpSpPr/>
        <p:nvPr/>
      </p:nvGrpSpPr>
      <p:grpSpPr>
        <a:xfrm>
          <a:off x="0" y="0"/>
          <a:ext cx="0" cy="0"/>
          <a:chOff x="0" y="0"/>
          <a:chExt cx="0" cy="0"/>
        </a:xfrm>
      </p:grpSpPr>
      <p:sp>
        <p:nvSpPr>
          <p:cNvPr id="2" name="Title 1"/>
          <p:cNvSpPr>
            <a:spLocks noGrp="1"/>
          </p:cNvSpPr>
          <p:nvPr>
            <p:ph type="title"/>
          </p:nvPr>
        </p:nvSpPr>
        <p:spPr>
          <a:xfrm>
            <a:off x="4089400" y="227012"/>
            <a:ext cx="4826000" cy="738463"/>
          </a:xfrm>
        </p:spPr>
        <p:txBody>
          <a:bodyPr/>
          <a:lstStyle/>
          <a:p>
            <a:r>
              <a:rPr lang="en-US"/>
              <a:t>Click to edit Master title style</a:t>
            </a:r>
          </a:p>
        </p:txBody>
      </p:sp>
      <p:sp>
        <p:nvSpPr>
          <p:cNvPr id="3" name="Content Placeholder 2"/>
          <p:cNvSpPr>
            <a:spLocks noGrp="1"/>
          </p:cNvSpPr>
          <p:nvPr>
            <p:ph idx="1"/>
          </p:nvPr>
        </p:nvSpPr>
        <p:spPr>
          <a:xfrm>
            <a:off x="4089400" y="1200150"/>
            <a:ext cx="4826000" cy="3151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5A70D442-B9FB-491C-A565-5BE8A85F6285}" type="slidenum">
              <a:rPr lang="en-US" smtClean="0"/>
              <a:t>‹#›</a:t>
            </a:fld>
            <a:endParaRPr lang="en-US"/>
          </a:p>
        </p:txBody>
      </p:sp>
      <p:sp>
        <p:nvSpPr>
          <p:cNvPr id="7" name="Picture Placeholder 2"/>
          <p:cNvSpPr>
            <a:spLocks noGrp="1"/>
          </p:cNvSpPr>
          <p:nvPr>
            <p:ph type="pic" sz="quarter" idx="14" hasCustomPrompt="1"/>
          </p:nvPr>
        </p:nvSpPr>
        <p:spPr>
          <a:xfrm>
            <a:off x="0" y="-1"/>
            <a:ext cx="3724275" cy="4587875"/>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pic>
        <p:nvPicPr>
          <p:cNvPr id="8" name="Picture 7">
            <a:extLst>
              <a:ext uri="{FF2B5EF4-FFF2-40B4-BE49-F238E27FC236}">
                <a16:creationId xmlns:a16="http://schemas.microsoft.com/office/drawing/2014/main" id="{931F3D1C-CBFB-9043-BD79-228B1CAD289A}"/>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9" name="Rectangle 8">
            <a:extLst>
              <a:ext uri="{FF2B5EF4-FFF2-40B4-BE49-F238E27FC236}">
                <a16:creationId xmlns:a16="http://schemas.microsoft.com/office/drawing/2014/main" id="{DD39B163-C57E-1C42-9B78-19D6E74BE4DA}"/>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lide Number Placeholder 6">
            <a:extLst>
              <a:ext uri="{FF2B5EF4-FFF2-40B4-BE49-F238E27FC236}">
                <a16:creationId xmlns:a16="http://schemas.microsoft.com/office/drawing/2014/main" id="{78DD5B52-C222-134B-B6F0-80142C770536}"/>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2337624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with Bottom Im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00151"/>
            <a:ext cx="8686800" cy="1466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5A70D442-B9FB-491C-A565-5BE8A85F6285}" type="slidenum">
              <a:rPr lang="en-US" smtClean="0"/>
              <a:t>‹#›</a:t>
            </a:fld>
            <a:endParaRPr lang="en-US"/>
          </a:p>
        </p:txBody>
      </p:sp>
      <p:sp>
        <p:nvSpPr>
          <p:cNvPr id="8" name="Picture Placeholder 2"/>
          <p:cNvSpPr>
            <a:spLocks noGrp="1"/>
          </p:cNvSpPr>
          <p:nvPr>
            <p:ph type="pic" sz="quarter" idx="14" hasCustomPrompt="1"/>
          </p:nvPr>
        </p:nvSpPr>
        <p:spPr>
          <a:xfrm>
            <a:off x="0" y="2857499"/>
            <a:ext cx="9144000" cy="1730375"/>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4" name="Title 3"/>
          <p:cNvSpPr>
            <a:spLocks noGrp="1"/>
          </p:cNvSpPr>
          <p:nvPr>
            <p:ph type="title"/>
          </p:nvPr>
        </p:nvSpPr>
        <p:spPr/>
        <p:txBody>
          <a:bodyPr/>
          <a:lstStyle/>
          <a:p>
            <a:r>
              <a:rPr lang="en-US"/>
              <a:t>Click to edit Master title style</a:t>
            </a:r>
          </a:p>
        </p:txBody>
      </p:sp>
      <p:pic>
        <p:nvPicPr>
          <p:cNvPr id="7" name="Picture 6">
            <a:extLst>
              <a:ext uri="{FF2B5EF4-FFF2-40B4-BE49-F238E27FC236}">
                <a16:creationId xmlns:a16="http://schemas.microsoft.com/office/drawing/2014/main" id="{C8A1AE82-83F7-284C-8C14-FC5A13624080}"/>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9" name="Rectangle 8">
            <a:extLst>
              <a:ext uri="{FF2B5EF4-FFF2-40B4-BE49-F238E27FC236}">
                <a16:creationId xmlns:a16="http://schemas.microsoft.com/office/drawing/2014/main" id="{92D385E7-349D-6A45-BC38-9968F2E996DE}"/>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lide Number Placeholder 6">
            <a:extLst>
              <a:ext uri="{FF2B5EF4-FFF2-40B4-BE49-F238E27FC236}">
                <a16:creationId xmlns:a16="http://schemas.microsoft.com/office/drawing/2014/main" id="{2DE45B4F-1170-174A-8803-4EECDF4748CA}"/>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10985795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6_Blank">
    <p:spTree>
      <p:nvGrpSpPr>
        <p:cNvPr id="1" name=""/>
        <p:cNvGrpSpPr/>
        <p:nvPr/>
      </p:nvGrpSpPr>
      <p:grpSpPr>
        <a:xfrm>
          <a:off x="0" y="0"/>
          <a:ext cx="0" cy="0"/>
          <a:chOff x="0" y="0"/>
          <a:chExt cx="0" cy="0"/>
        </a:xfrm>
      </p:grpSpPr>
      <p:sp>
        <p:nvSpPr>
          <p:cNvPr id="3" name="Media Placeholder 2"/>
          <p:cNvSpPr>
            <a:spLocks noGrp="1"/>
          </p:cNvSpPr>
          <p:nvPr>
            <p:ph type="media" sz="quarter" idx="10" hasCustomPrompt="1"/>
          </p:nvPr>
        </p:nvSpPr>
        <p:spPr>
          <a:xfrm>
            <a:off x="0" y="0"/>
            <a:ext cx="9144000" cy="4587875"/>
          </a:xfrm>
        </p:spPr>
        <p:txBody>
          <a:bodyPr/>
          <a:lstStyle>
            <a:lvl1pPr marL="0" indent="0">
              <a:buNone/>
              <a:defRPr baseline="0"/>
            </a:lvl1pPr>
          </a:lstStyle>
          <a:p>
            <a:r>
              <a:rPr lang="en-US"/>
              <a:t> </a:t>
            </a:r>
          </a:p>
        </p:txBody>
      </p:sp>
      <p:sp>
        <p:nvSpPr>
          <p:cNvPr id="2" name="Slide Number Placeholder 1"/>
          <p:cNvSpPr>
            <a:spLocks noGrp="1"/>
          </p:cNvSpPr>
          <p:nvPr>
            <p:ph type="sldNum" sz="quarter" idx="11"/>
          </p:nvPr>
        </p:nvSpPr>
        <p:spPr/>
        <p:txBody>
          <a:bodyPr/>
          <a:lstStyle/>
          <a:p>
            <a:fld id="{5A70D442-B9FB-491C-A565-5BE8A85F6285}" type="slidenum">
              <a:rPr lang="en-US" smtClean="0"/>
              <a:pPr/>
              <a:t>‹#›</a:t>
            </a:fld>
            <a:endParaRPr lang="en-US"/>
          </a:p>
        </p:txBody>
      </p:sp>
      <p:pic>
        <p:nvPicPr>
          <p:cNvPr id="5" name="Picture 4">
            <a:extLst>
              <a:ext uri="{FF2B5EF4-FFF2-40B4-BE49-F238E27FC236}">
                <a16:creationId xmlns:a16="http://schemas.microsoft.com/office/drawing/2014/main" id="{AC4E8412-4D93-2045-AE54-6B03DED7CE90}"/>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6" name="Rectangle 5">
            <a:extLst>
              <a:ext uri="{FF2B5EF4-FFF2-40B4-BE49-F238E27FC236}">
                <a16:creationId xmlns:a16="http://schemas.microsoft.com/office/drawing/2014/main" id="{9B5A5E5F-5439-0D45-872B-1589B5652794}"/>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Slide Number Placeholder 6">
            <a:extLst>
              <a:ext uri="{FF2B5EF4-FFF2-40B4-BE49-F238E27FC236}">
                <a16:creationId xmlns:a16="http://schemas.microsoft.com/office/drawing/2014/main" id="{EF47EFB3-C85F-A940-808C-E1574CBB993C}"/>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40361744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5 Image Row">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A70D442-B9FB-491C-A565-5BE8A85F6285}" type="slidenum">
              <a:rPr lang="en-US" smtClean="0"/>
              <a:t>‹#›</a:t>
            </a:fld>
            <a:endParaRPr lang="en-US"/>
          </a:p>
        </p:txBody>
      </p:sp>
      <p:sp>
        <p:nvSpPr>
          <p:cNvPr id="10" name="Picture Placeholder 2"/>
          <p:cNvSpPr>
            <a:spLocks noGrp="1"/>
          </p:cNvSpPr>
          <p:nvPr>
            <p:ph type="pic" sz="quarter" idx="18" hasCustomPrompt="1"/>
          </p:nvPr>
        </p:nvSpPr>
        <p:spPr>
          <a:xfrm>
            <a:off x="228600" y="1200150"/>
            <a:ext cx="1638300" cy="1638300"/>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1" name="Picture Placeholder 2"/>
          <p:cNvSpPr>
            <a:spLocks noGrp="1"/>
          </p:cNvSpPr>
          <p:nvPr>
            <p:ph type="pic" sz="quarter" idx="19" hasCustomPrompt="1"/>
          </p:nvPr>
        </p:nvSpPr>
        <p:spPr>
          <a:xfrm>
            <a:off x="1990725" y="1200150"/>
            <a:ext cx="1638300" cy="1638300"/>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2" name="Picture Placeholder 2"/>
          <p:cNvSpPr>
            <a:spLocks noGrp="1"/>
          </p:cNvSpPr>
          <p:nvPr>
            <p:ph type="pic" sz="quarter" idx="20" hasCustomPrompt="1"/>
          </p:nvPr>
        </p:nvSpPr>
        <p:spPr>
          <a:xfrm>
            <a:off x="3752850" y="1200150"/>
            <a:ext cx="1638300" cy="1638300"/>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3" name="Picture Placeholder 2"/>
          <p:cNvSpPr>
            <a:spLocks noGrp="1"/>
          </p:cNvSpPr>
          <p:nvPr>
            <p:ph type="pic" sz="quarter" idx="21" hasCustomPrompt="1"/>
          </p:nvPr>
        </p:nvSpPr>
        <p:spPr>
          <a:xfrm>
            <a:off x="5514975" y="1200150"/>
            <a:ext cx="1638300" cy="1638300"/>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4" name="Picture Placeholder 2"/>
          <p:cNvSpPr>
            <a:spLocks noGrp="1"/>
          </p:cNvSpPr>
          <p:nvPr>
            <p:ph type="pic" sz="quarter" idx="22" hasCustomPrompt="1"/>
          </p:nvPr>
        </p:nvSpPr>
        <p:spPr>
          <a:xfrm>
            <a:off x="7277100" y="1200150"/>
            <a:ext cx="1638300" cy="1638300"/>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3" name="Title 2"/>
          <p:cNvSpPr>
            <a:spLocks noGrp="1"/>
          </p:cNvSpPr>
          <p:nvPr>
            <p:ph type="title"/>
          </p:nvPr>
        </p:nvSpPr>
        <p:spPr/>
        <p:txBody>
          <a:bodyPr/>
          <a:lstStyle/>
          <a:p>
            <a:r>
              <a:rPr lang="en-US"/>
              <a:t>Click to edit Master title style</a:t>
            </a:r>
          </a:p>
        </p:txBody>
      </p:sp>
      <p:pic>
        <p:nvPicPr>
          <p:cNvPr id="9" name="Picture 8">
            <a:extLst>
              <a:ext uri="{FF2B5EF4-FFF2-40B4-BE49-F238E27FC236}">
                <a16:creationId xmlns:a16="http://schemas.microsoft.com/office/drawing/2014/main" id="{2B666BD7-AF6F-0745-AEC1-C3B040FDFFBA}"/>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5" name="Rectangle 14">
            <a:extLst>
              <a:ext uri="{FF2B5EF4-FFF2-40B4-BE49-F238E27FC236}">
                <a16:creationId xmlns:a16="http://schemas.microsoft.com/office/drawing/2014/main" id="{BCD46C1C-8535-3B48-AF04-482E0ECA2C02}"/>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Slide Number Placeholder 6">
            <a:extLst>
              <a:ext uri="{FF2B5EF4-FFF2-40B4-BE49-F238E27FC236}">
                <a16:creationId xmlns:a16="http://schemas.microsoft.com/office/drawing/2014/main" id="{16CDE034-9BCF-264C-A9AB-503B9460BF15}"/>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996629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5 Image Row">
    <p:spTree>
      <p:nvGrpSpPr>
        <p:cNvPr id="1" name=""/>
        <p:cNvGrpSpPr/>
        <p:nvPr/>
      </p:nvGrpSpPr>
      <p:grpSpPr>
        <a:xfrm>
          <a:off x="0" y="0"/>
          <a:ext cx="0" cy="0"/>
          <a:chOff x="0" y="0"/>
          <a:chExt cx="0" cy="0"/>
        </a:xfrm>
      </p:grpSpPr>
      <p:sp>
        <p:nvSpPr>
          <p:cNvPr id="28" name="Picture Placeholder 2"/>
          <p:cNvSpPr>
            <a:spLocks noGrp="1"/>
          </p:cNvSpPr>
          <p:nvPr>
            <p:ph type="pic" sz="quarter" idx="24" hasCustomPrompt="1"/>
          </p:nvPr>
        </p:nvSpPr>
        <p:spPr>
          <a:xfrm>
            <a:off x="6179743" y="1200150"/>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9" name="Picture Placeholder 2"/>
          <p:cNvSpPr>
            <a:spLocks noGrp="1"/>
          </p:cNvSpPr>
          <p:nvPr>
            <p:ph type="pic" sz="quarter" idx="25" hasCustomPrompt="1"/>
          </p:nvPr>
        </p:nvSpPr>
        <p:spPr>
          <a:xfrm>
            <a:off x="6179743" y="2296731"/>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30" name="Picture Placeholder 2"/>
          <p:cNvSpPr>
            <a:spLocks noGrp="1"/>
          </p:cNvSpPr>
          <p:nvPr>
            <p:ph type="pic" sz="quarter" idx="26" hasCustomPrompt="1"/>
          </p:nvPr>
        </p:nvSpPr>
        <p:spPr>
          <a:xfrm>
            <a:off x="6179743" y="3389313"/>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5" name="Slide Number Placeholder 4"/>
          <p:cNvSpPr>
            <a:spLocks noGrp="1"/>
          </p:cNvSpPr>
          <p:nvPr>
            <p:ph type="sldNum" sz="quarter" idx="12"/>
          </p:nvPr>
        </p:nvSpPr>
        <p:spPr/>
        <p:txBody>
          <a:bodyPr/>
          <a:lstStyle/>
          <a:p>
            <a:fld id="{5A70D442-B9FB-491C-A565-5BE8A85F6285}" type="slidenum">
              <a:rPr lang="en-US" smtClean="0"/>
              <a:t>‹#›</a:t>
            </a:fld>
            <a:endParaRPr lang="en-US"/>
          </a:p>
        </p:txBody>
      </p:sp>
      <p:sp>
        <p:nvSpPr>
          <p:cNvPr id="10" name="Picture Placeholder 2"/>
          <p:cNvSpPr>
            <a:spLocks noGrp="1"/>
          </p:cNvSpPr>
          <p:nvPr>
            <p:ph type="pic" sz="quarter" idx="18" hasCustomPrompt="1"/>
          </p:nvPr>
        </p:nvSpPr>
        <p:spPr>
          <a:xfrm>
            <a:off x="228600" y="1200150"/>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1" name="Picture Placeholder 2"/>
          <p:cNvSpPr>
            <a:spLocks noGrp="1"/>
          </p:cNvSpPr>
          <p:nvPr>
            <p:ph type="pic" sz="quarter" idx="19" hasCustomPrompt="1"/>
          </p:nvPr>
        </p:nvSpPr>
        <p:spPr>
          <a:xfrm>
            <a:off x="228600" y="2294732"/>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2" name="Picture Placeholder 2"/>
          <p:cNvSpPr>
            <a:spLocks noGrp="1"/>
          </p:cNvSpPr>
          <p:nvPr>
            <p:ph type="pic" sz="quarter" idx="20" hasCustomPrompt="1"/>
          </p:nvPr>
        </p:nvSpPr>
        <p:spPr>
          <a:xfrm>
            <a:off x="228600" y="3389313"/>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3" name="Picture Placeholder 2"/>
          <p:cNvSpPr>
            <a:spLocks noGrp="1"/>
          </p:cNvSpPr>
          <p:nvPr>
            <p:ph type="pic" sz="quarter" idx="21" hasCustomPrompt="1"/>
          </p:nvPr>
        </p:nvSpPr>
        <p:spPr>
          <a:xfrm>
            <a:off x="3204172" y="1200150"/>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4" name="Picture Placeholder 2"/>
          <p:cNvSpPr>
            <a:spLocks noGrp="1"/>
          </p:cNvSpPr>
          <p:nvPr>
            <p:ph type="pic" sz="quarter" idx="22" hasCustomPrompt="1"/>
          </p:nvPr>
        </p:nvSpPr>
        <p:spPr>
          <a:xfrm>
            <a:off x="3204172" y="2296731"/>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7" name="Picture Placeholder 2"/>
          <p:cNvSpPr>
            <a:spLocks noGrp="1"/>
          </p:cNvSpPr>
          <p:nvPr>
            <p:ph type="pic" sz="quarter" idx="23" hasCustomPrompt="1"/>
          </p:nvPr>
        </p:nvSpPr>
        <p:spPr>
          <a:xfrm>
            <a:off x="3204172" y="3389313"/>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3" name="Title 2"/>
          <p:cNvSpPr>
            <a:spLocks noGrp="1"/>
          </p:cNvSpPr>
          <p:nvPr>
            <p:ph type="title"/>
          </p:nvPr>
        </p:nvSpPr>
        <p:spPr/>
        <p:txBody>
          <a:bodyPr/>
          <a:lstStyle/>
          <a:p>
            <a:r>
              <a:rPr lang="en-US"/>
              <a:t>Click to edit Master title style</a:t>
            </a:r>
          </a:p>
        </p:txBody>
      </p:sp>
      <p:pic>
        <p:nvPicPr>
          <p:cNvPr id="15" name="Picture 14">
            <a:extLst>
              <a:ext uri="{FF2B5EF4-FFF2-40B4-BE49-F238E27FC236}">
                <a16:creationId xmlns:a16="http://schemas.microsoft.com/office/drawing/2014/main" id="{EB78B19D-0DF6-7443-8398-3A4F0ADA859C}"/>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6" name="Rectangle 15">
            <a:extLst>
              <a:ext uri="{FF2B5EF4-FFF2-40B4-BE49-F238E27FC236}">
                <a16:creationId xmlns:a16="http://schemas.microsoft.com/office/drawing/2014/main" id="{B9EE1551-1D54-E54E-9696-C4F9563F9AB0}"/>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Slide Number Placeholder 6">
            <a:extLst>
              <a:ext uri="{FF2B5EF4-FFF2-40B4-BE49-F238E27FC236}">
                <a16:creationId xmlns:a16="http://schemas.microsoft.com/office/drawing/2014/main" id="{3F027AAD-2019-9744-9D17-FF58007559AF}"/>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3010984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Right Image with Title">
    <p:spTree>
      <p:nvGrpSpPr>
        <p:cNvPr id="1" name=""/>
        <p:cNvGrpSpPr/>
        <p:nvPr/>
      </p:nvGrpSpPr>
      <p:grpSpPr>
        <a:xfrm>
          <a:off x="0" y="0"/>
          <a:ext cx="0" cy="0"/>
          <a:chOff x="0" y="0"/>
          <a:chExt cx="0" cy="0"/>
        </a:xfrm>
      </p:grpSpPr>
      <p:sp>
        <p:nvSpPr>
          <p:cNvPr id="4" name="Picture Placeholder 2"/>
          <p:cNvSpPr>
            <a:spLocks noGrp="1"/>
          </p:cNvSpPr>
          <p:nvPr>
            <p:ph type="pic" sz="quarter" idx="14" hasCustomPrompt="1"/>
          </p:nvPr>
        </p:nvSpPr>
        <p:spPr>
          <a:xfrm>
            <a:off x="0" y="0"/>
            <a:ext cx="4572000" cy="4587875"/>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 name="Slide Number Placeholder 1"/>
          <p:cNvSpPr>
            <a:spLocks noGrp="1"/>
          </p:cNvSpPr>
          <p:nvPr>
            <p:ph type="sldNum" sz="quarter" idx="15"/>
          </p:nvPr>
        </p:nvSpPr>
        <p:spPr/>
        <p:txBody>
          <a:bodyPr/>
          <a:lstStyle/>
          <a:p>
            <a:fld id="{5A70D442-B9FB-491C-A565-5BE8A85F6285}" type="slidenum">
              <a:rPr lang="en-US" smtClean="0"/>
              <a:pPr/>
              <a:t>‹#›</a:t>
            </a:fld>
            <a:endParaRPr lang="en-US"/>
          </a:p>
        </p:txBody>
      </p:sp>
      <p:pic>
        <p:nvPicPr>
          <p:cNvPr id="6" name="Picture 5">
            <a:extLst>
              <a:ext uri="{FF2B5EF4-FFF2-40B4-BE49-F238E27FC236}">
                <a16:creationId xmlns:a16="http://schemas.microsoft.com/office/drawing/2014/main" id="{787FC5D9-26A0-6547-A8D3-5BC490D40308}"/>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7" name="Rectangle 6">
            <a:extLst>
              <a:ext uri="{FF2B5EF4-FFF2-40B4-BE49-F238E27FC236}">
                <a16:creationId xmlns:a16="http://schemas.microsoft.com/office/drawing/2014/main" id="{CF1411FD-B764-304C-97B2-6AB28B315F85}"/>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lide Number Placeholder 6">
            <a:extLst>
              <a:ext uri="{FF2B5EF4-FFF2-40B4-BE49-F238E27FC236}">
                <a16:creationId xmlns:a16="http://schemas.microsoft.com/office/drawing/2014/main" id="{5918B481-69AE-2545-9702-5EFC67DF1B03}"/>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0208557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2 Column">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A70D442-B9FB-491C-A565-5BE8A85F6285}" type="slidenum">
              <a:rPr lang="en-US" smtClean="0"/>
              <a:t>‹#›</a:t>
            </a:fld>
            <a:endParaRPr lang="en-US"/>
          </a:p>
        </p:txBody>
      </p:sp>
      <p:sp>
        <p:nvSpPr>
          <p:cNvPr id="4" name="Text Placeholder 3"/>
          <p:cNvSpPr>
            <a:spLocks noGrp="1"/>
          </p:cNvSpPr>
          <p:nvPr>
            <p:ph type="body" sz="quarter" idx="13" hasCustomPrompt="1"/>
          </p:nvPr>
        </p:nvSpPr>
        <p:spPr>
          <a:xfrm>
            <a:off x="228600" y="1200150"/>
            <a:ext cx="4210050" cy="485775"/>
          </a:xfrm>
          <a:prstGeom prst="round2SameRect">
            <a:avLst>
              <a:gd name="adj1" fmla="val 23195"/>
              <a:gd name="adj2" fmla="val 0"/>
            </a:avLst>
          </a:prstGeom>
          <a:solidFill>
            <a:schemeClr val="accent1"/>
          </a:solidFill>
        </p:spPr>
        <p:txBody>
          <a:bodyPr bIns="91440" anchor="ctr"/>
          <a:lstStyle>
            <a:lvl1pPr marL="0" indent="0" algn="ctr">
              <a:buNone/>
              <a:defRPr>
                <a:solidFill>
                  <a:schemeClr val="bg1"/>
                </a:solidFill>
                <a:latin typeface="Futura PT Bold" panose="020B0902020204020203" pitchFamily="34" charset="0"/>
              </a:defRPr>
            </a:lvl1pPr>
          </a:lstStyle>
          <a:p>
            <a:pPr lvl="0"/>
            <a:r>
              <a:rPr lang="en-US"/>
              <a:t>Column Title</a:t>
            </a:r>
          </a:p>
        </p:txBody>
      </p:sp>
      <p:sp>
        <p:nvSpPr>
          <p:cNvPr id="10" name="Text Placeholder 3"/>
          <p:cNvSpPr>
            <a:spLocks noGrp="1"/>
          </p:cNvSpPr>
          <p:nvPr>
            <p:ph type="body" sz="quarter" idx="17" hasCustomPrompt="1"/>
          </p:nvPr>
        </p:nvSpPr>
        <p:spPr>
          <a:xfrm>
            <a:off x="4705350" y="1200150"/>
            <a:ext cx="4210050" cy="485775"/>
          </a:xfrm>
          <a:prstGeom prst="round2SameRect">
            <a:avLst>
              <a:gd name="adj1" fmla="val 25372"/>
              <a:gd name="adj2" fmla="val 0"/>
            </a:avLst>
          </a:prstGeom>
          <a:solidFill>
            <a:schemeClr val="accent2"/>
          </a:solidFill>
        </p:spPr>
        <p:txBody>
          <a:bodyPr bIns="91440" anchor="ctr"/>
          <a:lstStyle>
            <a:lvl1pPr marL="0" indent="0" algn="ctr">
              <a:buNone/>
              <a:defRPr>
                <a:solidFill>
                  <a:schemeClr val="bg1"/>
                </a:solidFill>
                <a:latin typeface="Futura PT Bold" panose="020B0902020204020203" pitchFamily="34" charset="0"/>
              </a:defRPr>
            </a:lvl1pPr>
          </a:lstStyle>
          <a:p>
            <a:pPr lvl="0"/>
            <a:r>
              <a:rPr lang="en-US"/>
              <a:t>Column Title</a:t>
            </a:r>
          </a:p>
        </p:txBody>
      </p:sp>
      <p:sp>
        <p:nvSpPr>
          <p:cNvPr id="6" name="Content Placeholder 5"/>
          <p:cNvSpPr>
            <a:spLocks noGrp="1"/>
          </p:cNvSpPr>
          <p:nvPr>
            <p:ph sz="quarter" idx="18"/>
          </p:nvPr>
        </p:nvSpPr>
        <p:spPr>
          <a:xfrm>
            <a:off x="228600" y="1685926"/>
            <a:ext cx="4206240" cy="2665412"/>
          </a:xfrm>
          <a:prstGeom prst="round2SameRect">
            <a:avLst>
              <a:gd name="adj1" fmla="val 0"/>
              <a:gd name="adj2" fmla="val 4363"/>
            </a:avLst>
          </a:prstGeom>
          <a:solidFill>
            <a:schemeClr val="tx2">
              <a:alpha val="10196"/>
            </a:schemeClr>
          </a:solidFill>
        </p:spPr>
        <p:txBody>
          <a:bodyPr lIns="91440" tIns="91440" rIns="91440" bIns="91440">
            <a:normAutofit/>
          </a:bodyPr>
          <a:lstStyle>
            <a:lvl1pPr marL="227013" indent="-227013">
              <a:defRPr sz="1600"/>
            </a:lvl1pPr>
            <a:lvl2pPr marL="569913" indent="-220663">
              <a:defRPr sz="1400"/>
            </a:lvl2pPr>
            <a:lvl3pPr marL="855663" indent="-168275">
              <a:defRPr sz="12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3" name="Content Placeholder 5"/>
          <p:cNvSpPr>
            <a:spLocks noGrp="1"/>
          </p:cNvSpPr>
          <p:nvPr>
            <p:ph sz="quarter" idx="19"/>
          </p:nvPr>
        </p:nvSpPr>
        <p:spPr>
          <a:xfrm>
            <a:off x="4709160" y="1685926"/>
            <a:ext cx="4206240" cy="2665412"/>
          </a:xfrm>
          <a:prstGeom prst="round2SameRect">
            <a:avLst>
              <a:gd name="adj1" fmla="val 0"/>
              <a:gd name="adj2" fmla="val 4759"/>
            </a:avLst>
          </a:prstGeom>
          <a:solidFill>
            <a:schemeClr val="tx2">
              <a:alpha val="10196"/>
            </a:schemeClr>
          </a:solidFill>
        </p:spPr>
        <p:txBody>
          <a:bodyPr lIns="91440" tIns="91440" rIns="91440" bIns="91440">
            <a:normAutofit/>
          </a:bodyPr>
          <a:lstStyle>
            <a:lvl1pPr marL="227013" indent="-227013">
              <a:buClr>
                <a:schemeClr val="accent2"/>
              </a:buClr>
              <a:defRPr sz="1600"/>
            </a:lvl1pPr>
            <a:lvl2pPr marL="569913" indent="-220663">
              <a:buClr>
                <a:schemeClr val="accent2"/>
              </a:buClr>
              <a:defRPr sz="1400"/>
            </a:lvl2pPr>
            <a:lvl3pPr marL="855663" indent="-168275">
              <a:buClr>
                <a:schemeClr val="accent2"/>
              </a:buClr>
              <a:defRPr sz="12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3" name="Title 2"/>
          <p:cNvSpPr>
            <a:spLocks noGrp="1"/>
          </p:cNvSpPr>
          <p:nvPr>
            <p:ph type="title"/>
          </p:nvPr>
        </p:nvSpPr>
        <p:spPr/>
        <p:txBody>
          <a:bodyPr/>
          <a:lstStyle/>
          <a:p>
            <a:r>
              <a:rPr lang="en-US"/>
              <a:t>Click to edit Master title style</a:t>
            </a:r>
          </a:p>
        </p:txBody>
      </p:sp>
      <p:pic>
        <p:nvPicPr>
          <p:cNvPr id="8" name="Picture 7">
            <a:extLst>
              <a:ext uri="{FF2B5EF4-FFF2-40B4-BE49-F238E27FC236}">
                <a16:creationId xmlns:a16="http://schemas.microsoft.com/office/drawing/2014/main" id="{9FB329DF-5AF9-9D40-8562-2DB79EDAC98D}"/>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9" name="Rectangle 8">
            <a:extLst>
              <a:ext uri="{FF2B5EF4-FFF2-40B4-BE49-F238E27FC236}">
                <a16:creationId xmlns:a16="http://schemas.microsoft.com/office/drawing/2014/main" id="{442C2A0F-6D06-6D4E-86A3-73958B2A53B6}"/>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Slide Number Placeholder 6">
            <a:extLst>
              <a:ext uri="{FF2B5EF4-FFF2-40B4-BE49-F238E27FC236}">
                <a16:creationId xmlns:a16="http://schemas.microsoft.com/office/drawing/2014/main" id="{AC2433F8-68F4-384F-A29F-05059D630E06}"/>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2539585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3 Column">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A70D442-B9FB-491C-A565-5BE8A85F6285}" type="slidenum">
              <a:rPr lang="en-US" smtClean="0"/>
              <a:t>‹#›</a:t>
            </a:fld>
            <a:endParaRPr lang="en-US"/>
          </a:p>
        </p:txBody>
      </p:sp>
      <p:sp>
        <p:nvSpPr>
          <p:cNvPr id="4" name="Text Placeholder 3"/>
          <p:cNvSpPr>
            <a:spLocks noGrp="1"/>
          </p:cNvSpPr>
          <p:nvPr>
            <p:ph type="body" sz="quarter" idx="13" hasCustomPrompt="1"/>
          </p:nvPr>
        </p:nvSpPr>
        <p:spPr>
          <a:xfrm>
            <a:off x="228600" y="1200150"/>
            <a:ext cx="2743200" cy="484632"/>
          </a:xfrm>
          <a:prstGeom prst="round2SameRect">
            <a:avLst>
              <a:gd name="adj1" fmla="val 25392"/>
              <a:gd name="adj2" fmla="val 0"/>
            </a:avLst>
          </a:prstGeom>
          <a:solidFill>
            <a:schemeClr val="accent1"/>
          </a:solidFill>
        </p:spPr>
        <p:txBody>
          <a:bodyPr bIns="91440" anchor="ctr">
            <a:normAutofit/>
          </a:bodyPr>
          <a:lstStyle>
            <a:lvl1pPr marL="0" indent="0" algn="ctr">
              <a:buNone/>
              <a:defRPr sz="1800">
                <a:solidFill>
                  <a:schemeClr val="bg1"/>
                </a:solidFill>
                <a:latin typeface="Futura PT Bold" panose="020B0902020204020203" pitchFamily="34" charset="0"/>
              </a:defRPr>
            </a:lvl1pPr>
          </a:lstStyle>
          <a:p>
            <a:pPr lvl="0"/>
            <a:r>
              <a:rPr lang="en-US"/>
              <a:t>Column Title</a:t>
            </a:r>
          </a:p>
        </p:txBody>
      </p:sp>
      <p:sp>
        <p:nvSpPr>
          <p:cNvPr id="6" name="Text Placeholder 3"/>
          <p:cNvSpPr>
            <a:spLocks noGrp="1"/>
          </p:cNvSpPr>
          <p:nvPr>
            <p:ph type="body" sz="quarter" idx="14" hasCustomPrompt="1"/>
          </p:nvPr>
        </p:nvSpPr>
        <p:spPr>
          <a:xfrm>
            <a:off x="3200400" y="1200150"/>
            <a:ext cx="2743200" cy="484632"/>
          </a:xfrm>
          <a:prstGeom prst="round2SameRect">
            <a:avLst>
              <a:gd name="adj1" fmla="val 27573"/>
              <a:gd name="adj2" fmla="val 0"/>
            </a:avLst>
          </a:prstGeom>
          <a:solidFill>
            <a:schemeClr val="accent2"/>
          </a:solidFill>
        </p:spPr>
        <p:txBody>
          <a:bodyPr bIns="91440" anchor="ctr">
            <a:normAutofit/>
          </a:bodyPr>
          <a:lstStyle>
            <a:lvl1pPr marL="0" indent="0" algn="ctr">
              <a:buNone/>
              <a:defRPr sz="1800">
                <a:solidFill>
                  <a:schemeClr val="bg1"/>
                </a:solidFill>
                <a:latin typeface="Futura PT Bold" panose="020B0902020204020203" pitchFamily="34" charset="0"/>
              </a:defRPr>
            </a:lvl1pPr>
          </a:lstStyle>
          <a:p>
            <a:pPr lvl="0"/>
            <a:r>
              <a:rPr lang="en-US"/>
              <a:t>Column Title</a:t>
            </a:r>
          </a:p>
        </p:txBody>
      </p:sp>
      <p:sp>
        <p:nvSpPr>
          <p:cNvPr id="11" name="Text Placeholder 3"/>
          <p:cNvSpPr>
            <a:spLocks noGrp="1"/>
          </p:cNvSpPr>
          <p:nvPr>
            <p:ph type="body" sz="quarter" idx="18" hasCustomPrompt="1"/>
          </p:nvPr>
        </p:nvSpPr>
        <p:spPr>
          <a:xfrm>
            <a:off x="6172200" y="1200150"/>
            <a:ext cx="2743200" cy="484632"/>
          </a:xfrm>
          <a:prstGeom prst="round2SameRect">
            <a:avLst>
              <a:gd name="adj1" fmla="val 27573"/>
              <a:gd name="adj2" fmla="val 0"/>
            </a:avLst>
          </a:prstGeom>
          <a:solidFill>
            <a:schemeClr val="accent5"/>
          </a:solidFill>
        </p:spPr>
        <p:txBody>
          <a:bodyPr bIns="91440" anchor="ctr">
            <a:normAutofit/>
          </a:bodyPr>
          <a:lstStyle>
            <a:lvl1pPr marL="0" indent="0" algn="ctr">
              <a:buNone/>
              <a:defRPr sz="1800">
                <a:solidFill>
                  <a:schemeClr val="bg1"/>
                </a:solidFill>
                <a:latin typeface="Futura PT Bold" panose="020B0902020204020203" pitchFamily="34" charset="0"/>
              </a:defRPr>
            </a:lvl1pPr>
          </a:lstStyle>
          <a:p>
            <a:pPr lvl="0"/>
            <a:r>
              <a:rPr lang="en-US"/>
              <a:t>Column Title</a:t>
            </a:r>
          </a:p>
        </p:txBody>
      </p:sp>
      <p:sp>
        <p:nvSpPr>
          <p:cNvPr id="10" name="Content Placeholder 5"/>
          <p:cNvSpPr>
            <a:spLocks noGrp="1"/>
          </p:cNvSpPr>
          <p:nvPr>
            <p:ph sz="quarter" idx="21"/>
          </p:nvPr>
        </p:nvSpPr>
        <p:spPr>
          <a:xfrm>
            <a:off x="228600" y="1685926"/>
            <a:ext cx="2743200" cy="2665412"/>
          </a:xfrm>
          <a:prstGeom prst="round2SameRect">
            <a:avLst>
              <a:gd name="adj1" fmla="val 0"/>
              <a:gd name="adj2" fmla="val 5156"/>
            </a:avLst>
          </a:prstGeom>
          <a:solidFill>
            <a:schemeClr val="tx2">
              <a:alpha val="10196"/>
            </a:schemeClr>
          </a:solidFill>
        </p:spPr>
        <p:txBody>
          <a:bodyPr lIns="91440" tIns="91440" rIns="91440" bIns="91440">
            <a:normAutofit/>
          </a:bodyPr>
          <a:lstStyle>
            <a:lvl1pPr marL="227013" indent="-227013">
              <a:defRPr sz="1400"/>
            </a:lvl1pPr>
            <a:lvl2pPr marL="569913" indent="-220663">
              <a:defRPr sz="1200"/>
            </a:lvl2pPr>
            <a:lvl3pPr marL="855663" indent="-168275">
              <a:defRPr sz="11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4" name="Content Placeholder 5"/>
          <p:cNvSpPr>
            <a:spLocks noGrp="1"/>
          </p:cNvSpPr>
          <p:nvPr>
            <p:ph sz="quarter" idx="22"/>
          </p:nvPr>
        </p:nvSpPr>
        <p:spPr>
          <a:xfrm>
            <a:off x="3200400" y="1685926"/>
            <a:ext cx="2743200" cy="2665412"/>
          </a:xfrm>
          <a:prstGeom prst="round2SameRect">
            <a:avLst>
              <a:gd name="adj1" fmla="val 0"/>
              <a:gd name="adj2" fmla="val 4363"/>
            </a:avLst>
          </a:prstGeom>
          <a:solidFill>
            <a:schemeClr val="tx2">
              <a:alpha val="10196"/>
            </a:schemeClr>
          </a:solidFill>
        </p:spPr>
        <p:txBody>
          <a:bodyPr lIns="91440" tIns="91440" rIns="91440" bIns="91440">
            <a:normAutofit/>
          </a:bodyPr>
          <a:lstStyle>
            <a:lvl1pPr marL="227013" indent="-227013">
              <a:buClr>
                <a:schemeClr val="accent2"/>
              </a:buClr>
              <a:defRPr sz="1400"/>
            </a:lvl1pPr>
            <a:lvl2pPr marL="569913" indent="-220663">
              <a:buClr>
                <a:schemeClr val="accent2"/>
              </a:buClr>
              <a:defRPr sz="1200"/>
            </a:lvl2pPr>
            <a:lvl3pPr marL="855663" indent="-168275">
              <a:buClr>
                <a:schemeClr val="accent2"/>
              </a:buClr>
              <a:defRPr sz="11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5" name="Content Placeholder 5"/>
          <p:cNvSpPr>
            <a:spLocks noGrp="1"/>
          </p:cNvSpPr>
          <p:nvPr>
            <p:ph sz="quarter" idx="23"/>
          </p:nvPr>
        </p:nvSpPr>
        <p:spPr>
          <a:xfrm>
            <a:off x="6172200" y="1685926"/>
            <a:ext cx="2743200" cy="2665412"/>
          </a:xfrm>
          <a:prstGeom prst="round2SameRect">
            <a:avLst>
              <a:gd name="adj1" fmla="val 0"/>
              <a:gd name="adj2" fmla="val 4759"/>
            </a:avLst>
          </a:prstGeom>
          <a:solidFill>
            <a:schemeClr val="tx2">
              <a:alpha val="10196"/>
            </a:schemeClr>
          </a:solidFill>
        </p:spPr>
        <p:txBody>
          <a:bodyPr lIns="91440" tIns="91440" rIns="91440" bIns="91440">
            <a:normAutofit/>
          </a:bodyPr>
          <a:lstStyle>
            <a:lvl1pPr marL="227013" indent="-227013">
              <a:buClr>
                <a:schemeClr val="accent3"/>
              </a:buClr>
              <a:defRPr sz="1400"/>
            </a:lvl1pPr>
            <a:lvl2pPr marL="569913" indent="-220663">
              <a:buClr>
                <a:schemeClr val="accent3"/>
              </a:buClr>
              <a:defRPr sz="1200"/>
            </a:lvl2pPr>
            <a:lvl3pPr marL="855663" indent="-168275">
              <a:buClr>
                <a:schemeClr val="accent3"/>
              </a:buClr>
              <a:defRPr sz="11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3" name="Title 2"/>
          <p:cNvSpPr>
            <a:spLocks noGrp="1"/>
          </p:cNvSpPr>
          <p:nvPr>
            <p:ph type="title"/>
          </p:nvPr>
        </p:nvSpPr>
        <p:spPr/>
        <p:txBody>
          <a:bodyPr/>
          <a:lstStyle/>
          <a:p>
            <a:r>
              <a:rPr lang="en-US"/>
              <a:t>Click to edit Master title style</a:t>
            </a:r>
          </a:p>
        </p:txBody>
      </p:sp>
      <p:pic>
        <p:nvPicPr>
          <p:cNvPr id="12" name="Picture 11">
            <a:extLst>
              <a:ext uri="{FF2B5EF4-FFF2-40B4-BE49-F238E27FC236}">
                <a16:creationId xmlns:a16="http://schemas.microsoft.com/office/drawing/2014/main" id="{EDAB6BED-FFA8-3A40-A141-0CBD2109E95F}"/>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3" name="Rectangle 12">
            <a:extLst>
              <a:ext uri="{FF2B5EF4-FFF2-40B4-BE49-F238E27FC236}">
                <a16:creationId xmlns:a16="http://schemas.microsoft.com/office/drawing/2014/main" id="{CE62251C-9351-5949-B6CE-314040BE893B}"/>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Slide Number Placeholder 6">
            <a:extLst>
              <a:ext uri="{FF2B5EF4-FFF2-40B4-BE49-F238E27FC236}">
                <a16:creationId xmlns:a16="http://schemas.microsoft.com/office/drawing/2014/main" id="{64FECE0D-485E-CA47-8535-4105AB146A75}"/>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2678320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_4 Column">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A70D442-B9FB-491C-A565-5BE8A85F6285}" type="slidenum">
              <a:rPr lang="en-US" smtClean="0"/>
              <a:t>‹#›</a:t>
            </a:fld>
            <a:endParaRPr lang="en-US"/>
          </a:p>
        </p:txBody>
      </p:sp>
      <p:sp>
        <p:nvSpPr>
          <p:cNvPr id="4" name="Text Placeholder 3"/>
          <p:cNvSpPr>
            <a:spLocks noGrp="1"/>
          </p:cNvSpPr>
          <p:nvPr>
            <p:ph type="body" sz="quarter" idx="13" hasCustomPrompt="1"/>
          </p:nvPr>
        </p:nvSpPr>
        <p:spPr>
          <a:xfrm>
            <a:off x="228601" y="1200150"/>
            <a:ext cx="2047874" cy="484632"/>
          </a:xfrm>
          <a:prstGeom prst="round2SameRect">
            <a:avLst>
              <a:gd name="adj1" fmla="val 23211"/>
              <a:gd name="adj2" fmla="val 0"/>
            </a:avLst>
          </a:prstGeom>
          <a:solidFill>
            <a:schemeClr val="accent1"/>
          </a:solidFill>
        </p:spPr>
        <p:txBody>
          <a:bodyPr bIns="91440" anchor="ctr">
            <a:normAutofit/>
          </a:bodyPr>
          <a:lstStyle>
            <a:lvl1pPr marL="0" indent="0" algn="ctr">
              <a:buNone/>
              <a:defRPr sz="1600">
                <a:solidFill>
                  <a:schemeClr val="bg1"/>
                </a:solidFill>
                <a:latin typeface="Futura PT Bold" panose="020B0902020204020203" pitchFamily="34" charset="0"/>
              </a:defRPr>
            </a:lvl1pPr>
          </a:lstStyle>
          <a:p>
            <a:pPr lvl="0"/>
            <a:r>
              <a:rPr lang="en-US"/>
              <a:t>Column Title</a:t>
            </a:r>
          </a:p>
        </p:txBody>
      </p:sp>
      <p:sp>
        <p:nvSpPr>
          <p:cNvPr id="6" name="Text Placeholder 3"/>
          <p:cNvSpPr>
            <a:spLocks noGrp="1"/>
          </p:cNvSpPr>
          <p:nvPr>
            <p:ph type="body" sz="quarter" idx="14" hasCustomPrompt="1"/>
          </p:nvPr>
        </p:nvSpPr>
        <p:spPr>
          <a:xfrm>
            <a:off x="2441576" y="1200150"/>
            <a:ext cx="2047874" cy="484632"/>
          </a:xfrm>
          <a:prstGeom prst="round2SameRect">
            <a:avLst>
              <a:gd name="adj1" fmla="val 21030"/>
              <a:gd name="adj2" fmla="val 0"/>
            </a:avLst>
          </a:prstGeom>
          <a:solidFill>
            <a:schemeClr val="accent2"/>
          </a:solidFill>
        </p:spPr>
        <p:txBody>
          <a:bodyPr bIns="91440" anchor="ctr">
            <a:normAutofit/>
          </a:bodyPr>
          <a:lstStyle>
            <a:lvl1pPr marL="0" indent="0" algn="ctr">
              <a:buNone/>
              <a:defRPr sz="1600">
                <a:solidFill>
                  <a:schemeClr val="bg1"/>
                </a:solidFill>
                <a:latin typeface="Futura PT Bold" panose="020B0902020204020203" pitchFamily="34" charset="0"/>
              </a:defRPr>
            </a:lvl1pPr>
          </a:lstStyle>
          <a:p>
            <a:pPr lvl="0"/>
            <a:r>
              <a:rPr lang="en-US"/>
              <a:t>Column Title</a:t>
            </a:r>
          </a:p>
        </p:txBody>
      </p:sp>
      <p:sp>
        <p:nvSpPr>
          <p:cNvPr id="11" name="Text Placeholder 3"/>
          <p:cNvSpPr>
            <a:spLocks noGrp="1"/>
          </p:cNvSpPr>
          <p:nvPr>
            <p:ph type="body" sz="quarter" idx="18" hasCustomPrompt="1"/>
          </p:nvPr>
        </p:nvSpPr>
        <p:spPr>
          <a:xfrm>
            <a:off x="4654551" y="1200150"/>
            <a:ext cx="2047874" cy="484632"/>
          </a:xfrm>
          <a:prstGeom prst="round2SameRect">
            <a:avLst>
              <a:gd name="adj1" fmla="val 25392"/>
              <a:gd name="adj2" fmla="val 0"/>
            </a:avLst>
          </a:prstGeom>
          <a:solidFill>
            <a:schemeClr val="tx2"/>
          </a:solidFill>
        </p:spPr>
        <p:txBody>
          <a:bodyPr bIns="91440" anchor="ctr">
            <a:normAutofit/>
          </a:bodyPr>
          <a:lstStyle>
            <a:lvl1pPr marL="0" indent="0" algn="ctr">
              <a:buNone/>
              <a:defRPr sz="1600">
                <a:solidFill>
                  <a:schemeClr val="bg1"/>
                </a:solidFill>
                <a:latin typeface="Futura PT Bold" panose="020B0902020204020203" pitchFamily="34" charset="0"/>
              </a:defRPr>
            </a:lvl1pPr>
          </a:lstStyle>
          <a:p>
            <a:pPr lvl="0"/>
            <a:r>
              <a:rPr lang="en-US"/>
              <a:t>Column Title</a:t>
            </a:r>
          </a:p>
        </p:txBody>
      </p:sp>
      <p:sp>
        <p:nvSpPr>
          <p:cNvPr id="14" name="Text Placeholder 3"/>
          <p:cNvSpPr>
            <a:spLocks noGrp="1"/>
          </p:cNvSpPr>
          <p:nvPr>
            <p:ph type="body" sz="quarter" idx="22" hasCustomPrompt="1"/>
          </p:nvPr>
        </p:nvSpPr>
        <p:spPr>
          <a:xfrm>
            <a:off x="6867526" y="1200150"/>
            <a:ext cx="2047874" cy="484632"/>
          </a:xfrm>
          <a:prstGeom prst="round2SameRect">
            <a:avLst>
              <a:gd name="adj1" fmla="val 25392"/>
              <a:gd name="adj2" fmla="val 0"/>
            </a:avLst>
          </a:prstGeom>
          <a:solidFill>
            <a:schemeClr val="accent4"/>
          </a:solidFill>
        </p:spPr>
        <p:txBody>
          <a:bodyPr bIns="91440" anchor="ctr">
            <a:normAutofit/>
          </a:bodyPr>
          <a:lstStyle>
            <a:lvl1pPr marL="0" indent="0" algn="ctr">
              <a:buNone/>
              <a:defRPr sz="1600">
                <a:solidFill>
                  <a:schemeClr val="bg1"/>
                </a:solidFill>
                <a:latin typeface="Futura PT Bold" panose="020B0902020204020203" pitchFamily="34" charset="0"/>
              </a:defRPr>
            </a:lvl1pPr>
          </a:lstStyle>
          <a:p>
            <a:pPr lvl="0"/>
            <a:r>
              <a:rPr lang="en-US"/>
              <a:t>Column Title</a:t>
            </a:r>
          </a:p>
        </p:txBody>
      </p:sp>
      <p:sp>
        <p:nvSpPr>
          <p:cNvPr id="15" name="Content Placeholder 5"/>
          <p:cNvSpPr>
            <a:spLocks noGrp="1"/>
          </p:cNvSpPr>
          <p:nvPr>
            <p:ph sz="quarter" idx="21"/>
          </p:nvPr>
        </p:nvSpPr>
        <p:spPr>
          <a:xfrm>
            <a:off x="228601" y="1685926"/>
            <a:ext cx="2048256" cy="2665412"/>
          </a:xfrm>
          <a:prstGeom prst="round2SameRect">
            <a:avLst>
              <a:gd name="adj1" fmla="val 0"/>
              <a:gd name="adj2" fmla="val 5161"/>
            </a:avLst>
          </a:prstGeom>
          <a:solidFill>
            <a:schemeClr val="tx2">
              <a:alpha val="10196"/>
            </a:schemeClr>
          </a:solidFill>
        </p:spPr>
        <p:txBody>
          <a:bodyPr lIns="91440" tIns="91440" rIns="91440" bIns="91440">
            <a:normAutofit/>
          </a:bodyPr>
          <a:lstStyle>
            <a:lvl1pPr marL="227013" indent="-227013">
              <a:defRPr sz="1200"/>
            </a:lvl1pPr>
            <a:lvl2pPr marL="569913" indent="-220663">
              <a:defRPr sz="1100"/>
            </a:lvl2pPr>
            <a:lvl3pPr marL="855663" indent="-168275">
              <a:defRPr sz="105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6" name="Content Placeholder 5"/>
          <p:cNvSpPr>
            <a:spLocks noGrp="1"/>
          </p:cNvSpPr>
          <p:nvPr>
            <p:ph sz="quarter" idx="23"/>
          </p:nvPr>
        </p:nvSpPr>
        <p:spPr>
          <a:xfrm>
            <a:off x="2441449" y="1685926"/>
            <a:ext cx="2048256" cy="2665412"/>
          </a:xfrm>
          <a:prstGeom prst="round2SameRect">
            <a:avLst>
              <a:gd name="adj1" fmla="val 0"/>
              <a:gd name="adj2" fmla="val 6193"/>
            </a:avLst>
          </a:prstGeom>
          <a:solidFill>
            <a:schemeClr val="tx2">
              <a:alpha val="10196"/>
            </a:schemeClr>
          </a:solidFill>
        </p:spPr>
        <p:txBody>
          <a:bodyPr lIns="91440" tIns="91440" rIns="91440" bIns="91440">
            <a:normAutofit/>
          </a:bodyPr>
          <a:lstStyle>
            <a:lvl1pPr marL="227013" indent="-227013">
              <a:buClr>
                <a:schemeClr val="accent2"/>
              </a:buClr>
              <a:defRPr sz="1200"/>
            </a:lvl1pPr>
            <a:lvl2pPr marL="569913" indent="-220663">
              <a:buClr>
                <a:schemeClr val="accent2"/>
              </a:buClr>
              <a:defRPr sz="1100"/>
            </a:lvl2pPr>
            <a:lvl3pPr marL="855663" indent="-168275">
              <a:buClr>
                <a:schemeClr val="accent2"/>
              </a:buClr>
              <a:defRPr sz="105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7" name="Content Placeholder 5"/>
          <p:cNvSpPr>
            <a:spLocks noGrp="1"/>
          </p:cNvSpPr>
          <p:nvPr>
            <p:ph sz="quarter" idx="24"/>
          </p:nvPr>
        </p:nvSpPr>
        <p:spPr>
          <a:xfrm>
            <a:off x="4654297" y="1685926"/>
            <a:ext cx="2048256" cy="2665412"/>
          </a:xfrm>
          <a:prstGeom prst="round2SameRect">
            <a:avLst>
              <a:gd name="adj1" fmla="val 0"/>
              <a:gd name="adj2" fmla="val 6193"/>
            </a:avLst>
          </a:prstGeom>
          <a:solidFill>
            <a:schemeClr val="tx2">
              <a:alpha val="10196"/>
            </a:schemeClr>
          </a:solidFill>
        </p:spPr>
        <p:txBody>
          <a:bodyPr lIns="91440" tIns="91440" rIns="91440" bIns="91440">
            <a:normAutofit/>
          </a:bodyPr>
          <a:lstStyle>
            <a:lvl1pPr marL="227013" indent="-227013">
              <a:buClr>
                <a:schemeClr val="accent3"/>
              </a:buClr>
              <a:defRPr sz="1200"/>
            </a:lvl1pPr>
            <a:lvl2pPr marL="569913" indent="-220663">
              <a:buClr>
                <a:schemeClr val="accent3"/>
              </a:buClr>
              <a:defRPr sz="1100"/>
            </a:lvl2pPr>
            <a:lvl3pPr marL="855663" indent="-168275">
              <a:buClr>
                <a:schemeClr val="accent3"/>
              </a:buClr>
              <a:defRPr sz="105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8" name="Content Placeholder 5"/>
          <p:cNvSpPr>
            <a:spLocks noGrp="1"/>
          </p:cNvSpPr>
          <p:nvPr>
            <p:ph sz="quarter" idx="25"/>
          </p:nvPr>
        </p:nvSpPr>
        <p:spPr>
          <a:xfrm>
            <a:off x="6867144" y="1685926"/>
            <a:ext cx="2048256" cy="2665412"/>
          </a:xfrm>
          <a:prstGeom prst="round2SameRect">
            <a:avLst>
              <a:gd name="adj1" fmla="val 0"/>
              <a:gd name="adj2" fmla="val 6709"/>
            </a:avLst>
          </a:prstGeom>
          <a:solidFill>
            <a:schemeClr val="tx2">
              <a:alpha val="10196"/>
            </a:schemeClr>
          </a:solidFill>
        </p:spPr>
        <p:txBody>
          <a:bodyPr lIns="91440" tIns="91440" rIns="91440" bIns="91440">
            <a:normAutofit/>
          </a:bodyPr>
          <a:lstStyle>
            <a:lvl1pPr marL="227013" indent="-227013">
              <a:buClr>
                <a:schemeClr val="accent4"/>
              </a:buClr>
              <a:defRPr sz="1200"/>
            </a:lvl1pPr>
            <a:lvl2pPr marL="569913" indent="-220663">
              <a:buClr>
                <a:schemeClr val="accent4"/>
              </a:buClr>
              <a:defRPr sz="1100"/>
            </a:lvl2pPr>
            <a:lvl3pPr marL="855663" indent="-168275">
              <a:buClr>
                <a:schemeClr val="accent4"/>
              </a:buClr>
              <a:defRPr sz="105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3" name="Title 2"/>
          <p:cNvSpPr>
            <a:spLocks noGrp="1"/>
          </p:cNvSpPr>
          <p:nvPr>
            <p:ph type="title"/>
          </p:nvPr>
        </p:nvSpPr>
        <p:spPr/>
        <p:txBody>
          <a:bodyPr/>
          <a:lstStyle/>
          <a:p>
            <a:r>
              <a:rPr lang="en-US"/>
              <a:t>Click to edit Master title style</a:t>
            </a:r>
          </a:p>
        </p:txBody>
      </p:sp>
      <p:pic>
        <p:nvPicPr>
          <p:cNvPr id="12" name="Picture 11">
            <a:extLst>
              <a:ext uri="{FF2B5EF4-FFF2-40B4-BE49-F238E27FC236}">
                <a16:creationId xmlns:a16="http://schemas.microsoft.com/office/drawing/2014/main" id="{3E3E37F1-60C1-EC41-A242-ED5C2B24A82D}"/>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3" name="Rectangle 12">
            <a:extLst>
              <a:ext uri="{FF2B5EF4-FFF2-40B4-BE49-F238E27FC236}">
                <a16:creationId xmlns:a16="http://schemas.microsoft.com/office/drawing/2014/main" id="{57147C17-5FB3-674F-B83C-113CAD35DFBD}"/>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Slide Number Placeholder 6">
            <a:extLst>
              <a:ext uri="{FF2B5EF4-FFF2-40B4-BE49-F238E27FC236}">
                <a16:creationId xmlns:a16="http://schemas.microsoft.com/office/drawing/2014/main" id="{BBD2CE86-5934-EF47-A668-708D85E5CBFD}"/>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1238567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5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70D442-B9FB-491C-A565-5BE8A85F6285}" type="slidenum">
              <a:rPr lang="en-US" smtClean="0"/>
              <a:t>‹#›</a:t>
            </a:fld>
            <a:endParaRPr lang="en-US"/>
          </a:p>
        </p:txBody>
      </p:sp>
      <p:sp>
        <p:nvSpPr>
          <p:cNvPr id="29" name="Picture Placeholder 2"/>
          <p:cNvSpPr>
            <a:spLocks noGrp="1"/>
          </p:cNvSpPr>
          <p:nvPr>
            <p:ph type="pic" sz="quarter" idx="19" hasCustomPrompt="1"/>
          </p:nvPr>
        </p:nvSpPr>
        <p:spPr>
          <a:xfrm>
            <a:off x="5552664" y="1955462"/>
            <a:ext cx="1616207" cy="2154944"/>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8" name="Picture Placeholder 2"/>
          <p:cNvSpPr>
            <a:spLocks noGrp="1"/>
          </p:cNvSpPr>
          <p:nvPr>
            <p:ph type="pic" sz="quarter" idx="18" hasCustomPrompt="1"/>
          </p:nvPr>
        </p:nvSpPr>
        <p:spPr>
          <a:xfrm>
            <a:off x="899241" y="1429970"/>
            <a:ext cx="4118321" cy="2570051"/>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1" name="Picture Placeholder 2"/>
          <p:cNvSpPr>
            <a:spLocks noGrp="1"/>
          </p:cNvSpPr>
          <p:nvPr>
            <p:ph type="pic" sz="quarter" idx="20" hasCustomPrompt="1"/>
          </p:nvPr>
        </p:nvSpPr>
        <p:spPr>
          <a:xfrm>
            <a:off x="7596984" y="2731663"/>
            <a:ext cx="757559" cy="1346772"/>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 name="Title 1"/>
          <p:cNvSpPr>
            <a:spLocks noGrp="1"/>
          </p:cNvSpPr>
          <p:nvPr>
            <p:ph type="title"/>
          </p:nvPr>
        </p:nvSpPr>
        <p:spPr/>
        <p:txBody>
          <a:bodyPr/>
          <a:lstStyle/>
          <a:p>
            <a:r>
              <a:rPr lang="en-US"/>
              <a:t>Click to edit Master title style</a:t>
            </a:r>
          </a:p>
        </p:txBody>
      </p:sp>
      <p:pic>
        <p:nvPicPr>
          <p:cNvPr id="16" name="Picture 15">
            <a:extLst>
              <a:ext uri="{FF2B5EF4-FFF2-40B4-BE49-F238E27FC236}">
                <a16:creationId xmlns:a16="http://schemas.microsoft.com/office/drawing/2014/main" id="{0026CF36-6E70-0D46-8DB1-1D863645519F}"/>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7" name="Rectangle 16">
            <a:extLst>
              <a:ext uri="{FF2B5EF4-FFF2-40B4-BE49-F238E27FC236}">
                <a16:creationId xmlns:a16="http://schemas.microsoft.com/office/drawing/2014/main" id="{E0B9A8FF-FAA4-4948-8404-79CEBAF38A0F}"/>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Slide Number Placeholder 6">
            <a:extLst>
              <a:ext uri="{FF2B5EF4-FFF2-40B4-BE49-F238E27FC236}">
                <a16:creationId xmlns:a16="http://schemas.microsoft.com/office/drawing/2014/main" id="{74D59918-796A-7446-BF81-D94578B0CB32}"/>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77535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pter Slide - 1">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D265605-E9B3-4932-B0FC-C8CFA6EE86E2}"/>
              </a:ext>
            </a:extLst>
          </p:cNvPr>
          <p:cNvSpPr/>
          <p:nvPr/>
        </p:nvSpPr>
        <p:spPr>
          <a:xfrm>
            <a:off x="0" y="0"/>
            <a:ext cx="9144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Freeform: Shape 18">
            <a:extLst>
              <a:ext uri="{FF2B5EF4-FFF2-40B4-BE49-F238E27FC236}">
                <a16:creationId xmlns:a16="http://schemas.microsoft.com/office/drawing/2014/main" id="{C371E384-81EA-46CC-A6C2-1607448943B0}"/>
              </a:ext>
            </a:extLst>
          </p:cNvPr>
          <p:cNvSpPr/>
          <p:nvPr/>
        </p:nvSpPr>
        <p:spPr>
          <a:xfrm>
            <a:off x="0" y="283266"/>
            <a:ext cx="8863220" cy="4860235"/>
          </a:xfrm>
          <a:custGeom>
            <a:avLst/>
            <a:gdLst>
              <a:gd name="connsiteX0" fmla="*/ 0 w 11303000"/>
              <a:gd name="connsiteY0" fmla="*/ 0 h 6108700"/>
              <a:gd name="connsiteX1" fmla="*/ 9613866 w 11303000"/>
              <a:gd name="connsiteY1" fmla="*/ 0 h 6108700"/>
              <a:gd name="connsiteX2" fmla="*/ 11303000 w 11303000"/>
              <a:gd name="connsiteY2" fmla="*/ 1689134 h 6108700"/>
              <a:gd name="connsiteX3" fmla="*/ 11303000 w 11303000"/>
              <a:gd name="connsiteY3" fmla="*/ 6108700 h 6108700"/>
              <a:gd name="connsiteX4" fmla="*/ 0 w 11303000"/>
              <a:gd name="connsiteY4" fmla="*/ 6108700 h 610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3000" h="6108700">
                <a:moveTo>
                  <a:pt x="0" y="0"/>
                </a:moveTo>
                <a:lnTo>
                  <a:pt x="9613866" y="0"/>
                </a:lnTo>
                <a:cubicBezTo>
                  <a:pt x="10546749" y="0"/>
                  <a:pt x="11303000" y="756251"/>
                  <a:pt x="11303000" y="1689134"/>
                </a:cubicBezTo>
                <a:lnTo>
                  <a:pt x="11303000" y="6108700"/>
                </a:lnTo>
                <a:lnTo>
                  <a:pt x="0" y="61087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12" name="Picture 11" descr="A picture containing text, device, gauge, meter&#10;&#10;Description automatically generated">
            <a:extLst>
              <a:ext uri="{FF2B5EF4-FFF2-40B4-BE49-F238E27FC236}">
                <a16:creationId xmlns:a16="http://schemas.microsoft.com/office/drawing/2014/main" id="{0134AC48-3747-624F-A576-1352FEDAA9EC}"/>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7759976" y="4643686"/>
            <a:ext cx="885023" cy="317782"/>
          </a:xfrm>
          <a:prstGeom prst="rect">
            <a:avLst/>
          </a:prstGeom>
        </p:spPr>
      </p:pic>
      <p:sp>
        <p:nvSpPr>
          <p:cNvPr id="24" name="Title 1">
            <a:extLst>
              <a:ext uri="{FF2B5EF4-FFF2-40B4-BE49-F238E27FC236}">
                <a16:creationId xmlns:a16="http://schemas.microsoft.com/office/drawing/2014/main" id="{DE1253FD-3A83-0744-9A1C-5D5360047C10}"/>
              </a:ext>
            </a:extLst>
          </p:cNvPr>
          <p:cNvSpPr>
            <a:spLocks noGrp="1"/>
          </p:cNvSpPr>
          <p:nvPr>
            <p:ph type="title"/>
          </p:nvPr>
        </p:nvSpPr>
        <p:spPr>
          <a:xfrm>
            <a:off x="526235" y="1842326"/>
            <a:ext cx="6039046" cy="1820850"/>
          </a:xfrm>
        </p:spPr>
        <p:txBody>
          <a:bodyPr>
            <a:normAutofit/>
          </a:bodyPr>
          <a:lstStyle>
            <a:lvl1pPr>
              <a:defRPr sz="5400">
                <a:solidFill>
                  <a:schemeClr val="bg1"/>
                </a:solidFill>
              </a:defRPr>
            </a:lvl1pPr>
          </a:lstStyle>
          <a:p>
            <a:r>
              <a:rPr lang="en-US"/>
              <a:t>Click to edit Master title style</a:t>
            </a:r>
          </a:p>
        </p:txBody>
      </p:sp>
    </p:spTree>
    <p:extLst>
      <p:ext uri="{BB962C8B-B14F-4D97-AF65-F5344CB8AC3E}">
        <p14:creationId xmlns:p14="http://schemas.microsoft.com/office/powerpoint/2010/main" val="36493683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70D442-B9FB-491C-A565-5BE8A85F6285}" type="slidenum">
              <a:rPr lang="en-US" smtClean="0"/>
              <a:t>‹#›</a:t>
            </a:fld>
            <a:endParaRPr lang="en-US"/>
          </a:p>
        </p:txBody>
      </p:sp>
      <p:sp>
        <p:nvSpPr>
          <p:cNvPr id="12" name="Picture Placeholder 2"/>
          <p:cNvSpPr>
            <a:spLocks noGrp="1"/>
          </p:cNvSpPr>
          <p:nvPr>
            <p:ph type="pic" sz="quarter" idx="18" hasCustomPrompt="1"/>
          </p:nvPr>
        </p:nvSpPr>
        <p:spPr>
          <a:xfrm>
            <a:off x="1877667" y="526801"/>
            <a:ext cx="5388667" cy="3372201"/>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pic>
        <p:nvPicPr>
          <p:cNvPr id="9" name="Picture 8">
            <a:extLst>
              <a:ext uri="{FF2B5EF4-FFF2-40B4-BE49-F238E27FC236}">
                <a16:creationId xmlns:a16="http://schemas.microsoft.com/office/drawing/2014/main" id="{A9B13996-1E68-DC44-88E3-4CF8FAF4C80A}"/>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0" name="Rectangle 9">
            <a:extLst>
              <a:ext uri="{FF2B5EF4-FFF2-40B4-BE49-F238E27FC236}">
                <a16:creationId xmlns:a16="http://schemas.microsoft.com/office/drawing/2014/main" id="{DC6AEF15-25F7-8E4C-A150-881EC0794E93}"/>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Slide Number Placeholder 6">
            <a:extLst>
              <a:ext uri="{FF2B5EF4-FFF2-40B4-BE49-F238E27FC236}">
                <a16:creationId xmlns:a16="http://schemas.microsoft.com/office/drawing/2014/main" id="{F6E9C888-9553-1D45-81D9-8A55A7BFC355}"/>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14958713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
        <p:nvSpPr>
          <p:cNvPr id="8" name="Rectangle 7"/>
          <p:cNvSpPr/>
          <p:nvPr/>
        </p:nvSpPr>
        <p:spPr>
          <a:xfrm>
            <a:off x="0" y="0"/>
            <a:ext cx="152400" cy="1276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997768" y="233364"/>
            <a:ext cx="7148464" cy="4302162"/>
            <a:chOff x="773898" y="382213"/>
            <a:chExt cx="7596204" cy="4571625"/>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3898" y="4742822"/>
              <a:ext cx="7596204" cy="211016"/>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3899" y="382213"/>
              <a:ext cx="7596203" cy="4370657"/>
            </a:xfrm>
            <a:prstGeom prst="rect">
              <a:avLst/>
            </a:prstGeom>
          </p:spPr>
        </p:pic>
      </p:grpSp>
      <p:sp>
        <p:nvSpPr>
          <p:cNvPr id="4" name="Slide Number Placeholder 3"/>
          <p:cNvSpPr>
            <a:spLocks noGrp="1"/>
          </p:cNvSpPr>
          <p:nvPr>
            <p:ph type="sldNum" sz="quarter" idx="12"/>
          </p:nvPr>
        </p:nvSpPr>
        <p:spPr/>
        <p:txBody>
          <a:bodyPr/>
          <a:lstStyle/>
          <a:p>
            <a:fld id="{5A70D442-B9FB-491C-A565-5BE8A85F6285}" type="slidenum">
              <a:rPr lang="en-US" smtClean="0"/>
              <a:t>‹#›</a:t>
            </a:fld>
            <a:endParaRPr lang="en-US"/>
          </a:p>
        </p:txBody>
      </p:sp>
      <p:sp>
        <p:nvSpPr>
          <p:cNvPr id="3" name="Media Placeholder 2">
            <a:extLst>
              <a:ext uri="{FF2B5EF4-FFF2-40B4-BE49-F238E27FC236}">
                <a16:creationId xmlns:a16="http://schemas.microsoft.com/office/drawing/2014/main" id="{307DA171-E6E6-EF41-9A1C-25BC6CCB62AA}"/>
              </a:ext>
            </a:extLst>
          </p:cNvPr>
          <p:cNvSpPr>
            <a:spLocks noGrp="1"/>
          </p:cNvSpPr>
          <p:nvPr>
            <p:ph type="media" sz="quarter" idx="19"/>
          </p:nvPr>
        </p:nvSpPr>
        <p:spPr>
          <a:xfrm>
            <a:off x="1955586" y="453358"/>
            <a:ext cx="5232827" cy="3519288"/>
          </a:xfrm>
        </p:spPr>
        <p:txBody>
          <a:bodyPr/>
          <a:lstStyle/>
          <a:p>
            <a:endParaRPr lang="en-US"/>
          </a:p>
        </p:txBody>
      </p:sp>
      <p:pic>
        <p:nvPicPr>
          <p:cNvPr id="9" name="Picture 8">
            <a:extLst>
              <a:ext uri="{FF2B5EF4-FFF2-40B4-BE49-F238E27FC236}">
                <a16:creationId xmlns:a16="http://schemas.microsoft.com/office/drawing/2014/main" id="{9A72B97F-A8B4-9643-BF59-BC4549FE6103}"/>
              </a:ext>
            </a:extLst>
          </p:cNvPr>
          <p:cNvPicPr>
            <a:picLocks noChangeAspect="1"/>
          </p:cNvPicPr>
          <p:nvPr userDrawn="1"/>
        </p:nvPicPr>
        <p:blipFill rotWithShape="1">
          <a:blip r:embed="rId4"/>
          <a:srcRect l="4334" t="9546" r="3294" b="28937"/>
          <a:stretch/>
        </p:blipFill>
        <p:spPr>
          <a:xfrm>
            <a:off x="210829" y="4641274"/>
            <a:ext cx="1074253" cy="354044"/>
          </a:xfrm>
          <a:prstGeom prst="rect">
            <a:avLst/>
          </a:prstGeom>
        </p:spPr>
      </p:pic>
      <p:sp>
        <p:nvSpPr>
          <p:cNvPr id="10" name="Rectangle 9">
            <a:extLst>
              <a:ext uri="{FF2B5EF4-FFF2-40B4-BE49-F238E27FC236}">
                <a16:creationId xmlns:a16="http://schemas.microsoft.com/office/drawing/2014/main" id="{DD2E32B6-3275-784F-9088-B424F82E7A5D}"/>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Slide Number Placeholder 6">
            <a:extLst>
              <a:ext uri="{FF2B5EF4-FFF2-40B4-BE49-F238E27FC236}">
                <a16:creationId xmlns:a16="http://schemas.microsoft.com/office/drawing/2014/main" id="{A20F389D-38A8-2142-A791-0F6E33AB382E}"/>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0349900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4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70D442-B9FB-491C-A565-5BE8A85F6285}" type="slidenum">
              <a:rPr lang="en-US" smtClean="0"/>
              <a:t>‹#›</a:t>
            </a:fld>
            <a:endParaRPr lang="en-US"/>
          </a:p>
        </p:txBody>
      </p:sp>
      <p:sp>
        <p:nvSpPr>
          <p:cNvPr id="12" name="Picture Placeholder 2"/>
          <p:cNvSpPr>
            <a:spLocks noGrp="1"/>
          </p:cNvSpPr>
          <p:nvPr>
            <p:ph type="pic" sz="quarter" idx="18" hasCustomPrompt="1"/>
          </p:nvPr>
        </p:nvSpPr>
        <p:spPr>
          <a:xfrm>
            <a:off x="2206103" y="506132"/>
            <a:ext cx="4748046" cy="3561034"/>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pic>
        <p:nvPicPr>
          <p:cNvPr id="9" name="Picture 8">
            <a:extLst>
              <a:ext uri="{FF2B5EF4-FFF2-40B4-BE49-F238E27FC236}">
                <a16:creationId xmlns:a16="http://schemas.microsoft.com/office/drawing/2014/main" id="{58722DA6-2C9A-A84D-8CFD-76A47981C789}"/>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0" name="Rectangle 9">
            <a:extLst>
              <a:ext uri="{FF2B5EF4-FFF2-40B4-BE49-F238E27FC236}">
                <a16:creationId xmlns:a16="http://schemas.microsoft.com/office/drawing/2014/main" id="{D7248702-E2D3-7A44-9A82-E9CD14F3F943}"/>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Slide Number Placeholder 6">
            <a:extLst>
              <a:ext uri="{FF2B5EF4-FFF2-40B4-BE49-F238E27FC236}">
                <a16:creationId xmlns:a16="http://schemas.microsoft.com/office/drawing/2014/main" id="{24D9D2BF-59EE-C346-B011-E306196DC3D9}"/>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17982215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2_5 Image Row">
    <p:spTree>
      <p:nvGrpSpPr>
        <p:cNvPr id="1" name=""/>
        <p:cNvGrpSpPr/>
        <p:nvPr/>
      </p:nvGrpSpPr>
      <p:grpSpPr>
        <a:xfrm>
          <a:off x="0" y="0"/>
          <a:ext cx="0" cy="0"/>
          <a:chOff x="0" y="0"/>
          <a:chExt cx="0" cy="0"/>
        </a:xfrm>
      </p:grpSpPr>
      <p:sp>
        <p:nvSpPr>
          <p:cNvPr id="28" name="Picture Placeholder 2"/>
          <p:cNvSpPr>
            <a:spLocks noGrp="1"/>
          </p:cNvSpPr>
          <p:nvPr>
            <p:ph type="pic" sz="quarter" idx="24" hasCustomPrompt="1"/>
          </p:nvPr>
        </p:nvSpPr>
        <p:spPr>
          <a:xfrm>
            <a:off x="4700014" y="1200150"/>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9" name="Picture Placeholder 2"/>
          <p:cNvSpPr>
            <a:spLocks noGrp="1"/>
          </p:cNvSpPr>
          <p:nvPr>
            <p:ph type="pic" sz="quarter" idx="25" hasCustomPrompt="1"/>
          </p:nvPr>
        </p:nvSpPr>
        <p:spPr>
          <a:xfrm>
            <a:off x="4700014" y="2295732"/>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30" name="Picture Placeholder 2"/>
          <p:cNvSpPr>
            <a:spLocks noGrp="1"/>
          </p:cNvSpPr>
          <p:nvPr>
            <p:ph type="pic" sz="quarter" idx="26" hasCustomPrompt="1"/>
          </p:nvPr>
        </p:nvSpPr>
        <p:spPr>
          <a:xfrm>
            <a:off x="4700014" y="3506237"/>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5" name="Slide Number Placeholder 4"/>
          <p:cNvSpPr>
            <a:spLocks noGrp="1"/>
          </p:cNvSpPr>
          <p:nvPr>
            <p:ph type="sldNum" sz="quarter" idx="12"/>
          </p:nvPr>
        </p:nvSpPr>
        <p:spPr/>
        <p:txBody>
          <a:bodyPr/>
          <a:lstStyle/>
          <a:p>
            <a:fld id="{5A70D442-B9FB-491C-A565-5BE8A85F6285}" type="slidenum">
              <a:rPr lang="en-US" smtClean="0"/>
              <a:t>‹#›</a:t>
            </a:fld>
            <a:endParaRPr lang="en-US"/>
          </a:p>
        </p:txBody>
      </p:sp>
      <p:sp>
        <p:nvSpPr>
          <p:cNvPr id="10" name="Picture Placeholder 2"/>
          <p:cNvSpPr>
            <a:spLocks noGrp="1"/>
          </p:cNvSpPr>
          <p:nvPr>
            <p:ph type="pic" sz="quarter" idx="18" hasCustomPrompt="1"/>
          </p:nvPr>
        </p:nvSpPr>
        <p:spPr>
          <a:xfrm>
            <a:off x="228598" y="1200150"/>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1" name="Picture Placeholder 2"/>
          <p:cNvSpPr>
            <a:spLocks noGrp="1"/>
          </p:cNvSpPr>
          <p:nvPr>
            <p:ph type="pic" sz="quarter" idx="19" hasCustomPrompt="1"/>
          </p:nvPr>
        </p:nvSpPr>
        <p:spPr>
          <a:xfrm>
            <a:off x="228598" y="2295732"/>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2" name="Picture Placeholder 2"/>
          <p:cNvSpPr>
            <a:spLocks noGrp="1"/>
          </p:cNvSpPr>
          <p:nvPr>
            <p:ph type="pic" sz="quarter" idx="20" hasCustomPrompt="1"/>
          </p:nvPr>
        </p:nvSpPr>
        <p:spPr>
          <a:xfrm>
            <a:off x="228598" y="3509351"/>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3" name="Picture Placeholder 2"/>
          <p:cNvSpPr>
            <a:spLocks noGrp="1"/>
          </p:cNvSpPr>
          <p:nvPr>
            <p:ph type="pic" sz="quarter" idx="21" hasCustomPrompt="1"/>
          </p:nvPr>
        </p:nvSpPr>
        <p:spPr>
          <a:xfrm>
            <a:off x="2464306" y="1200150"/>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4" name="Picture Placeholder 2"/>
          <p:cNvSpPr>
            <a:spLocks noGrp="1"/>
          </p:cNvSpPr>
          <p:nvPr>
            <p:ph type="pic" sz="quarter" idx="22" hasCustomPrompt="1"/>
          </p:nvPr>
        </p:nvSpPr>
        <p:spPr>
          <a:xfrm>
            <a:off x="2464306" y="2295732"/>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7" name="Picture Placeholder 2"/>
          <p:cNvSpPr>
            <a:spLocks noGrp="1"/>
          </p:cNvSpPr>
          <p:nvPr>
            <p:ph type="pic" sz="quarter" idx="23" hasCustomPrompt="1"/>
          </p:nvPr>
        </p:nvSpPr>
        <p:spPr>
          <a:xfrm>
            <a:off x="2464306" y="3506237"/>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5" name="Picture Placeholder 2"/>
          <p:cNvSpPr>
            <a:spLocks noGrp="1"/>
          </p:cNvSpPr>
          <p:nvPr>
            <p:ph type="pic" sz="quarter" idx="27" hasCustomPrompt="1"/>
          </p:nvPr>
        </p:nvSpPr>
        <p:spPr>
          <a:xfrm>
            <a:off x="6935723" y="1200150"/>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6" name="Picture Placeholder 2"/>
          <p:cNvSpPr>
            <a:spLocks noGrp="1"/>
          </p:cNvSpPr>
          <p:nvPr>
            <p:ph type="pic" sz="quarter" idx="28" hasCustomPrompt="1"/>
          </p:nvPr>
        </p:nvSpPr>
        <p:spPr>
          <a:xfrm>
            <a:off x="6935723" y="2295732"/>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7" name="Picture Placeholder 2"/>
          <p:cNvSpPr>
            <a:spLocks noGrp="1"/>
          </p:cNvSpPr>
          <p:nvPr>
            <p:ph type="pic" sz="quarter" idx="29" hasCustomPrompt="1"/>
          </p:nvPr>
        </p:nvSpPr>
        <p:spPr>
          <a:xfrm>
            <a:off x="6935723" y="3506237"/>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7" name="Title 6"/>
          <p:cNvSpPr>
            <a:spLocks noGrp="1"/>
          </p:cNvSpPr>
          <p:nvPr>
            <p:ph type="title"/>
          </p:nvPr>
        </p:nvSpPr>
        <p:spPr/>
        <p:txBody>
          <a:bodyPr/>
          <a:lstStyle/>
          <a:p>
            <a:r>
              <a:rPr lang="en-US"/>
              <a:t>Click to edit Master title style</a:t>
            </a:r>
          </a:p>
        </p:txBody>
      </p:sp>
      <p:pic>
        <p:nvPicPr>
          <p:cNvPr id="18" name="Picture 17">
            <a:extLst>
              <a:ext uri="{FF2B5EF4-FFF2-40B4-BE49-F238E27FC236}">
                <a16:creationId xmlns:a16="http://schemas.microsoft.com/office/drawing/2014/main" id="{E0F79C2C-2703-E94E-A828-C4E6C8E15F0C}"/>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9" name="Rectangle 18">
            <a:extLst>
              <a:ext uri="{FF2B5EF4-FFF2-40B4-BE49-F238E27FC236}">
                <a16:creationId xmlns:a16="http://schemas.microsoft.com/office/drawing/2014/main" id="{069A5AF9-C6E6-4C4E-ADC0-FC86DAC3FB68}"/>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Slide Number Placeholder 6">
            <a:extLst>
              <a:ext uri="{FF2B5EF4-FFF2-40B4-BE49-F238E27FC236}">
                <a16:creationId xmlns:a16="http://schemas.microsoft.com/office/drawing/2014/main" id="{E17CE277-7525-C34E-BAA1-882B69943B6F}"/>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22865054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accent1"/>
        </a:solidFill>
        <a:effectLst/>
      </p:bgPr>
    </p:bg>
    <p:spTree>
      <p:nvGrpSpPr>
        <p:cNvPr id="1" name=""/>
        <p:cNvGrpSpPr/>
        <p:nvPr/>
      </p:nvGrpSpPr>
      <p:grpSpPr>
        <a:xfrm>
          <a:off x="0" y="0"/>
          <a:ext cx="0" cy="0"/>
          <a:chOff x="0" y="0"/>
          <a:chExt cx="0" cy="0"/>
        </a:xfrm>
      </p:grpSpPr>
      <p:pic>
        <p:nvPicPr>
          <p:cNvPr id="5" name="Picture 4" descr="A picture containing text, device, gauge, meter&#10;&#10;Description automatically generated">
            <a:extLst>
              <a:ext uri="{FF2B5EF4-FFF2-40B4-BE49-F238E27FC236}">
                <a16:creationId xmlns:a16="http://schemas.microsoft.com/office/drawing/2014/main" id="{48AA636C-40B0-C84B-BA6A-ABF01F2128AD}"/>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433956" y="1908688"/>
            <a:ext cx="2484432" cy="892074"/>
          </a:xfrm>
          <a:prstGeom prst="rect">
            <a:avLst/>
          </a:prstGeom>
        </p:spPr>
      </p:pic>
    </p:spTree>
    <p:extLst>
      <p:ext uri="{BB962C8B-B14F-4D97-AF65-F5344CB8AC3E}">
        <p14:creationId xmlns:p14="http://schemas.microsoft.com/office/powerpoint/2010/main" val="40139809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5727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Slide -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D265605-E9B3-4932-B0FC-C8CFA6EE86E2}"/>
              </a:ext>
            </a:extLst>
          </p:cNvPr>
          <p:cNvSpPr/>
          <p:nvPr userDrawn="1"/>
        </p:nvSpPr>
        <p:spPr>
          <a:xfrm>
            <a:off x="0" y="0"/>
            <a:ext cx="9144000" cy="5143500"/>
          </a:xfrm>
          <a:prstGeom prst="rect">
            <a:avLst/>
          </a:prstGeom>
          <a:solidFill>
            <a:srgbClr val="2CA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Freeform: Shape 18">
            <a:extLst>
              <a:ext uri="{FF2B5EF4-FFF2-40B4-BE49-F238E27FC236}">
                <a16:creationId xmlns:a16="http://schemas.microsoft.com/office/drawing/2014/main" id="{C371E384-81EA-46CC-A6C2-1607448943B0}"/>
              </a:ext>
            </a:extLst>
          </p:cNvPr>
          <p:cNvSpPr/>
          <p:nvPr userDrawn="1"/>
        </p:nvSpPr>
        <p:spPr>
          <a:xfrm>
            <a:off x="0" y="283266"/>
            <a:ext cx="8863220" cy="4860235"/>
          </a:xfrm>
          <a:custGeom>
            <a:avLst/>
            <a:gdLst>
              <a:gd name="connsiteX0" fmla="*/ 0 w 11303000"/>
              <a:gd name="connsiteY0" fmla="*/ 0 h 6108700"/>
              <a:gd name="connsiteX1" fmla="*/ 9613866 w 11303000"/>
              <a:gd name="connsiteY1" fmla="*/ 0 h 6108700"/>
              <a:gd name="connsiteX2" fmla="*/ 11303000 w 11303000"/>
              <a:gd name="connsiteY2" fmla="*/ 1689134 h 6108700"/>
              <a:gd name="connsiteX3" fmla="*/ 11303000 w 11303000"/>
              <a:gd name="connsiteY3" fmla="*/ 6108700 h 6108700"/>
              <a:gd name="connsiteX4" fmla="*/ 0 w 11303000"/>
              <a:gd name="connsiteY4" fmla="*/ 6108700 h 610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3000" h="6108700">
                <a:moveTo>
                  <a:pt x="0" y="0"/>
                </a:moveTo>
                <a:lnTo>
                  <a:pt x="9613866" y="0"/>
                </a:lnTo>
                <a:cubicBezTo>
                  <a:pt x="10546749" y="0"/>
                  <a:pt x="11303000" y="756251"/>
                  <a:pt x="11303000" y="1689134"/>
                </a:cubicBezTo>
                <a:lnTo>
                  <a:pt x="11303000" y="6108700"/>
                </a:lnTo>
                <a:lnTo>
                  <a:pt x="0" y="6108700"/>
                </a:lnTo>
                <a:close/>
              </a:path>
            </a:pathLst>
          </a:custGeom>
          <a:solidFill>
            <a:srgbClr val="0741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12" name="Picture 11" descr="A picture containing text, device, gauge, meter&#10;&#10;Description automatically generated">
            <a:extLst>
              <a:ext uri="{FF2B5EF4-FFF2-40B4-BE49-F238E27FC236}">
                <a16:creationId xmlns:a16="http://schemas.microsoft.com/office/drawing/2014/main" id="{0134AC48-3747-624F-A576-1352FEDAA9EC}"/>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7759976" y="4643686"/>
            <a:ext cx="885023" cy="317782"/>
          </a:xfrm>
          <a:prstGeom prst="rect">
            <a:avLst/>
          </a:prstGeom>
        </p:spPr>
      </p:pic>
      <p:sp>
        <p:nvSpPr>
          <p:cNvPr id="24" name="Title 1">
            <a:extLst>
              <a:ext uri="{FF2B5EF4-FFF2-40B4-BE49-F238E27FC236}">
                <a16:creationId xmlns:a16="http://schemas.microsoft.com/office/drawing/2014/main" id="{DE1253FD-3A83-0744-9A1C-5D5360047C10}"/>
              </a:ext>
            </a:extLst>
          </p:cNvPr>
          <p:cNvSpPr>
            <a:spLocks noGrp="1"/>
          </p:cNvSpPr>
          <p:nvPr>
            <p:ph type="title"/>
          </p:nvPr>
        </p:nvSpPr>
        <p:spPr>
          <a:xfrm>
            <a:off x="526235" y="1842326"/>
            <a:ext cx="6039046" cy="1820850"/>
          </a:xfrm>
        </p:spPr>
        <p:txBody>
          <a:bodyPr>
            <a:normAutofit/>
          </a:bodyPr>
          <a:lstStyle>
            <a:lvl1pPr>
              <a:defRPr sz="5400">
                <a:solidFill>
                  <a:schemeClr val="bg1"/>
                </a:solidFill>
              </a:defRPr>
            </a:lvl1pPr>
          </a:lstStyle>
          <a:p>
            <a:r>
              <a:rPr lang="en-US"/>
              <a:t>Click to edit Master title style</a:t>
            </a:r>
          </a:p>
        </p:txBody>
      </p:sp>
    </p:spTree>
    <p:extLst>
      <p:ext uri="{BB962C8B-B14F-4D97-AF65-F5344CB8AC3E}">
        <p14:creationId xmlns:p14="http://schemas.microsoft.com/office/powerpoint/2010/main" val="3691358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fault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0B06BD-B8DD-42E5-9FB7-F08ADECA4C01}"/>
              </a:ext>
            </a:extLst>
          </p:cNvPr>
          <p:cNvSpPr/>
          <p:nvPr/>
        </p:nvSpPr>
        <p:spPr>
          <a:xfrm>
            <a:off x="0" y="0"/>
            <a:ext cx="9144000" cy="7989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itle 1">
            <a:extLst>
              <a:ext uri="{FF2B5EF4-FFF2-40B4-BE49-F238E27FC236}">
                <a16:creationId xmlns:a16="http://schemas.microsoft.com/office/drawing/2014/main" id="{9701A796-59E3-4949-A35C-6E4BB7764757}"/>
              </a:ext>
            </a:extLst>
          </p:cNvPr>
          <p:cNvSpPr>
            <a:spLocks noGrp="1"/>
          </p:cNvSpPr>
          <p:nvPr>
            <p:ph type="title"/>
          </p:nvPr>
        </p:nvSpPr>
        <p:spPr>
          <a:xfrm>
            <a:off x="210829" y="211723"/>
            <a:ext cx="8722343" cy="347690"/>
          </a:xfrm>
        </p:spPr>
        <p:txBody>
          <a:bodyPr wrap="square" anchor="ctr">
            <a:noAutofit/>
          </a:bodyPr>
          <a:lstStyle>
            <a:lvl1pPr algn="l">
              <a:defRPr sz="2550" b="1">
                <a:solidFill>
                  <a:schemeClr val="bg1"/>
                </a:solidFill>
                <a:latin typeface="+mj-lt"/>
              </a:defRPr>
            </a:lvl1pPr>
          </a:lstStyle>
          <a:p>
            <a:r>
              <a:rPr lang="en-US"/>
              <a:t>Click to edit Master title style</a:t>
            </a:r>
          </a:p>
        </p:txBody>
      </p:sp>
      <p:pic>
        <p:nvPicPr>
          <p:cNvPr id="80" name="Picture 79">
            <a:extLst>
              <a:ext uri="{FF2B5EF4-FFF2-40B4-BE49-F238E27FC236}">
                <a16:creationId xmlns:a16="http://schemas.microsoft.com/office/drawing/2014/main" id="{1FED9AF6-9F70-4CFD-98AE-72A0BC0C09D8}"/>
              </a:ext>
            </a:extLst>
          </p:cNvPr>
          <p:cNvPicPr>
            <a:picLocks noChangeAspect="1"/>
          </p:cNvPicPr>
          <p:nvPr/>
        </p:nvPicPr>
        <p:blipFill rotWithShape="1">
          <a:blip r:embed="rId2"/>
          <a:srcRect l="4334" t="9546" r="3294" b="28937"/>
          <a:stretch/>
        </p:blipFill>
        <p:spPr>
          <a:xfrm>
            <a:off x="210829" y="4641274"/>
            <a:ext cx="1074253" cy="354044"/>
          </a:xfrm>
          <a:prstGeom prst="rect">
            <a:avLst/>
          </a:prstGeom>
        </p:spPr>
      </p:pic>
      <p:sp>
        <p:nvSpPr>
          <p:cNvPr id="106" name="Rectangle 105">
            <a:extLst>
              <a:ext uri="{FF2B5EF4-FFF2-40B4-BE49-F238E27FC236}">
                <a16:creationId xmlns:a16="http://schemas.microsoft.com/office/drawing/2014/main" id="{DBA6BBD2-CBA6-4FF9-A508-D93BFECFD067}"/>
              </a:ext>
            </a:extLst>
          </p:cNvPr>
          <p:cNvSpPr/>
          <p:nvPr/>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Slide Number Placeholder 6">
            <a:extLst>
              <a:ext uri="{FF2B5EF4-FFF2-40B4-BE49-F238E27FC236}">
                <a16:creationId xmlns:a16="http://schemas.microsoft.com/office/drawing/2014/main" id="{00F64003-7CEF-4B02-83E8-08AEC7C9E953}"/>
              </a:ext>
            </a:extLst>
          </p:cNvPr>
          <p:cNvSpPr txBox="1">
            <a:spLocks/>
          </p:cNvSpPr>
          <p:nvPr/>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500002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Default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0B06BD-B8DD-42E5-9FB7-F08ADECA4C01}"/>
              </a:ext>
            </a:extLst>
          </p:cNvPr>
          <p:cNvSpPr/>
          <p:nvPr/>
        </p:nvSpPr>
        <p:spPr>
          <a:xfrm>
            <a:off x="0" y="0"/>
            <a:ext cx="9144000" cy="798990"/>
          </a:xfrm>
          <a:prstGeom prst="rect">
            <a:avLst/>
          </a:prstGeom>
          <a:solidFill>
            <a:srgbClr val="001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itle 1">
            <a:extLst>
              <a:ext uri="{FF2B5EF4-FFF2-40B4-BE49-F238E27FC236}">
                <a16:creationId xmlns:a16="http://schemas.microsoft.com/office/drawing/2014/main" id="{9701A796-59E3-4949-A35C-6E4BB7764757}"/>
              </a:ext>
            </a:extLst>
          </p:cNvPr>
          <p:cNvSpPr>
            <a:spLocks noGrp="1"/>
          </p:cNvSpPr>
          <p:nvPr>
            <p:ph type="title"/>
          </p:nvPr>
        </p:nvSpPr>
        <p:spPr>
          <a:xfrm>
            <a:off x="210829" y="211723"/>
            <a:ext cx="8722343" cy="347690"/>
          </a:xfrm>
        </p:spPr>
        <p:txBody>
          <a:bodyPr wrap="square" anchor="ctr">
            <a:noAutofit/>
          </a:bodyPr>
          <a:lstStyle>
            <a:lvl1pPr algn="l">
              <a:defRPr sz="2550" b="1">
                <a:solidFill>
                  <a:schemeClr val="bg1"/>
                </a:solidFill>
                <a:latin typeface="+mj-lt"/>
              </a:defRPr>
            </a:lvl1pPr>
          </a:lstStyle>
          <a:p>
            <a:r>
              <a:rPr lang="en-US"/>
              <a:t>Click to edit Master title style</a:t>
            </a:r>
          </a:p>
        </p:txBody>
      </p:sp>
      <p:pic>
        <p:nvPicPr>
          <p:cNvPr id="80" name="Picture 79">
            <a:extLst>
              <a:ext uri="{FF2B5EF4-FFF2-40B4-BE49-F238E27FC236}">
                <a16:creationId xmlns:a16="http://schemas.microsoft.com/office/drawing/2014/main" id="{1FED9AF6-9F70-4CFD-98AE-72A0BC0C09D8}"/>
              </a:ext>
            </a:extLst>
          </p:cNvPr>
          <p:cNvPicPr>
            <a:picLocks noChangeAspect="1"/>
          </p:cNvPicPr>
          <p:nvPr/>
        </p:nvPicPr>
        <p:blipFill rotWithShape="1">
          <a:blip r:embed="rId2"/>
          <a:srcRect l="4334" t="9546" r="3294" b="28937"/>
          <a:stretch/>
        </p:blipFill>
        <p:spPr>
          <a:xfrm>
            <a:off x="210829" y="4641274"/>
            <a:ext cx="1074253" cy="354044"/>
          </a:xfrm>
          <a:prstGeom prst="rect">
            <a:avLst/>
          </a:prstGeom>
        </p:spPr>
      </p:pic>
      <p:sp>
        <p:nvSpPr>
          <p:cNvPr id="106" name="Rectangle 105">
            <a:extLst>
              <a:ext uri="{FF2B5EF4-FFF2-40B4-BE49-F238E27FC236}">
                <a16:creationId xmlns:a16="http://schemas.microsoft.com/office/drawing/2014/main" id="{DBA6BBD2-CBA6-4FF9-A508-D93BFECFD067}"/>
              </a:ext>
            </a:extLst>
          </p:cNvPr>
          <p:cNvSpPr/>
          <p:nvPr/>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Slide Number Placeholder 6">
            <a:extLst>
              <a:ext uri="{FF2B5EF4-FFF2-40B4-BE49-F238E27FC236}">
                <a16:creationId xmlns:a16="http://schemas.microsoft.com/office/drawing/2014/main" id="{00F64003-7CEF-4B02-83E8-08AEC7C9E953}"/>
              </a:ext>
            </a:extLst>
          </p:cNvPr>
          <p:cNvSpPr txBox="1">
            <a:spLocks/>
          </p:cNvSpPr>
          <p:nvPr/>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2510375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6_Default layout">
    <p:bg>
      <p:bgPr>
        <a:solidFill>
          <a:srgbClr val="00183C"/>
        </a:solidFill>
        <a:effectLst/>
      </p:bgPr>
    </p:bg>
    <p:spTree>
      <p:nvGrpSpPr>
        <p:cNvPr id="1" name=""/>
        <p:cNvGrpSpPr/>
        <p:nvPr/>
      </p:nvGrpSpPr>
      <p:grpSpPr>
        <a:xfrm>
          <a:off x="0" y="0"/>
          <a:ext cx="0" cy="0"/>
          <a:chOff x="0" y="0"/>
          <a:chExt cx="0" cy="0"/>
        </a:xfrm>
      </p:grpSpPr>
      <p:sp>
        <p:nvSpPr>
          <p:cNvPr id="69" name="Title 1">
            <a:extLst>
              <a:ext uri="{FF2B5EF4-FFF2-40B4-BE49-F238E27FC236}">
                <a16:creationId xmlns:a16="http://schemas.microsoft.com/office/drawing/2014/main" id="{9701A796-59E3-4949-A35C-6E4BB7764757}"/>
              </a:ext>
            </a:extLst>
          </p:cNvPr>
          <p:cNvSpPr>
            <a:spLocks noGrp="1"/>
          </p:cNvSpPr>
          <p:nvPr>
            <p:ph type="title"/>
          </p:nvPr>
        </p:nvSpPr>
        <p:spPr>
          <a:xfrm>
            <a:off x="210829" y="211723"/>
            <a:ext cx="8722343" cy="347690"/>
          </a:xfrm>
        </p:spPr>
        <p:txBody>
          <a:bodyPr wrap="square" anchor="ctr">
            <a:noAutofit/>
          </a:bodyPr>
          <a:lstStyle>
            <a:lvl1pPr algn="l">
              <a:defRPr sz="2550" b="1">
                <a:solidFill>
                  <a:schemeClr val="bg1"/>
                </a:solidFill>
                <a:latin typeface="+mj-lt"/>
              </a:defRPr>
            </a:lvl1pPr>
          </a:lstStyle>
          <a:p>
            <a:r>
              <a:rPr lang="en-US"/>
              <a:t>Click to edit Master title style</a:t>
            </a:r>
          </a:p>
        </p:txBody>
      </p:sp>
      <p:sp>
        <p:nvSpPr>
          <p:cNvPr id="106" name="Rectangle 105">
            <a:extLst>
              <a:ext uri="{FF2B5EF4-FFF2-40B4-BE49-F238E27FC236}">
                <a16:creationId xmlns:a16="http://schemas.microsoft.com/office/drawing/2014/main" id="{DBA6BBD2-CBA6-4FF9-A508-D93BFECFD067}"/>
              </a:ext>
            </a:extLst>
          </p:cNvPr>
          <p:cNvSpPr/>
          <p:nvPr/>
        </p:nvSpPr>
        <p:spPr>
          <a:xfrm flipV="1">
            <a:off x="8601076" y="4859907"/>
            <a:ext cx="332096" cy="13716"/>
          </a:xfrm>
          <a:prstGeom prst="rect">
            <a:avLst/>
          </a:prstGeom>
          <a:solidFill>
            <a:srgbClr val="FF7014"/>
          </a:solidFill>
          <a:ln>
            <a:solidFill>
              <a:srgbClr val="FF70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Slide Number Placeholder 6">
            <a:extLst>
              <a:ext uri="{FF2B5EF4-FFF2-40B4-BE49-F238E27FC236}">
                <a16:creationId xmlns:a16="http://schemas.microsoft.com/office/drawing/2014/main" id="{00F64003-7CEF-4B02-83E8-08AEC7C9E953}"/>
              </a:ext>
            </a:extLst>
          </p:cNvPr>
          <p:cNvSpPr txBox="1">
            <a:spLocks/>
          </p:cNvSpPr>
          <p:nvPr/>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solidFill>
                  <a:srgbClr val="5EBCE1"/>
                </a:solidFill>
              </a:rPr>
              <a:pPr/>
              <a:t>‹#›</a:t>
            </a:fld>
            <a:endParaRPr lang="en-US" sz="1050">
              <a:solidFill>
                <a:srgbClr val="5EBCE1"/>
              </a:solidFill>
            </a:endParaRPr>
          </a:p>
        </p:txBody>
      </p:sp>
      <p:pic>
        <p:nvPicPr>
          <p:cNvPr id="9" name="Picture 8">
            <a:extLst>
              <a:ext uri="{FF2B5EF4-FFF2-40B4-BE49-F238E27FC236}">
                <a16:creationId xmlns:a16="http://schemas.microsoft.com/office/drawing/2014/main" id="{6A41D14A-4CC6-6748-B6EE-52A3ACF3C75A}"/>
              </a:ext>
            </a:extLst>
          </p:cNvPr>
          <p:cNvPicPr>
            <a:picLocks noChangeAspect="1"/>
          </p:cNvPicPr>
          <p:nvPr/>
        </p:nvPicPr>
        <p:blipFill rotWithShape="1">
          <a:blip r:embed="rId2">
            <a:biLevel thresh="25000"/>
          </a:blip>
          <a:srcRect l="4334" t="9546" r="3294" b="28937"/>
          <a:stretch/>
        </p:blipFill>
        <p:spPr>
          <a:xfrm>
            <a:off x="210829" y="4641274"/>
            <a:ext cx="1074253" cy="354044"/>
          </a:xfrm>
          <a:prstGeom prst="rect">
            <a:avLst/>
          </a:prstGeom>
        </p:spPr>
      </p:pic>
    </p:spTree>
    <p:extLst>
      <p:ext uri="{BB962C8B-B14F-4D97-AF65-F5344CB8AC3E}">
        <p14:creationId xmlns:p14="http://schemas.microsoft.com/office/powerpoint/2010/main" val="1011641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Default layout">
    <p:spTree>
      <p:nvGrpSpPr>
        <p:cNvPr id="1" name=""/>
        <p:cNvGrpSpPr/>
        <p:nvPr/>
      </p:nvGrpSpPr>
      <p:grpSpPr>
        <a:xfrm>
          <a:off x="0" y="0"/>
          <a:ext cx="0" cy="0"/>
          <a:chOff x="0" y="0"/>
          <a:chExt cx="0" cy="0"/>
        </a:xfrm>
      </p:grpSpPr>
      <p:sp>
        <p:nvSpPr>
          <p:cNvPr id="69" name="Title 1">
            <a:extLst>
              <a:ext uri="{FF2B5EF4-FFF2-40B4-BE49-F238E27FC236}">
                <a16:creationId xmlns:a16="http://schemas.microsoft.com/office/drawing/2014/main" id="{9701A796-59E3-4949-A35C-6E4BB7764757}"/>
              </a:ext>
            </a:extLst>
          </p:cNvPr>
          <p:cNvSpPr>
            <a:spLocks noGrp="1"/>
          </p:cNvSpPr>
          <p:nvPr>
            <p:ph type="title"/>
          </p:nvPr>
        </p:nvSpPr>
        <p:spPr>
          <a:xfrm>
            <a:off x="210829" y="371476"/>
            <a:ext cx="8722343" cy="347690"/>
          </a:xfrm>
        </p:spPr>
        <p:txBody>
          <a:bodyPr wrap="square" anchor="ctr">
            <a:noAutofit/>
          </a:bodyPr>
          <a:lstStyle>
            <a:lvl1pPr algn="l">
              <a:defRPr sz="2550" b="1">
                <a:solidFill>
                  <a:srgbClr val="FF7014"/>
                </a:solidFill>
                <a:latin typeface="+mj-lt"/>
              </a:defRPr>
            </a:lvl1pPr>
          </a:lstStyle>
          <a:p>
            <a:r>
              <a:rPr lang="en-US"/>
              <a:t>Click to edit Master title style</a:t>
            </a:r>
          </a:p>
        </p:txBody>
      </p:sp>
      <p:pic>
        <p:nvPicPr>
          <p:cNvPr id="80" name="Picture 79">
            <a:extLst>
              <a:ext uri="{FF2B5EF4-FFF2-40B4-BE49-F238E27FC236}">
                <a16:creationId xmlns:a16="http://schemas.microsoft.com/office/drawing/2014/main" id="{1FED9AF6-9F70-4CFD-98AE-72A0BC0C09D8}"/>
              </a:ext>
            </a:extLst>
          </p:cNvPr>
          <p:cNvPicPr>
            <a:picLocks noChangeAspect="1"/>
          </p:cNvPicPr>
          <p:nvPr/>
        </p:nvPicPr>
        <p:blipFill rotWithShape="1">
          <a:blip r:embed="rId2"/>
          <a:srcRect l="4334" t="9546" r="3294" b="28937"/>
          <a:stretch/>
        </p:blipFill>
        <p:spPr>
          <a:xfrm>
            <a:off x="210829" y="4641274"/>
            <a:ext cx="1074253" cy="354044"/>
          </a:xfrm>
          <a:prstGeom prst="rect">
            <a:avLst/>
          </a:prstGeom>
        </p:spPr>
      </p:pic>
      <p:sp>
        <p:nvSpPr>
          <p:cNvPr id="106" name="Rectangle 105">
            <a:extLst>
              <a:ext uri="{FF2B5EF4-FFF2-40B4-BE49-F238E27FC236}">
                <a16:creationId xmlns:a16="http://schemas.microsoft.com/office/drawing/2014/main" id="{DBA6BBD2-CBA6-4FF9-A508-D93BFECFD067}"/>
              </a:ext>
            </a:extLst>
          </p:cNvPr>
          <p:cNvSpPr/>
          <p:nvPr/>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Slide Number Placeholder 6">
            <a:extLst>
              <a:ext uri="{FF2B5EF4-FFF2-40B4-BE49-F238E27FC236}">
                <a16:creationId xmlns:a16="http://schemas.microsoft.com/office/drawing/2014/main" id="{00F64003-7CEF-4B02-83E8-08AEC7C9E953}"/>
              </a:ext>
            </a:extLst>
          </p:cNvPr>
          <p:cNvSpPr txBox="1">
            <a:spLocks/>
          </p:cNvSpPr>
          <p:nvPr/>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1889758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fault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0B06BD-B8DD-42E5-9FB7-F08ADECA4C01}"/>
              </a:ext>
            </a:extLst>
          </p:cNvPr>
          <p:cNvSpPr/>
          <p:nvPr/>
        </p:nvSpPr>
        <p:spPr>
          <a:xfrm>
            <a:off x="0" y="0"/>
            <a:ext cx="266461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itle 1">
            <a:extLst>
              <a:ext uri="{FF2B5EF4-FFF2-40B4-BE49-F238E27FC236}">
                <a16:creationId xmlns:a16="http://schemas.microsoft.com/office/drawing/2014/main" id="{9701A796-59E3-4949-A35C-6E4BB7764757}"/>
              </a:ext>
            </a:extLst>
          </p:cNvPr>
          <p:cNvSpPr>
            <a:spLocks noGrp="1"/>
          </p:cNvSpPr>
          <p:nvPr>
            <p:ph type="title"/>
          </p:nvPr>
        </p:nvSpPr>
        <p:spPr>
          <a:xfrm>
            <a:off x="196542" y="2224060"/>
            <a:ext cx="2360921" cy="347690"/>
          </a:xfrm>
        </p:spPr>
        <p:txBody>
          <a:bodyPr wrap="square" anchor="ctr">
            <a:noAutofit/>
          </a:bodyPr>
          <a:lstStyle>
            <a:lvl1pPr algn="l">
              <a:defRPr sz="3300" b="1">
                <a:solidFill>
                  <a:schemeClr val="bg1"/>
                </a:solidFill>
                <a:latin typeface="FUTURA MEDIUM" panose="020B0602020204020303" pitchFamily="34" charset="-79"/>
                <a:cs typeface="FUTURA MEDIUM" panose="020B0602020204020303" pitchFamily="34" charset="-79"/>
              </a:defRPr>
            </a:lvl1pPr>
          </a:lstStyle>
          <a:p>
            <a:r>
              <a:rPr lang="en-US"/>
              <a:t>Click to edit Master title style</a:t>
            </a:r>
          </a:p>
        </p:txBody>
      </p:sp>
      <p:pic>
        <p:nvPicPr>
          <p:cNvPr id="80" name="Picture 79">
            <a:extLst>
              <a:ext uri="{FF2B5EF4-FFF2-40B4-BE49-F238E27FC236}">
                <a16:creationId xmlns:a16="http://schemas.microsoft.com/office/drawing/2014/main" id="{1FED9AF6-9F70-4CFD-98AE-72A0BC0C09D8}"/>
              </a:ext>
            </a:extLst>
          </p:cNvPr>
          <p:cNvPicPr>
            <a:picLocks noChangeAspect="1"/>
          </p:cNvPicPr>
          <p:nvPr/>
        </p:nvPicPr>
        <p:blipFill rotWithShape="1">
          <a:blip r:embed="rId2">
            <a:biLevel thresh="25000"/>
          </a:blip>
          <a:srcRect l="4334" t="9546" r="3294" b="28937"/>
          <a:stretch/>
        </p:blipFill>
        <p:spPr>
          <a:xfrm>
            <a:off x="210829" y="4641274"/>
            <a:ext cx="1074253" cy="354044"/>
          </a:xfrm>
          <a:prstGeom prst="rect">
            <a:avLst/>
          </a:prstGeom>
        </p:spPr>
      </p:pic>
      <p:sp>
        <p:nvSpPr>
          <p:cNvPr id="106" name="Rectangle 105">
            <a:extLst>
              <a:ext uri="{FF2B5EF4-FFF2-40B4-BE49-F238E27FC236}">
                <a16:creationId xmlns:a16="http://schemas.microsoft.com/office/drawing/2014/main" id="{DBA6BBD2-CBA6-4FF9-A508-D93BFECFD067}"/>
              </a:ext>
            </a:extLst>
          </p:cNvPr>
          <p:cNvSpPr/>
          <p:nvPr/>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Slide Number Placeholder 6">
            <a:extLst>
              <a:ext uri="{FF2B5EF4-FFF2-40B4-BE49-F238E27FC236}">
                <a16:creationId xmlns:a16="http://schemas.microsoft.com/office/drawing/2014/main" id="{00F64003-7CEF-4B02-83E8-08AEC7C9E953}"/>
              </a:ext>
            </a:extLst>
          </p:cNvPr>
          <p:cNvSpPr txBox="1">
            <a:spLocks/>
          </p:cNvSpPr>
          <p:nvPr/>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178281858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568FD6CA-F67D-49D7-9BAD-BC54B1AB4F1E}"/>
              </a:ext>
            </a:extLst>
          </p:cNvPr>
          <p:cNvSpPr>
            <a:spLocks noGrp="1"/>
          </p:cNvSpPr>
          <p:nvPr>
            <p:ph type="title"/>
          </p:nvPr>
        </p:nvSpPr>
        <p:spPr>
          <a:xfrm>
            <a:off x="457200" y="205979"/>
            <a:ext cx="8229600" cy="857250"/>
          </a:xfrm>
          <a:prstGeom prst="rect">
            <a:avLst/>
          </a:prstGeom>
        </p:spPr>
        <p:txBody>
          <a:bodyPr vert="horz" lIns="0" tIns="0" rIns="0" bIns="0" rtlCol="0" anchor="ctr">
            <a:normAutofit/>
          </a:bodyPr>
          <a:lstStyle/>
          <a:p>
            <a:r>
              <a:rPr lang="en-US"/>
              <a:t>Click to edit Master title style</a:t>
            </a:r>
          </a:p>
        </p:txBody>
      </p:sp>
      <p:sp>
        <p:nvSpPr>
          <p:cNvPr id="8" name="Text Placeholder 2">
            <a:extLst>
              <a:ext uri="{FF2B5EF4-FFF2-40B4-BE49-F238E27FC236}">
                <a16:creationId xmlns:a16="http://schemas.microsoft.com/office/drawing/2014/main" id="{50022670-3AC1-4F37-8A49-1C44DC49CD95}"/>
              </a:ext>
            </a:extLst>
          </p:cNvPr>
          <p:cNvSpPr>
            <a:spLocks noGrp="1"/>
          </p:cNvSpPr>
          <p:nvPr>
            <p:ph type="body" idx="1"/>
          </p:nvPr>
        </p:nvSpPr>
        <p:spPr>
          <a:xfrm>
            <a:off x="457200" y="1200151"/>
            <a:ext cx="8229600" cy="339447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9440809"/>
      </p:ext>
    </p:extLst>
  </p:cSld>
  <p:clrMap bg1="lt1" tx1="dk1" bg2="lt2" tx2="dk2" accent1="accent1" accent2="accent2" accent3="accent3" accent4="accent4" accent5="accent5" accent6="accent6" hlink="hlink" folHlink="folHlink"/>
  <p:sldLayoutIdLst>
    <p:sldLayoutId id="2147483813" r:id="rId1"/>
    <p:sldLayoutId id="2147483857" r:id="rId2"/>
    <p:sldLayoutId id="2147483819" r:id="rId3"/>
    <p:sldLayoutId id="2147483815" r:id="rId4"/>
    <p:sldLayoutId id="2147483821" r:id="rId5"/>
    <p:sldLayoutId id="2147483822" r:id="rId6"/>
    <p:sldLayoutId id="2147483823" r:id="rId7"/>
    <p:sldLayoutId id="2147483824" r:id="rId8"/>
    <p:sldLayoutId id="2147483825" r:id="rId9"/>
    <p:sldLayoutId id="2147483826" r:id="rId10"/>
    <p:sldLayoutId id="2147483827" r:id="rId11"/>
    <p:sldLayoutId id="2147483829" r:id="rId12"/>
    <p:sldLayoutId id="2147483831" r:id="rId13"/>
    <p:sldLayoutId id="2147483832" r:id="rId14"/>
    <p:sldLayoutId id="2147483833" r:id="rId15"/>
    <p:sldLayoutId id="2147483834" r:id="rId16"/>
    <p:sldLayoutId id="2147483835" r:id="rId17"/>
    <p:sldLayoutId id="2147483837" r:id="rId18"/>
    <p:sldLayoutId id="2147483838" r:id="rId19"/>
    <p:sldLayoutId id="2147483839" r:id="rId20"/>
    <p:sldLayoutId id="2147483840" r:id="rId21"/>
    <p:sldLayoutId id="2147483841" r:id="rId22"/>
    <p:sldLayoutId id="2147483842" r:id="rId23"/>
    <p:sldLayoutId id="2147483843" r:id="rId24"/>
    <p:sldLayoutId id="2147483844" r:id="rId25"/>
    <p:sldLayoutId id="2147483845" r:id="rId26"/>
    <p:sldLayoutId id="2147483846" r:id="rId27"/>
    <p:sldLayoutId id="2147483847" r:id="rId28"/>
    <p:sldLayoutId id="2147483850" r:id="rId29"/>
    <p:sldLayoutId id="2147483851" r:id="rId30"/>
    <p:sldLayoutId id="2147483852" r:id="rId31"/>
    <p:sldLayoutId id="2147483853" r:id="rId32"/>
    <p:sldLayoutId id="2147483855" r:id="rId33"/>
    <p:sldLayoutId id="2147483828" r:id="rId34"/>
    <p:sldLayoutId id="2147483858" r:id="rId35"/>
  </p:sldLayoutIdLst>
  <p:hf sldNum="0" hdr="0" ftr="0" dt="0"/>
  <p:txStyles>
    <p:titleStyle>
      <a:lvl1pPr algn="l" defTabSz="685800" rtl="0" eaLnBrk="1" latinLnBrk="0" hangingPunct="1">
        <a:lnSpc>
          <a:spcPct val="90000"/>
        </a:lnSpc>
        <a:spcBef>
          <a:spcPct val="0"/>
        </a:spcBef>
        <a:buNone/>
        <a:defRPr sz="2250" b="1" kern="1200">
          <a:solidFill>
            <a:schemeClr val="accent1"/>
          </a:solidFill>
          <a:latin typeface="FUTURA MEDIUM" panose="020B0602020204020303" pitchFamily="34" charset="-79"/>
          <a:ea typeface="+mj-ea"/>
          <a:cs typeface="FUTURA MEDIUM" panose="020B0602020204020303" pitchFamily="34" charset="-79"/>
        </a:defRPr>
      </a:lvl1pPr>
    </p:titleStyle>
    <p:body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tx2"/>
          </a:solidFill>
          <a:latin typeface="Futura Medium" panose="020B0602020204020303" pitchFamily="34" charset="-79"/>
          <a:ea typeface="+mn-ea"/>
          <a:cs typeface="Futura Medium" panose="020B0602020204020303" pitchFamily="34" charset="-79"/>
        </a:defRPr>
      </a:lvl1pPr>
      <a:lvl2pPr marL="260747" indent="-260747" algn="l" defTabSz="685800" rtl="0" eaLnBrk="1" latinLnBrk="0" hangingPunct="1">
        <a:lnSpc>
          <a:spcPct val="90000"/>
        </a:lnSpc>
        <a:spcBef>
          <a:spcPts val="375"/>
        </a:spcBef>
        <a:buFont typeface="Arial" panose="020B0604020202020204" pitchFamily="34" charset="0"/>
        <a:buChar char="•"/>
        <a:defRPr sz="1200" kern="1200">
          <a:solidFill>
            <a:schemeClr val="tx2"/>
          </a:solidFill>
          <a:latin typeface="Futura Medium" panose="020B0602020204020303" pitchFamily="34" charset="-79"/>
          <a:ea typeface="+mn-ea"/>
          <a:cs typeface="Futura Medium" panose="020B0602020204020303" pitchFamily="34" charset="-79"/>
        </a:defRPr>
      </a:lvl2pPr>
      <a:lvl3pPr marL="511969" indent="-251222" algn="l" defTabSz="685800" rtl="0" eaLnBrk="1" latinLnBrk="0" hangingPunct="1">
        <a:lnSpc>
          <a:spcPct val="90000"/>
        </a:lnSpc>
        <a:spcBef>
          <a:spcPts val="375"/>
        </a:spcBef>
        <a:buFont typeface="Futura PT Light" panose="020B0402020204020303" pitchFamily="34" charset="0"/>
        <a:buChar char="−"/>
        <a:defRPr sz="1200" kern="1200">
          <a:solidFill>
            <a:schemeClr val="tx2"/>
          </a:solidFill>
          <a:latin typeface="Futura Medium" panose="020B0602020204020303" pitchFamily="34" charset="-79"/>
          <a:ea typeface="+mn-ea"/>
          <a:cs typeface="Futura Medium" panose="020B0602020204020303" pitchFamily="34" charset="-79"/>
        </a:defRPr>
      </a:lvl3pPr>
      <a:lvl4pPr marL="685800" indent="-173831" algn="l" defTabSz="685800" rtl="0" eaLnBrk="1" latinLnBrk="0" hangingPunct="1">
        <a:lnSpc>
          <a:spcPct val="90000"/>
        </a:lnSpc>
        <a:spcBef>
          <a:spcPts val="375"/>
        </a:spcBef>
        <a:buFont typeface="Courier New" panose="02070309020205020404" pitchFamily="49" charset="0"/>
        <a:buChar char="o"/>
        <a:defRPr sz="1200" kern="1200">
          <a:solidFill>
            <a:schemeClr val="tx2"/>
          </a:solidFill>
          <a:latin typeface="Futura Medium" panose="020B0602020204020303" pitchFamily="34" charset="-79"/>
          <a:ea typeface="+mn-ea"/>
          <a:cs typeface="Futura Medium" panose="020B0602020204020303" pitchFamily="34" charset="-79"/>
        </a:defRPr>
      </a:lvl4pPr>
      <a:lvl5pPr marL="859631" indent="-173831" algn="l" defTabSz="685800" rtl="0" eaLnBrk="1" latinLnBrk="0" hangingPunct="1">
        <a:lnSpc>
          <a:spcPct val="90000"/>
        </a:lnSpc>
        <a:spcBef>
          <a:spcPts val="375"/>
        </a:spcBef>
        <a:buFont typeface="Wingdings" panose="05000000000000000000" pitchFamily="2" charset="2"/>
        <a:buChar char="v"/>
        <a:defRPr sz="1200" kern="1200">
          <a:solidFill>
            <a:schemeClr val="tx2"/>
          </a:solidFill>
          <a:latin typeface="Futura Medium" panose="020B0602020204020303" pitchFamily="34" charset="-79"/>
          <a:ea typeface="+mn-ea"/>
          <a:cs typeface="Futura Medium" panose="020B0602020204020303" pitchFamily="34" charset="-79"/>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61427-3FEB-B646-AA5F-55ABE602A8CD}"/>
              </a:ext>
            </a:extLst>
          </p:cNvPr>
          <p:cNvSpPr>
            <a:spLocks noGrp="1"/>
          </p:cNvSpPr>
          <p:nvPr>
            <p:ph type="title"/>
          </p:nvPr>
        </p:nvSpPr>
        <p:spPr>
          <a:xfrm>
            <a:off x="526235" y="2232470"/>
            <a:ext cx="6039046" cy="1820850"/>
          </a:xfrm>
        </p:spPr>
        <p:txBody>
          <a:bodyPr>
            <a:normAutofit fontScale="90000"/>
          </a:bodyPr>
          <a:lstStyle/>
          <a:p>
            <a:r>
              <a:rPr lang="en-US" dirty="0">
                <a:latin typeface="Futura PT Bold"/>
                <a:cs typeface="FUTURA MEDIUM"/>
              </a:rPr>
              <a:t>Advanced ADAS Features &amp; AI Integrations</a:t>
            </a:r>
            <a:endParaRPr lang="en-US" b="0" dirty="0">
              <a:latin typeface="Futura PT Bold"/>
              <a:cs typeface="FUTURA MEDIUM"/>
            </a:endParaRPr>
          </a:p>
          <a:p>
            <a:endParaRPr lang="en-US" dirty="0"/>
          </a:p>
        </p:txBody>
      </p:sp>
    </p:spTree>
    <p:extLst>
      <p:ext uri="{BB962C8B-B14F-4D97-AF65-F5344CB8AC3E}">
        <p14:creationId xmlns:p14="http://schemas.microsoft.com/office/powerpoint/2010/main" val="3920147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atin typeface="Futura PT Bold"/>
                <a:cs typeface="FUTURA MEDIUM"/>
              </a:rPr>
              <a:t>Agenda</a:t>
            </a:r>
          </a:p>
        </p:txBody>
      </p:sp>
      <p:sp>
        <p:nvSpPr>
          <p:cNvPr id="7" name="Picture Placeholder 6"/>
          <p:cNvSpPr>
            <a:spLocks noGrp="1"/>
          </p:cNvSpPr>
          <p:nvPr>
            <p:ph type="pic" sz="quarter" idx="14"/>
          </p:nvPr>
        </p:nvSpPr>
        <p:spPr>
          <a:xfrm>
            <a:off x="4836317" y="225778"/>
            <a:ext cx="4079082" cy="4580732"/>
          </a:xfrm>
          <a:prstGeom prst="round2DiagRect">
            <a:avLst/>
          </a:prstGeom>
          <a:blipFill dpi="0" rotWithShape="1">
            <a:blip r:embed="rId2">
              <a:extLst>
                <a:ext uri="{28A0092B-C50C-407E-A947-70E740481C1C}">
                  <a14:useLocalDpi xmlns:a14="http://schemas.microsoft.com/office/drawing/2010/main" val="0"/>
                </a:ext>
              </a:extLst>
            </a:blip>
            <a:srcRect/>
            <a:stretch>
              <a:fillRect l="-35660" r="-14860"/>
            </a:stretch>
          </a:blipFill>
        </p:spPr>
        <p:txBody>
          <a:bodyPr/>
          <a:lstStyle/>
          <a:p>
            <a:endParaRPr lang="en-US"/>
          </a:p>
        </p:txBody>
      </p:sp>
      <p:grpSp>
        <p:nvGrpSpPr>
          <p:cNvPr id="20" name="Group 19">
            <a:extLst>
              <a:ext uri="{FF2B5EF4-FFF2-40B4-BE49-F238E27FC236}">
                <a16:creationId xmlns:a16="http://schemas.microsoft.com/office/drawing/2014/main" id="{230B757E-9EC2-4B7F-967F-1F074D131CE3}"/>
              </a:ext>
            </a:extLst>
          </p:cNvPr>
          <p:cNvGrpSpPr/>
          <p:nvPr/>
        </p:nvGrpSpPr>
        <p:grpSpPr>
          <a:xfrm>
            <a:off x="921565" y="755421"/>
            <a:ext cx="2970536" cy="553999"/>
            <a:chOff x="2892462" y="337390"/>
            <a:chExt cx="4137672" cy="545424"/>
          </a:xfrm>
        </p:grpSpPr>
        <p:grpSp>
          <p:nvGrpSpPr>
            <p:cNvPr id="21" name="Group 20">
              <a:extLst>
                <a:ext uri="{FF2B5EF4-FFF2-40B4-BE49-F238E27FC236}">
                  <a16:creationId xmlns:a16="http://schemas.microsoft.com/office/drawing/2014/main" id="{557F2F10-C8C0-41B8-BE3E-F2FD4935B052}"/>
                </a:ext>
              </a:extLst>
            </p:cNvPr>
            <p:cNvGrpSpPr/>
            <p:nvPr/>
          </p:nvGrpSpPr>
          <p:grpSpPr>
            <a:xfrm>
              <a:off x="2892462" y="351983"/>
              <a:ext cx="611505" cy="454328"/>
              <a:chOff x="4358640" y="844549"/>
              <a:chExt cx="815340" cy="605770"/>
            </a:xfrm>
          </p:grpSpPr>
          <p:sp>
            <p:nvSpPr>
              <p:cNvPr id="24" name="Rectangle: Rounded Corners 23">
                <a:extLst>
                  <a:ext uri="{FF2B5EF4-FFF2-40B4-BE49-F238E27FC236}">
                    <a16:creationId xmlns:a16="http://schemas.microsoft.com/office/drawing/2014/main" id="{BCC326A3-9CF6-45D5-BF35-B3386C6DFC8C}"/>
                  </a:ext>
                </a:extLst>
              </p:cNvPr>
              <p:cNvSpPr/>
              <p:nvPr/>
            </p:nvSpPr>
            <p:spPr>
              <a:xfrm>
                <a:off x="4358640" y="844549"/>
                <a:ext cx="815340" cy="4571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350"/>
              </a:p>
            </p:txBody>
          </p:sp>
          <p:sp>
            <p:nvSpPr>
              <p:cNvPr id="25" name="TextBox 24">
                <a:extLst>
                  <a:ext uri="{FF2B5EF4-FFF2-40B4-BE49-F238E27FC236}">
                    <a16:creationId xmlns:a16="http://schemas.microsoft.com/office/drawing/2014/main" id="{5F5A6D55-F2B5-4457-9B57-EBCFF020ADD2}"/>
                  </a:ext>
                </a:extLst>
              </p:cNvPr>
              <p:cNvSpPr txBox="1"/>
              <p:nvPr/>
            </p:nvSpPr>
            <p:spPr>
              <a:xfrm>
                <a:off x="4515252" y="927100"/>
                <a:ext cx="494495" cy="523219"/>
              </a:xfrm>
              <a:prstGeom prst="rect">
                <a:avLst/>
              </a:prstGeom>
              <a:noFill/>
            </p:spPr>
            <p:txBody>
              <a:bodyPr wrap="none" lIns="0" tIns="0" rIns="0" bIns="0" rtlCol="0">
                <a:spAutoFit/>
              </a:bodyPr>
              <a:lstStyle/>
              <a:p>
                <a:pPr algn="ctr"/>
                <a:r>
                  <a:rPr lang="en-US" sz="2550" b="1">
                    <a:latin typeface="Futura PT Heavy" panose="020B0802020204020303" pitchFamily="34" charset="0"/>
                  </a:rPr>
                  <a:t>01</a:t>
                </a:r>
              </a:p>
            </p:txBody>
          </p:sp>
        </p:grpSp>
        <p:sp>
          <p:nvSpPr>
            <p:cNvPr id="23" name="TextBox 22">
              <a:extLst>
                <a:ext uri="{FF2B5EF4-FFF2-40B4-BE49-F238E27FC236}">
                  <a16:creationId xmlns:a16="http://schemas.microsoft.com/office/drawing/2014/main" id="{62E9B6E1-7420-4F5C-A89A-7C6EAEF8CB63}"/>
                </a:ext>
              </a:extLst>
            </p:cNvPr>
            <p:cNvSpPr txBox="1"/>
            <p:nvPr/>
          </p:nvSpPr>
          <p:spPr>
            <a:xfrm>
              <a:off x="3978097" y="337390"/>
              <a:ext cx="3052037" cy="545424"/>
            </a:xfrm>
            <a:prstGeom prst="rect">
              <a:avLst/>
            </a:prstGeom>
            <a:noFill/>
          </p:spPr>
          <p:txBody>
            <a:bodyPr wrap="square" lIns="0" tIns="0" rIns="0" bIns="0" rtlCol="0" anchor="t">
              <a:spAutoFit/>
            </a:bodyPr>
            <a:lstStyle/>
            <a:p>
              <a:r>
                <a:rPr lang="en-US" b="1" dirty="0">
                  <a:solidFill>
                    <a:srgbClr val="33383F"/>
                  </a:solidFill>
                  <a:latin typeface="Apercu (Body)"/>
                </a:rPr>
                <a:t>Advanced ADAS Functionalities</a:t>
              </a:r>
              <a:endParaRPr lang="en-US" dirty="0">
                <a:latin typeface="Apercu (Body)"/>
              </a:endParaRPr>
            </a:p>
          </p:txBody>
        </p:sp>
      </p:grpSp>
      <p:grpSp>
        <p:nvGrpSpPr>
          <p:cNvPr id="26" name="Group 25">
            <a:extLst>
              <a:ext uri="{FF2B5EF4-FFF2-40B4-BE49-F238E27FC236}">
                <a16:creationId xmlns:a16="http://schemas.microsoft.com/office/drawing/2014/main" id="{1862D3A7-7D5C-4CB5-850E-7CDA713837C0}"/>
              </a:ext>
            </a:extLst>
          </p:cNvPr>
          <p:cNvGrpSpPr/>
          <p:nvPr/>
        </p:nvGrpSpPr>
        <p:grpSpPr>
          <a:xfrm>
            <a:off x="921565" y="1397260"/>
            <a:ext cx="3016505" cy="553998"/>
            <a:chOff x="2892462" y="1102450"/>
            <a:chExt cx="4265067" cy="553998"/>
          </a:xfrm>
        </p:grpSpPr>
        <p:grpSp>
          <p:nvGrpSpPr>
            <p:cNvPr id="39" name="Group 38">
              <a:extLst>
                <a:ext uri="{FF2B5EF4-FFF2-40B4-BE49-F238E27FC236}">
                  <a16:creationId xmlns:a16="http://schemas.microsoft.com/office/drawing/2014/main" id="{D046BB3F-3EC9-465E-8365-DDEADB9EA212}"/>
                </a:ext>
              </a:extLst>
            </p:cNvPr>
            <p:cNvGrpSpPr/>
            <p:nvPr/>
          </p:nvGrpSpPr>
          <p:grpSpPr>
            <a:xfrm>
              <a:off x="2892462" y="1121329"/>
              <a:ext cx="611505" cy="454328"/>
              <a:chOff x="4358640" y="844549"/>
              <a:chExt cx="815340" cy="605770"/>
            </a:xfrm>
          </p:grpSpPr>
          <p:sp>
            <p:nvSpPr>
              <p:cNvPr id="41" name="Rectangle: Rounded Corners 40">
                <a:extLst>
                  <a:ext uri="{FF2B5EF4-FFF2-40B4-BE49-F238E27FC236}">
                    <a16:creationId xmlns:a16="http://schemas.microsoft.com/office/drawing/2014/main" id="{C7F9C50E-0FF6-4707-A04E-5AF3F2262257}"/>
                  </a:ext>
                </a:extLst>
              </p:cNvPr>
              <p:cNvSpPr/>
              <p:nvPr/>
            </p:nvSpPr>
            <p:spPr>
              <a:xfrm>
                <a:off x="4358640" y="844549"/>
                <a:ext cx="815340" cy="4571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350"/>
              </a:p>
            </p:txBody>
          </p:sp>
          <p:sp>
            <p:nvSpPr>
              <p:cNvPr id="42" name="TextBox 41">
                <a:extLst>
                  <a:ext uri="{FF2B5EF4-FFF2-40B4-BE49-F238E27FC236}">
                    <a16:creationId xmlns:a16="http://schemas.microsoft.com/office/drawing/2014/main" id="{962BF9C3-183F-4B9A-8982-2798407DE747}"/>
                  </a:ext>
                </a:extLst>
              </p:cNvPr>
              <p:cNvSpPr txBox="1"/>
              <p:nvPr/>
            </p:nvSpPr>
            <p:spPr>
              <a:xfrm>
                <a:off x="4504139" y="927100"/>
                <a:ext cx="516723" cy="523219"/>
              </a:xfrm>
              <a:prstGeom prst="rect">
                <a:avLst/>
              </a:prstGeom>
              <a:noFill/>
            </p:spPr>
            <p:txBody>
              <a:bodyPr wrap="none" lIns="0" tIns="0" rIns="0" bIns="0" rtlCol="0">
                <a:spAutoFit/>
              </a:bodyPr>
              <a:lstStyle/>
              <a:p>
                <a:pPr algn="ctr"/>
                <a:r>
                  <a:rPr lang="en-US" sz="2550" b="1">
                    <a:latin typeface="Futura PT Heavy" panose="020B0802020204020303" pitchFamily="34" charset="0"/>
                  </a:rPr>
                  <a:t>02</a:t>
                </a:r>
              </a:p>
            </p:txBody>
          </p:sp>
        </p:grpSp>
        <p:sp>
          <p:nvSpPr>
            <p:cNvPr id="40" name="TextBox 39">
              <a:extLst>
                <a:ext uri="{FF2B5EF4-FFF2-40B4-BE49-F238E27FC236}">
                  <a16:creationId xmlns:a16="http://schemas.microsoft.com/office/drawing/2014/main" id="{8F0E10C9-E34C-418A-9D97-348164150FB1}"/>
                </a:ext>
              </a:extLst>
            </p:cNvPr>
            <p:cNvSpPr txBox="1"/>
            <p:nvPr/>
          </p:nvSpPr>
          <p:spPr>
            <a:xfrm>
              <a:off x="3994469" y="1102450"/>
              <a:ext cx="3163060" cy="553998"/>
            </a:xfrm>
            <a:prstGeom prst="rect">
              <a:avLst/>
            </a:prstGeom>
            <a:noFill/>
          </p:spPr>
          <p:txBody>
            <a:bodyPr wrap="square" lIns="0" tIns="0" rIns="0" bIns="0" rtlCol="0" anchor="t">
              <a:spAutoFit/>
            </a:bodyPr>
            <a:lstStyle/>
            <a:p>
              <a:r>
                <a:rPr lang="en-US" b="1" dirty="0">
                  <a:solidFill>
                    <a:srgbClr val="33383F"/>
                  </a:solidFill>
                  <a:ea typeface="+mn-lt"/>
                  <a:cs typeface="+mn-lt"/>
                </a:rPr>
                <a:t>Integration of AI &amp; ML in ADAS</a:t>
              </a:r>
              <a:endParaRPr lang="en-US" dirty="0"/>
            </a:p>
          </p:txBody>
        </p:sp>
      </p:grpSp>
      <p:grpSp>
        <p:nvGrpSpPr>
          <p:cNvPr id="43" name="Group 42">
            <a:extLst>
              <a:ext uri="{FF2B5EF4-FFF2-40B4-BE49-F238E27FC236}">
                <a16:creationId xmlns:a16="http://schemas.microsoft.com/office/drawing/2014/main" id="{FD69BFD3-72F5-4696-A4B5-D10D702C9EB9}"/>
              </a:ext>
            </a:extLst>
          </p:cNvPr>
          <p:cNvGrpSpPr/>
          <p:nvPr/>
        </p:nvGrpSpPr>
        <p:grpSpPr>
          <a:xfrm>
            <a:off x="921564" y="2033940"/>
            <a:ext cx="3565093" cy="553998"/>
            <a:chOff x="2892460" y="2756520"/>
            <a:chExt cx="4296584" cy="553998"/>
          </a:xfrm>
        </p:grpSpPr>
        <p:grpSp>
          <p:nvGrpSpPr>
            <p:cNvPr id="44" name="Group 43">
              <a:extLst>
                <a:ext uri="{FF2B5EF4-FFF2-40B4-BE49-F238E27FC236}">
                  <a16:creationId xmlns:a16="http://schemas.microsoft.com/office/drawing/2014/main" id="{3DAB7F45-F802-4F75-9E8F-6B03A3021FB4}"/>
                </a:ext>
              </a:extLst>
            </p:cNvPr>
            <p:cNvGrpSpPr/>
            <p:nvPr/>
          </p:nvGrpSpPr>
          <p:grpSpPr>
            <a:xfrm>
              <a:off x="2892460" y="2776537"/>
              <a:ext cx="543758" cy="454328"/>
              <a:chOff x="4358640" y="844549"/>
              <a:chExt cx="725011" cy="605770"/>
            </a:xfrm>
          </p:grpSpPr>
          <p:sp>
            <p:nvSpPr>
              <p:cNvPr id="46" name="Rectangle: Rounded Corners 45">
                <a:extLst>
                  <a:ext uri="{FF2B5EF4-FFF2-40B4-BE49-F238E27FC236}">
                    <a16:creationId xmlns:a16="http://schemas.microsoft.com/office/drawing/2014/main" id="{18C768E1-1112-490D-9D13-D57E23819BA2}"/>
                  </a:ext>
                </a:extLst>
              </p:cNvPr>
              <p:cNvSpPr/>
              <p:nvPr/>
            </p:nvSpPr>
            <p:spPr>
              <a:xfrm>
                <a:off x="4358640" y="844549"/>
                <a:ext cx="725011" cy="4571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350"/>
              </a:p>
            </p:txBody>
          </p:sp>
          <p:sp>
            <p:nvSpPr>
              <p:cNvPr id="47" name="TextBox 46">
                <a:extLst>
                  <a:ext uri="{FF2B5EF4-FFF2-40B4-BE49-F238E27FC236}">
                    <a16:creationId xmlns:a16="http://schemas.microsoft.com/office/drawing/2014/main" id="{CA81778A-3A05-4D09-A65A-ECCF266087B0}"/>
                  </a:ext>
                </a:extLst>
              </p:cNvPr>
              <p:cNvSpPr txBox="1"/>
              <p:nvPr/>
            </p:nvSpPr>
            <p:spPr>
              <a:xfrm>
                <a:off x="4501744" y="927100"/>
                <a:ext cx="521511" cy="523219"/>
              </a:xfrm>
              <a:prstGeom prst="rect">
                <a:avLst/>
              </a:prstGeom>
              <a:noFill/>
            </p:spPr>
            <p:txBody>
              <a:bodyPr wrap="none" lIns="0" tIns="0" rIns="0" bIns="0" rtlCol="0">
                <a:spAutoFit/>
              </a:bodyPr>
              <a:lstStyle/>
              <a:p>
                <a:pPr algn="ctr"/>
                <a:r>
                  <a:rPr lang="en-US" sz="2550" b="1">
                    <a:latin typeface="Futura PT Heavy" panose="020B0802020204020303" pitchFamily="34" charset="0"/>
                  </a:rPr>
                  <a:t>03</a:t>
                </a:r>
              </a:p>
            </p:txBody>
          </p:sp>
        </p:grpSp>
        <p:sp>
          <p:nvSpPr>
            <p:cNvPr id="45" name="TextBox 44">
              <a:extLst>
                <a:ext uri="{FF2B5EF4-FFF2-40B4-BE49-F238E27FC236}">
                  <a16:creationId xmlns:a16="http://schemas.microsoft.com/office/drawing/2014/main" id="{ED202FBA-1855-4291-8F3D-D382BE959925}"/>
                </a:ext>
              </a:extLst>
            </p:cNvPr>
            <p:cNvSpPr txBox="1"/>
            <p:nvPr/>
          </p:nvSpPr>
          <p:spPr>
            <a:xfrm>
              <a:off x="3831784" y="2756520"/>
              <a:ext cx="3357260" cy="553998"/>
            </a:xfrm>
            <a:prstGeom prst="rect">
              <a:avLst/>
            </a:prstGeom>
            <a:noFill/>
          </p:spPr>
          <p:txBody>
            <a:bodyPr wrap="square" lIns="0" tIns="0" rIns="0" bIns="0" rtlCol="0" anchor="t">
              <a:spAutoFit/>
            </a:bodyPr>
            <a:lstStyle/>
            <a:p>
              <a:r>
                <a:rPr lang="en-US" b="1" dirty="0">
                  <a:solidFill>
                    <a:srgbClr val="33383F"/>
                  </a:solidFill>
                  <a:ea typeface="+mn-lt"/>
                  <a:cs typeface="+mn-lt"/>
                </a:rPr>
                <a:t>Challenges in AI Integration &amp; Performance Optimization</a:t>
              </a:r>
              <a:endParaRPr lang="en-US" dirty="0"/>
            </a:p>
          </p:txBody>
        </p:sp>
      </p:grpSp>
    </p:spTree>
    <p:extLst>
      <p:ext uri="{BB962C8B-B14F-4D97-AF65-F5344CB8AC3E}">
        <p14:creationId xmlns:p14="http://schemas.microsoft.com/office/powerpoint/2010/main" val="220607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E0F4D-47BB-584F-8148-CEEF4AE6DDFE}"/>
              </a:ext>
            </a:extLst>
          </p:cNvPr>
          <p:cNvSpPr>
            <a:spLocks noGrp="1"/>
          </p:cNvSpPr>
          <p:nvPr>
            <p:ph type="title"/>
          </p:nvPr>
        </p:nvSpPr>
        <p:spPr/>
        <p:txBody>
          <a:bodyPr anchor="t">
            <a:normAutofit fontScale="90000"/>
          </a:bodyPr>
          <a:lstStyle/>
          <a:p>
            <a:r>
              <a:rPr lang="en-US" dirty="0">
                <a:cs typeface="FUTURA MEDIUM"/>
              </a:rPr>
              <a:t>01 – </a:t>
            </a:r>
            <a:r>
              <a:rPr lang="en-US" b="0" dirty="0">
                <a:cs typeface="FUTURA MEDIUM"/>
              </a:rPr>
              <a:t>Advanced ADAS Functionalities</a:t>
            </a:r>
            <a:br>
              <a:rPr lang="en-US" b="0" dirty="0">
                <a:cs typeface="FUTURA MEDIUM"/>
              </a:rPr>
            </a:br>
            <a:endParaRPr lang="en-US" dirty="0"/>
          </a:p>
        </p:txBody>
      </p:sp>
      <p:pic>
        <p:nvPicPr>
          <p:cNvPr id="3" name="Graphic 2">
            <a:extLst>
              <a:ext uri="{FF2B5EF4-FFF2-40B4-BE49-F238E27FC236}">
                <a16:creationId xmlns:a16="http://schemas.microsoft.com/office/drawing/2014/main" id="{05355144-DEB7-9F40-811B-307E8F83B9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00" y="2868511"/>
            <a:ext cx="338180" cy="380453"/>
          </a:xfrm>
          <a:prstGeom prst="rect">
            <a:avLst/>
          </a:prstGeom>
        </p:spPr>
      </p:pic>
    </p:spTree>
    <p:extLst>
      <p:ext uri="{BB962C8B-B14F-4D97-AF65-F5344CB8AC3E}">
        <p14:creationId xmlns:p14="http://schemas.microsoft.com/office/powerpoint/2010/main" val="2464003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
            <a:extLst>
              <a:ext uri="{FF2B5EF4-FFF2-40B4-BE49-F238E27FC236}">
                <a16:creationId xmlns:a16="http://schemas.microsoft.com/office/drawing/2014/main" id="{ED3DFDF2-EEBE-A206-1D61-60C70C6284DF}"/>
              </a:ext>
            </a:extLst>
          </p:cNvPr>
          <p:cNvSpPr>
            <a:spLocks noGrp="1"/>
          </p:cNvSpPr>
          <p:nvPr>
            <p:ph type="body" sz="quarter" idx="13"/>
          </p:nvPr>
        </p:nvSpPr>
        <p:spPr>
          <a:xfrm>
            <a:off x="228600" y="1200150"/>
            <a:ext cx="4210050" cy="485775"/>
          </a:xfrm>
        </p:spPr>
        <p:txBody>
          <a:bodyPr/>
          <a:lstStyle/>
          <a:p>
            <a:r>
              <a:rPr lang="en-US" dirty="0">
                <a:latin typeface="Arial"/>
                <a:cs typeface="Arial"/>
              </a:rPr>
              <a:t>ADAS Diagram</a:t>
            </a:r>
          </a:p>
        </p:txBody>
      </p:sp>
      <p:sp>
        <p:nvSpPr>
          <p:cNvPr id="13" name="Text Placeholder 2">
            <a:extLst>
              <a:ext uri="{FF2B5EF4-FFF2-40B4-BE49-F238E27FC236}">
                <a16:creationId xmlns:a16="http://schemas.microsoft.com/office/drawing/2014/main" id="{01EE6B22-851A-EDDC-BFFB-2DFEC3B9D619}"/>
              </a:ext>
            </a:extLst>
          </p:cNvPr>
          <p:cNvSpPr>
            <a:spLocks noGrp="1"/>
          </p:cNvSpPr>
          <p:nvPr>
            <p:ph type="body" sz="quarter" idx="17"/>
          </p:nvPr>
        </p:nvSpPr>
        <p:spPr>
          <a:xfrm>
            <a:off x="4705350" y="1200150"/>
            <a:ext cx="4210050" cy="485775"/>
          </a:xfrm>
        </p:spPr>
        <p:txBody>
          <a:bodyPr/>
          <a:lstStyle/>
          <a:p>
            <a:r>
              <a:rPr lang="en-US" dirty="0">
                <a:latin typeface="Futura PT Bold"/>
                <a:cs typeface="Arial"/>
              </a:rPr>
              <a:t>Overview</a:t>
            </a:r>
            <a:endParaRPr lang="en-US" dirty="0"/>
          </a:p>
        </p:txBody>
      </p:sp>
      <p:sp>
        <p:nvSpPr>
          <p:cNvPr id="3" name="Content Placeholder 2">
            <a:extLst>
              <a:ext uri="{FF2B5EF4-FFF2-40B4-BE49-F238E27FC236}">
                <a16:creationId xmlns:a16="http://schemas.microsoft.com/office/drawing/2014/main" id="{C22BCF9D-0B7B-9AB3-1EFC-ABE372BE04F9}"/>
              </a:ext>
            </a:extLst>
          </p:cNvPr>
          <p:cNvSpPr>
            <a:spLocks noGrp="1"/>
          </p:cNvSpPr>
          <p:nvPr>
            <p:ph sz="quarter" idx="19"/>
          </p:nvPr>
        </p:nvSpPr>
        <p:spPr>
          <a:xfrm>
            <a:off x="4709160" y="1685926"/>
            <a:ext cx="4206240" cy="2665412"/>
          </a:xfrm>
        </p:spPr>
        <p:txBody>
          <a:bodyPr vert="horz" lIns="0" tIns="0" rIns="0" bIns="0" rtlCol="0" anchor="t">
            <a:normAutofit/>
          </a:bodyPr>
          <a:lstStyle/>
          <a:p>
            <a:pPr marL="171450" indent="-171450">
              <a:buChar char="•"/>
            </a:pPr>
            <a:r>
              <a:rPr lang="en-US" b="1" u="sng" dirty="0">
                <a:latin typeface="Arial"/>
                <a:cs typeface="Arial"/>
              </a:rPr>
              <a:t>Definition:</a:t>
            </a:r>
            <a:r>
              <a:rPr lang="en-US" dirty="0">
                <a:latin typeface="Arial"/>
                <a:cs typeface="Arial"/>
              </a:rPr>
              <a:t> L</a:t>
            </a:r>
            <a:r>
              <a:rPr lang="en-US" dirty="0">
                <a:latin typeface="Arial"/>
                <a:cs typeface="Futura Medium"/>
              </a:rPr>
              <a:t>everage sophisticated sensor fusion and processing to provide a higher degree of automation and intervention in driving tasks</a:t>
            </a:r>
          </a:p>
          <a:p>
            <a:pPr marL="171450" indent="-171450">
              <a:buChar char="•"/>
            </a:pPr>
            <a:r>
              <a:rPr lang="en-US" b="1" u="sng" dirty="0">
                <a:latin typeface="Arial"/>
                <a:cs typeface="Arial"/>
              </a:rPr>
              <a:t>Importance:</a:t>
            </a:r>
            <a:r>
              <a:rPr lang="en-US" dirty="0">
                <a:latin typeface="Arial"/>
                <a:cs typeface="Arial"/>
              </a:rPr>
              <a:t> Significant advancements in driving assistance beyond the basics like blind spot detection or rear-view camera </a:t>
            </a:r>
            <a:endParaRPr lang="en-US" sz="1600" dirty="0">
              <a:latin typeface="Arial"/>
              <a:cs typeface="Arial"/>
            </a:endParaRPr>
          </a:p>
          <a:p>
            <a:pPr marL="431800" lvl="1" indent="-171450">
              <a:buFont typeface="Courier New" panose="020B0604020202020204" pitchFamily="34" charset="0"/>
              <a:buChar char="o"/>
            </a:pPr>
            <a:r>
              <a:rPr lang="en-US" sz="1600" dirty="0">
                <a:latin typeface="Arial"/>
                <a:cs typeface="Arial"/>
              </a:rPr>
              <a:t>Enhanced Safety</a:t>
            </a:r>
          </a:p>
          <a:p>
            <a:pPr marL="431800" lvl="1" indent="-171450">
              <a:buFont typeface="Courier New" panose="020B0604020202020204" pitchFamily="34" charset="0"/>
              <a:buChar char="o"/>
            </a:pPr>
            <a:r>
              <a:rPr lang="en-US" sz="1600" dirty="0">
                <a:latin typeface="Arial"/>
                <a:cs typeface="Arial"/>
              </a:rPr>
              <a:t>Improved Driver Assistance</a:t>
            </a:r>
          </a:p>
          <a:p>
            <a:pPr marL="431800" lvl="1" indent="-171450">
              <a:buFont typeface="Courier New" panose="020B0604020202020204" pitchFamily="34" charset="0"/>
              <a:buChar char="o"/>
            </a:pPr>
            <a:r>
              <a:rPr lang="en-US" sz="1600" dirty="0">
                <a:latin typeface="Arial"/>
                <a:cs typeface="Arial"/>
              </a:rPr>
              <a:t>Semi-Autonomous Driving</a:t>
            </a:r>
          </a:p>
          <a:p>
            <a:pPr marL="431800" lvl="1" indent="-171450">
              <a:buFont typeface="Courier New" panose="020B0604020202020204" pitchFamily="34" charset="0"/>
              <a:buChar char="o"/>
            </a:pPr>
            <a:endParaRPr lang="en-US" sz="1800" dirty="0">
              <a:latin typeface="Arial"/>
              <a:cs typeface="Arial"/>
            </a:endParaRPr>
          </a:p>
        </p:txBody>
      </p:sp>
      <p:sp>
        <p:nvSpPr>
          <p:cNvPr id="2" name="Title 1">
            <a:extLst>
              <a:ext uri="{FF2B5EF4-FFF2-40B4-BE49-F238E27FC236}">
                <a16:creationId xmlns:a16="http://schemas.microsoft.com/office/drawing/2014/main" id="{45A1F15E-A89D-FB2A-8678-48E813D9747E}"/>
              </a:ext>
            </a:extLst>
          </p:cNvPr>
          <p:cNvSpPr>
            <a:spLocks noGrp="1"/>
          </p:cNvSpPr>
          <p:nvPr>
            <p:ph type="title"/>
          </p:nvPr>
        </p:nvSpPr>
        <p:spPr>
          <a:xfrm>
            <a:off x="457200" y="205979"/>
            <a:ext cx="8229600" cy="857250"/>
          </a:xfrm>
        </p:spPr>
        <p:txBody>
          <a:bodyPr anchor="ctr">
            <a:normAutofit/>
          </a:bodyPr>
          <a:lstStyle/>
          <a:p>
            <a:r>
              <a:rPr lang="en-US" dirty="0">
                <a:latin typeface="Arial"/>
                <a:cs typeface="Arial"/>
              </a:rPr>
              <a:t>Advanced ADAS Functionalities</a:t>
            </a:r>
          </a:p>
        </p:txBody>
      </p:sp>
      <p:pic>
        <p:nvPicPr>
          <p:cNvPr id="3074" name="Picture 2" descr="ADAS Working, Types, Applications">
            <a:extLst>
              <a:ext uri="{FF2B5EF4-FFF2-40B4-BE49-F238E27FC236}">
                <a16:creationId xmlns:a16="http://schemas.microsoft.com/office/drawing/2014/main" id="{4C2FF0E1-C6B1-FA63-11A5-945AC760B0C9}"/>
              </a:ext>
            </a:extLst>
          </p:cNvPr>
          <p:cNvPicPr>
            <a:picLocks noGrp="1" noChangeAspect="1" noChangeArrowheads="1"/>
          </p:cNvPicPr>
          <p:nvPr>
            <p:ph sz="quarter" idx="18"/>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1843985"/>
            <a:ext cx="4206875" cy="2349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57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E0F4D-47BB-584F-8148-CEEF4AE6DDFE}"/>
              </a:ext>
            </a:extLst>
          </p:cNvPr>
          <p:cNvSpPr>
            <a:spLocks noGrp="1"/>
          </p:cNvSpPr>
          <p:nvPr>
            <p:ph type="title"/>
          </p:nvPr>
        </p:nvSpPr>
        <p:spPr/>
        <p:txBody>
          <a:bodyPr anchor="t">
            <a:normAutofit fontScale="90000"/>
          </a:bodyPr>
          <a:lstStyle/>
          <a:p>
            <a:r>
              <a:rPr lang="en-US" dirty="0">
                <a:cs typeface="FUTURA MEDIUM"/>
              </a:rPr>
              <a:t>02 – </a:t>
            </a:r>
            <a:r>
              <a:rPr lang="en-US" b="0" dirty="0">
                <a:cs typeface="FUTURA MEDIUM"/>
              </a:rPr>
              <a:t>Integration of AI &amp; ML in ADAS</a:t>
            </a:r>
            <a:br>
              <a:rPr lang="en-US" b="0" dirty="0">
                <a:cs typeface="FUTURA MEDIUM"/>
              </a:rPr>
            </a:br>
            <a:endParaRPr lang="en-US" dirty="0"/>
          </a:p>
        </p:txBody>
      </p:sp>
      <p:pic>
        <p:nvPicPr>
          <p:cNvPr id="3" name="Graphic 2">
            <a:extLst>
              <a:ext uri="{FF2B5EF4-FFF2-40B4-BE49-F238E27FC236}">
                <a16:creationId xmlns:a16="http://schemas.microsoft.com/office/drawing/2014/main" id="{05355144-DEB7-9F40-811B-307E8F83B9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00" y="2880703"/>
            <a:ext cx="338180" cy="380453"/>
          </a:xfrm>
          <a:prstGeom prst="rect">
            <a:avLst/>
          </a:prstGeom>
        </p:spPr>
      </p:pic>
    </p:spTree>
    <p:extLst>
      <p:ext uri="{BB962C8B-B14F-4D97-AF65-F5344CB8AC3E}">
        <p14:creationId xmlns:p14="http://schemas.microsoft.com/office/powerpoint/2010/main" val="406529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
            <a:extLst>
              <a:ext uri="{FF2B5EF4-FFF2-40B4-BE49-F238E27FC236}">
                <a16:creationId xmlns:a16="http://schemas.microsoft.com/office/drawing/2014/main" id="{ED3DFDF2-EEBE-A206-1D61-60C70C6284DF}"/>
              </a:ext>
            </a:extLst>
          </p:cNvPr>
          <p:cNvSpPr>
            <a:spLocks noGrp="1"/>
          </p:cNvSpPr>
          <p:nvPr>
            <p:ph type="body" sz="quarter" idx="13"/>
          </p:nvPr>
        </p:nvSpPr>
        <p:spPr>
          <a:xfrm>
            <a:off x="228600" y="1200150"/>
            <a:ext cx="4210050" cy="485775"/>
          </a:xfrm>
        </p:spPr>
        <p:txBody>
          <a:bodyPr/>
          <a:lstStyle/>
          <a:p>
            <a:r>
              <a:rPr lang="en-US" dirty="0">
                <a:latin typeface="Arial"/>
                <a:cs typeface="Arial"/>
              </a:rPr>
              <a:t>AI and ADAS</a:t>
            </a:r>
            <a:endParaRPr lang="en-US" dirty="0"/>
          </a:p>
        </p:txBody>
      </p:sp>
      <p:sp>
        <p:nvSpPr>
          <p:cNvPr id="13" name="Text Placeholder 2">
            <a:extLst>
              <a:ext uri="{FF2B5EF4-FFF2-40B4-BE49-F238E27FC236}">
                <a16:creationId xmlns:a16="http://schemas.microsoft.com/office/drawing/2014/main" id="{01EE6B22-851A-EDDC-BFFB-2DFEC3B9D619}"/>
              </a:ext>
            </a:extLst>
          </p:cNvPr>
          <p:cNvSpPr>
            <a:spLocks noGrp="1"/>
          </p:cNvSpPr>
          <p:nvPr>
            <p:ph type="body" sz="quarter" idx="17"/>
          </p:nvPr>
        </p:nvSpPr>
        <p:spPr>
          <a:xfrm>
            <a:off x="4705350" y="1200150"/>
            <a:ext cx="4210050" cy="485775"/>
          </a:xfrm>
        </p:spPr>
        <p:txBody>
          <a:bodyPr/>
          <a:lstStyle/>
          <a:p>
            <a:r>
              <a:rPr lang="en-US" dirty="0">
                <a:latin typeface="Futura PT Bold"/>
                <a:cs typeface="Arial"/>
              </a:rPr>
              <a:t>Overview</a:t>
            </a:r>
            <a:endParaRPr lang="en-US" dirty="0"/>
          </a:p>
        </p:txBody>
      </p:sp>
      <p:sp>
        <p:nvSpPr>
          <p:cNvPr id="3" name="Content Placeholder 2">
            <a:extLst>
              <a:ext uri="{FF2B5EF4-FFF2-40B4-BE49-F238E27FC236}">
                <a16:creationId xmlns:a16="http://schemas.microsoft.com/office/drawing/2014/main" id="{C22BCF9D-0B7B-9AB3-1EFC-ABE372BE04F9}"/>
              </a:ext>
            </a:extLst>
          </p:cNvPr>
          <p:cNvSpPr>
            <a:spLocks noGrp="1"/>
          </p:cNvSpPr>
          <p:nvPr>
            <p:ph sz="quarter" idx="19"/>
          </p:nvPr>
        </p:nvSpPr>
        <p:spPr>
          <a:xfrm>
            <a:off x="4709160" y="1685926"/>
            <a:ext cx="4206240" cy="2665412"/>
          </a:xfrm>
        </p:spPr>
        <p:txBody>
          <a:bodyPr vert="horz" lIns="0" tIns="0" rIns="0" bIns="0" rtlCol="0" anchor="t">
            <a:normAutofit lnSpcReduction="10000"/>
          </a:bodyPr>
          <a:lstStyle/>
          <a:p>
            <a:pPr marL="171450" indent="-171450">
              <a:buChar char="•"/>
            </a:pPr>
            <a:r>
              <a:rPr lang="en-US" b="1" u="sng" dirty="0">
                <a:latin typeface="Arial"/>
                <a:cs typeface="Arial"/>
              </a:rPr>
              <a:t>Definition:</a:t>
            </a:r>
            <a:r>
              <a:rPr lang="en-US" dirty="0">
                <a:latin typeface="Arial"/>
                <a:cs typeface="Arial"/>
              </a:rPr>
              <a:t> </a:t>
            </a:r>
            <a:r>
              <a:rPr lang="en-US" dirty="0"/>
              <a:t>AI is a branch of computer science focused on creating intelligent machines capable of mimicking human cognitive functions. </a:t>
            </a:r>
          </a:p>
          <a:p>
            <a:pPr marL="514350" lvl="1" indent="-171450"/>
            <a:r>
              <a:rPr lang="en-US" b="1" dirty="0"/>
              <a:t>Machine Learning:</a:t>
            </a:r>
            <a:r>
              <a:rPr lang="en-US" dirty="0"/>
              <a:t> Subfield of AI enables computers to learn and improve from data without explicit programming.</a:t>
            </a:r>
            <a:endParaRPr lang="en-US" dirty="0">
              <a:latin typeface="Arial"/>
              <a:cs typeface="Arial"/>
            </a:endParaRPr>
          </a:p>
          <a:p>
            <a:pPr marL="171450" indent="-171450">
              <a:buChar char="•"/>
            </a:pPr>
            <a:r>
              <a:rPr lang="en-US" b="1" u="sng" dirty="0">
                <a:latin typeface="Arial"/>
                <a:cs typeface="Arial"/>
              </a:rPr>
              <a:t>Importance:</a:t>
            </a:r>
            <a:r>
              <a:rPr lang="en-US" dirty="0">
                <a:latin typeface="Arial"/>
                <a:cs typeface="Arial"/>
              </a:rPr>
              <a:t> AI &amp; ML play critical roles in ADAS Advancement</a:t>
            </a:r>
            <a:endParaRPr lang="en-US" sz="1600" dirty="0">
              <a:latin typeface="Arial"/>
              <a:cs typeface="Arial"/>
            </a:endParaRPr>
          </a:p>
          <a:p>
            <a:pPr marL="431800" lvl="1" indent="-171450">
              <a:buFont typeface="Courier New" panose="020B0604020202020204" pitchFamily="34" charset="0"/>
              <a:buChar char="o"/>
            </a:pPr>
            <a:r>
              <a:rPr lang="en-US" sz="1600" dirty="0">
                <a:latin typeface="Arial"/>
                <a:cs typeface="Arial"/>
              </a:rPr>
              <a:t>Enhanced Perception &amp; Decision Making</a:t>
            </a:r>
          </a:p>
          <a:p>
            <a:pPr marL="431800" lvl="1" indent="-171450">
              <a:buFont typeface="Courier New" panose="020B0604020202020204" pitchFamily="34" charset="0"/>
              <a:buChar char="o"/>
            </a:pPr>
            <a:r>
              <a:rPr lang="en-US" sz="1600" dirty="0">
                <a:latin typeface="Arial"/>
                <a:cs typeface="Arial"/>
              </a:rPr>
              <a:t>Improved Performance &amp; Adaptability</a:t>
            </a:r>
          </a:p>
          <a:p>
            <a:pPr marL="431800" lvl="1" indent="-171450">
              <a:buFont typeface="Courier New" panose="020B0604020202020204" pitchFamily="34" charset="0"/>
              <a:buChar char="o"/>
            </a:pPr>
            <a:r>
              <a:rPr lang="en-US" sz="1600" dirty="0">
                <a:latin typeface="Arial"/>
                <a:cs typeface="Arial"/>
              </a:rPr>
              <a:t>Foundation for Autonomous Driving</a:t>
            </a:r>
          </a:p>
          <a:p>
            <a:pPr marL="431800" lvl="1" indent="-171450">
              <a:buFont typeface="Courier New" panose="020B0604020202020204" pitchFamily="34" charset="0"/>
              <a:buChar char="o"/>
            </a:pPr>
            <a:endParaRPr lang="en-US" sz="1600" dirty="0">
              <a:latin typeface="Arial"/>
              <a:cs typeface="Arial"/>
            </a:endParaRPr>
          </a:p>
          <a:p>
            <a:pPr marL="431800" lvl="1" indent="-171450">
              <a:buFont typeface="Courier New" panose="020B0604020202020204" pitchFamily="34" charset="0"/>
              <a:buChar char="o"/>
            </a:pPr>
            <a:endParaRPr lang="en-US" sz="1600" dirty="0">
              <a:latin typeface="Arial"/>
              <a:cs typeface="Arial"/>
            </a:endParaRPr>
          </a:p>
          <a:p>
            <a:pPr marL="431800" lvl="1" indent="-171450">
              <a:buFont typeface="Courier New" panose="020B0604020202020204" pitchFamily="34" charset="0"/>
              <a:buChar char="o"/>
            </a:pPr>
            <a:endParaRPr lang="en-US" sz="1800" dirty="0">
              <a:latin typeface="Arial"/>
              <a:cs typeface="Arial"/>
            </a:endParaRPr>
          </a:p>
        </p:txBody>
      </p:sp>
      <p:sp>
        <p:nvSpPr>
          <p:cNvPr id="2" name="Title 1">
            <a:extLst>
              <a:ext uri="{FF2B5EF4-FFF2-40B4-BE49-F238E27FC236}">
                <a16:creationId xmlns:a16="http://schemas.microsoft.com/office/drawing/2014/main" id="{45A1F15E-A89D-FB2A-8678-48E813D9747E}"/>
              </a:ext>
            </a:extLst>
          </p:cNvPr>
          <p:cNvSpPr>
            <a:spLocks noGrp="1"/>
          </p:cNvSpPr>
          <p:nvPr>
            <p:ph type="title"/>
          </p:nvPr>
        </p:nvSpPr>
        <p:spPr>
          <a:xfrm>
            <a:off x="457200" y="205979"/>
            <a:ext cx="8229600" cy="857250"/>
          </a:xfrm>
        </p:spPr>
        <p:txBody>
          <a:bodyPr anchor="ctr">
            <a:normAutofit/>
          </a:bodyPr>
          <a:lstStyle/>
          <a:p>
            <a:r>
              <a:rPr lang="en-US" dirty="0">
                <a:latin typeface="Arial"/>
                <a:cs typeface="Arial"/>
              </a:rPr>
              <a:t>Integration of AI &amp; ML in ADAS</a:t>
            </a:r>
          </a:p>
        </p:txBody>
      </p:sp>
      <p:pic>
        <p:nvPicPr>
          <p:cNvPr id="1027" name="Picture 3" descr="Know All About Advanced Driving Assistance Systems (ADAS)">
            <a:extLst>
              <a:ext uri="{FF2B5EF4-FFF2-40B4-BE49-F238E27FC236}">
                <a16:creationId xmlns:a16="http://schemas.microsoft.com/office/drawing/2014/main" id="{CBB7A427-D29A-61F7-19AF-F8C223DBE53C}"/>
              </a:ext>
            </a:extLst>
          </p:cNvPr>
          <p:cNvPicPr>
            <a:picLocks noGrp="1" noChangeAspect="1" noChangeArrowheads="1"/>
          </p:cNvPicPr>
          <p:nvPr>
            <p:ph sz="quarter" idx="18"/>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1917833"/>
            <a:ext cx="4206875" cy="2201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258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E0F4D-47BB-584F-8148-CEEF4AE6DDFE}"/>
              </a:ext>
            </a:extLst>
          </p:cNvPr>
          <p:cNvSpPr>
            <a:spLocks noGrp="1"/>
          </p:cNvSpPr>
          <p:nvPr>
            <p:ph type="title"/>
          </p:nvPr>
        </p:nvSpPr>
        <p:spPr>
          <a:xfrm>
            <a:off x="526234" y="1842326"/>
            <a:ext cx="7825286" cy="2059114"/>
          </a:xfrm>
        </p:spPr>
        <p:txBody>
          <a:bodyPr anchor="t">
            <a:normAutofit fontScale="90000"/>
          </a:bodyPr>
          <a:lstStyle/>
          <a:p>
            <a:r>
              <a:rPr lang="en-US" dirty="0">
                <a:cs typeface="FUTURA MEDIUM"/>
              </a:rPr>
              <a:t>03 – Challenges in AI Integration &amp; Performance Optimization</a:t>
            </a:r>
            <a:br>
              <a:rPr lang="en-US" dirty="0">
                <a:cs typeface="FUTURA MEDIUM"/>
              </a:rPr>
            </a:br>
            <a:endParaRPr lang="en-US" dirty="0"/>
          </a:p>
        </p:txBody>
      </p:sp>
      <p:pic>
        <p:nvPicPr>
          <p:cNvPr id="3" name="Graphic 2">
            <a:extLst>
              <a:ext uri="{FF2B5EF4-FFF2-40B4-BE49-F238E27FC236}">
                <a16:creationId xmlns:a16="http://schemas.microsoft.com/office/drawing/2014/main" id="{05355144-DEB7-9F40-811B-307E8F83B9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38877" y="3520987"/>
            <a:ext cx="338180" cy="380453"/>
          </a:xfrm>
          <a:prstGeom prst="rect">
            <a:avLst/>
          </a:prstGeom>
        </p:spPr>
      </p:pic>
    </p:spTree>
    <p:extLst>
      <p:ext uri="{BB962C8B-B14F-4D97-AF65-F5344CB8AC3E}">
        <p14:creationId xmlns:p14="http://schemas.microsoft.com/office/powerpoint/2010/main" val="4000455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
            <a:extLst>
              <a:ext uri="{FF2B5EF4-FFF2-40B4-BE49-F238E27FC236}">
                <a16:creationId xmlns:a16="http://schemas.microsoft.com/office/drawing/2014/main" id="{ED3DFDF2-EEBE-A206-1D61-60C70C6284DF}"/>
              </a:ext>
            </a:extLst>
          </p:cNvPr>
          <p:cNvSpPr>
            <a:spLocks noGrp="1"/>
          </p:cNvSpPr>
          <p:nvPr>
            <p:ph type="body" sz="quarter" idx="13"/>
          </p:nvPr>
        </p:nvSpPr>
        <p:spPr>
          <a:xfrm>
            <a:off x="228600" y="1200150"/>
            <a:ext cx="4210050" cy="485775"/>
          </a:xfrm>
        </p:spPr>
        <p:txBody>
          <a:bodyPr/>
          <a:lstStyle/>
          <a:p>
            <a:r>
              <a:rPr lang="en-US" dirty="0">
                <a:latin typeface="Arial"/>
                <a:cs typeface="Arial"/>
              </a:rPr>
              <a:t>ADAS Systems</a:t>
            </a:r>
            <a:endParaRPr lang="en-US" dirty="0"/>
          </a:p>
        </p:txBody>
      </p:sp>
      <p:sp>
        <p:nvSpPr>
          <p:cNvPr id="13" name="Text Placeholder 2">
            <a:extLst>
              <a:ext uri="{FF2B5EF4-FFF2-40B4-BE49-F238E27FC236}">
                <a16:creationId xmlns:a16="http://schemas.microsoft.com/office/drawing/2014/main" id="{01EE6B22-851A-EDDC-BFFB-2DFEC3B9D619}"/>
              </a:ext>
            </a:extLst>
          </p:cNvPr>
          <p:cNvSpPr>
            <a:spLocks noGrp="1"/>
          </p:cNvSpPr>
          <p:nvPr>
            <p:ph type="body" sz="quarter" idx="17"/>
          </p:nvPr>
        </p:nvSpPr>
        <p:spPr>
          <a:xfrm>
            <a:off x="4705350" y="1200150"/>
            <a:ext cx="4210050" cy="485775"/>
          </a:xfrm>
        </p:spPr>
        <p:txBody>
          <a:bodyPr/>
          <a:lstStyle/>
          <a:p>
            <a:r>
              <a:rPr lang="en-US" dirty="0">
                <a:latin typeface="Futura PT Bold"/>
                <a:cs typeface="Arial"/>
              </a:rPr>
              <a:t>Overview</a:t>
            </a:r>
            <a:endParaRPr lang="en-US" dirty="0"/>
          </a:p>
        </p:txBody>
      </p:sp>
      <p:sp>
        <p:nvSpPr>
          <p:cNvPr id="3" name="Content Placeholder 2">
            <a:extLst>
              <a:ext uri="{FF2B5EF4-FFF2-40B4-BE49-F238E27FC236}">
                <a16:creationId xmlns:a16="http://schemas.microsoft.com/office/drawing/2014/main" id="{C22BCF9D-0B7B-9AB3-1EFC-ABE372BE04F9}"/>
              </a:ext>
            </a:extLst>
          </p:cNvPr>
          <p:cNvSpPr>
            <a:spLocks noGrp="1"/>
          </p:cNvSpPr>
          <p:nvPr>
            <p:ph sz="quarter" idx="19"/>
          </p:nvPr>
        </p:nvSpPr>
        <p:spPr>
          <a:xfrm>
            <a:off x="4709160" y="1685926"/>
            <a:ext cx="4206240" cy="2665412"/>
          </a:xfrm>
        </p:spPr>
        <p:txBody>
          <a:bodyPr vert="horz" lIns="0" tIns="0" rIns="0" bIns="0" rtlCol="0" anchor="t">
            <a:normAutofit/>
          </a:bodyPr>
          <a:lstStyle/>
          <a:p>
            <a:pPr marL="171450" indent="-171450">
              <a:buChar char="•"/>
            </a:pPr>
            <a:r>
              <a:rPr lang="en-US" b="1" u="sng" dirty="0">
                <a:latin typeface="Arial"/>
                <a:cs typeface="Arial"/>
              </a:rPr>
              <a:t>Definition:</a:t>
            </a:r>
            <a:r>
              <a:rPr lang="en-US" dirty="0">
                <a:latin typeface="Arial"/>
                <a:cs typeface="Arial"/>
              </a:rPr>
              <a:t> </a:t>
            </a:r>
            <a:r>
              <a:rPr lang="en-US" dirty="0">
                <a:latin typeface="Arial"/>
              </a:rPr>
              <a:t>AI is a complex</a:t>
            </a:r>
            <a:r>
              <a:rPr lang="en-US" dirty="0"/>
              <a:t> process &amp; requires an immense amount of fine-tuning a system to ensure it delivers the best possible results using available resources.</a:t>
            </a:r>
          </a:p>
          <a:p>
            <a:pPr marL="171450" indent="-171450">
              <a:buChar char="•"/>
            </a:pPr>
            <a:r>
              <a:rPr lang="en-US" b="1" u="sng" dirty="0">
                <a:latin typeface="Arial"/>
                <a:cs typeface="Arial"/>
              </a:rPr>
              <a:t>Importance:</a:t>
            </a:r>
            <a:r>
              <a:rPr lang="en-US" dirty="0">
                <a:latin typeface="Arial"/>
                <a:cs typeface="Arial"/>
              </a:rPr>
              <a:t> AI integration is paramount and has significant challenges for successful implementation &amp; optimization</a:t>
            </a:r>
            <a:endParaRPr lang="en-US" sz="1600" dirty="0">
              <a:latin typeface="Arial"/>
              <a:cs typeface="Arial"/>
            </a:endParaRPr>
          </a:p>
          <a:p>
            <a:pPr marL="431800" lvl="1" indent="-171450">
              <a:buFont typeface="Courier New" panose="020B0604020202020204" pitchFamily="34" charset="0"/>
              <a:buChar char="o"/>
            </a:pPr>
            <a:r>
              <a:rPr lang="en-US" sz="1600" dirty="0">
                <a:latin typeface="Arial"/>
                <a:cs typeface="Arial"/>
              </a:rPr>
              <a:t>Limited Resources in Vehicles</a:t>
            </a:r>
          </a:p>
          <a:p>
            <a:pPr marL="431800" lvl="1" indent="-171450">
              <a:buFont typeface="Courier New" panose="020B0604020202020204" pitchFamily="34" charset="0"/>
              <a:buChar char="o"/>
            </a:pPr>
            <a:r>
              <a:rPr lang="en-US" sz="1600" dirty="0">
                <a:latin typeface="Arial"/>
                <a:cs typeface="Arial"/>
              </a:rPr>
              <a:t>Real-Time Constraints for ADAS</a:t>
            </a:r>
          </a:p>
          <a:p>
            <a:pPr marL="431800" lvl="1" indent="-171450">
              <a:buFont typeface="Courier New" panose="020B0604020202020204" pitchFamily="34" charset="0"/>
              <a:buChar char="o"/>
            </a:pPr>
            <a:r>
              <a:rPr lang="en-US" sz="1600" dirty="0">
                <a:latin typeface="Arial"/>
                <a:cs typeface="Arial"/>
              </a:rPr>
              <a:t>Data Security &amp; Privacy</a:t>
            </a:r>
          </a:p>
          <a:p>
            <a:pPr marL="431800" lvl="1" indent="-171450">
              <a:buFont typeface="Courier New" panose="020B0604020202020204" pitchFamily="34" charset="0"/>
              <a:buChar char="o"/>
            </a:pPr>
            <a:endParaRPr lang="en-US" sz="1800" dirty="0">
              <a:latin typeface="Arial"/>
              <a:cs typeface="Arial"/>
            </a:endParaRPr>
          </a:p>
        </p:txBody>
      </p:sp>
      <p:sp>
        <p:nvSpPr>
          <p:cNvPr id="2" name="Title 1">
            <a:extLst>
              <a:ext uri="{FF2B5EF4-FFF2-40B4-BE49-F238E27FC236}">
                <a16:creationId xmlns:a16="http://schemas.microsoft.com/office/drawing/2014/main" id="{45A1F15E-A89D-FB2A-8678-48E813D9747E}"/>
              </a:ext>
            </a:extLst>
          </p:cNvPr>
          <p:cNvSpPr>
            <a:spLocks noGrp="1"/>
          </p:cNvSpPr>
          <p:nvPr>
            <p:ph type="title"/>
          </p:nvPr>
        </p:nvSpPr>
        <p:spPr>
          <a:xfrm>
            <a:off x="457200" y="205979"/>
            <a:ext cx="8229600" cy="857250"/>
          </a:xfrm>
        </p:spPr>
        <p:txBody>
          <a:bodyPr anchor="ctr">
            <a:normAutofit/>
          </a:bodyPr>
          <a:lstStyle/>
          <a:p>
            <a:r>
              <a:rPr lang="en-US" dirty="0">
                <a:latin typeface="Arial"/>
                <a:cs typeface="Arial"/>
              </a:rPr>
              <a:t>Challenges in AI Integration &amp; Performance Optimization</a:t>
            </a:r>
          </a:p>
        </p:txBody>
      </p:sp>
      <p:pic>
        <p:nvPicPr>
          <p:cNvPr id="2054" name="Picture 6" descr="ADAS Limitations: What Does the Industry Face?">
            <a:extLst>
              <a:ext uri="{FF2B5EF4-FFF2-40B4-BE49-F238E27FC236}">
                <a16:creationId xmlns:a16="http://schemas.microsoft.com/office/drawing/2014/main" id="{F032A183-F2FE-AF65-49EC-89423D38F64B}"/>
              </a:ext>
            </a:extLst>
          </p:cNvPr>
          <p:cNvPicPr>
            <a:picLocks noGrp="1" noChangeAspect="1" noChangeArrowheads="1"/>
          </p:cNvPicPr>
          <p:nvPr>
            <p:ph sz="quarter" idx="18"/>
          </p:nvPr>
        </p:nvPicPr>
        <p:blipFill>
          <a:blip r:embed="rId3">
            <a:extLst>
              <a:ext uri="{28A0092B-C50C-407E-A947-70E740481C1C}">
                <a14:useLocalDpi xmlns:a14="http://schemas.microsoft.com/office/drawing/2010/main" val="0"/>
              </a:ext>
            </a:extLst>
          </a:blip>
          <a:srcRect/>
          <a:stretch>
            <a:fillRect/>
          </a:stretch>
        </p:blipFill>
        <p:spPr bwMode="auto">
          <a:xfrm>
            <a:off x="228600" y="1966913"/>
            <a:ext cx="4206875" cy="2103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914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8399E-17D7-F6BC-CCA5-133C156D31BF}"/>
              </a:ext>
            </a:extLst>
          </p:cNvPr>
          <p:cNvSpPr>
            <a:spLocks noGrp="1"/>
          </p:cNvSpPr>
          <p:nvPr>
            <p:ph type="title"/>
          </p:nvPr>
        </p:nvSpPr>
        <p:spPr/>
        <p:txBody>
          <a:bodyPr/>
          <a:lstStyle/>
          <a:p>
            <a:r>
              <a:rPr lang="en-US">
                <a:cs typeface="FUTURA MEDIUM"/>
              </a:rPr>
              <a:t>Thank You!</a:t>
            </a:r>
            <a:endParaRPr lang="en-US"/>
          </a:p>
        </p:txBody>
      </p:sp>
    </p:spTree>
    <p:extLst>
      <p:ext uri="{BB962C8B-B14F-4D97-AF65-F5344CB8AC3E}">
        <p14:creationId xmlns:p14="http://schemas.microsoft.com/office/powerpoint/2010/main" val="3452003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v-Theme_Test1">
  <a:themeElements>
    <a:clrScheme name="REVATURe">
      <a:dk1>
        <a:srgbClr val="000000"/>
      </a:dk1>
      <a:lt1>
        <a:srgbClr val="FFFFFF"/>
      </a:lt1>
      <a:dk2>
        <a:srgbClr val="00183C"/>
      </a:dk2>
      <a:lt2>
        <a:srgbClr val="EEECE1"/>
      </a:lt2>
      <a:accent1>
        <a:srgbClr val="FF7014"/>
      </a:accent1>
      <a:accent2>
        <a:srgbClr val="0741CB"/>
      </a:accent2>
      <a:accent3>
        <a:srgbClr val="099C45"/>
      </a:accent3>
      <a:accent4>
        <a:srgbClr val="FFCF00"/>
      </a:accent4>
      <a:accent5>
        <a:srgbClr val="5EBCE1"/>
      </a:accent5>
      <a:accent6>
        <a:srgbClr val="DCFE5F"/>
      </a:accent6>
      <a:hlink>
        <a:srgbClr val="0000FF"/>
      </a:hlink>
      <a:folHlink>
        <a:srgbClr val="0000FF"/>
      </a:folHlink>
    </a:clrScheme>
    <a:fontScheme name="New Template">
      <a:majorFont>
        <a:latin typeface="Degular"/>
        <a:ea typeface=""/>
        <a:cs typeface=""/>
      </a:majorFont>
      <a:minorFont>
        <a:latin typeface="Aperc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Theme_Test1" id="{AFA164CF-139C-2A40-9387-D8BAE6B26E1F}" vid="{3C1FED7A-C574-874E-8949-06397D14D7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D2F010722D7D4D902378845F41F1B2" ma:contentTypeVersion="33" ma:contentTypeDescription="Create a new document." ma:contentTypeScope="" ma:versionID="a9d78f1467f25be290647f8ca6777cca">
  <xsd:schema xmlns:xsd="http://www.w3.org/2001/XMLSchema" xmlns:xs="http://www.w3.org/2001/XMLSchema" xmlns:p="http://schemas.microsoft.com/office/2006/metadata/properties" xmlns:ns1="http://schemas.microsoft.com/sharepoint/v3" xmlns:ns2="16399201-8c70-4094-bedf-0e0052933be2" xmlns:ns3="c1d1d668-1a17-41cc-8e51-02c957e8f86c" targetNamespace="http://schemas.microsoft.com/office/2006/metadata/properties" ma:root="true" ma:fieldsID="b598b5d75445aa0a13185317edbb8a86" ns1:_="" ns2:_="" ns3:_="">
    <xsd:import namespace="http://schemas.microsoft.com/sharepoint/v3"/>
    <xsd:import namespace="16399201-8c70-4094-bedf-0e0052933be2"/>
    <xsd:import namespace="c1d1d668-1a17-41cc-8e51-02c957e8f86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3:SharedWithUsers" minOccurs="0"/>
                <xsd:element ref="ns3:SharedWithDetails" minOccurs="0"/>
                <xsd:element ref="ns2:MediaServiceAutoKeyPoints" minOccurs="0"/>
                <xsd:element ref="ns2:MediaServiceKeyPoints" minOccurs="0"/>
                <xsd:element ref="ns2:MediaLengthInSeconds" minOccurs="0"/>
                <xsd:element ref="ns2:Details" minOccurs="0"/>
                <xsd:element ref="ns2:lcf76f155ced4ddcb4097134ff3c332f" minOccurs="0"/>
                <xsd:element ref="ns3:TaxCatchAll" minOccurs="0"/>
                <xsd:element ref="ns2:Flag" minOccurs="0"/>
                <xsd:element ref="ns2:Modern_x0020_Experience" minOccurs="0"/>
                <xsd:element ref="ns2:BatchID" minOccurs="0"/>
                <xsd:element ref="ns2:Info" minOccurs="0"/>
                <xsd:element ref="ns2:Trainer" minOccurs="0"/>
                <xsd:element ref="ns2:StartDate" minOccurs="0"/>
                <xsd:element ref="ns2:Client" minOccurs="0"/>
                <xsd:element ref="ns2:Manager" minOccurs="0"/>
                <xsd:element ref="ns2:Co_x002d_Training" minOccurs="0"/>
                <xsd:element ref="ns2:Status" minOccurs="0"/>
                <xsd:element ref="ns2:OpsAdmin" minOccurs="0"/>
                <xsd:element ref="ns1:_ip_UnifiedCompliancePolicyProperties" minOccurs="0"/>
                <xsd:element ref="ns1:_ip_UnifiedCompliancePolicyUIAc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35" nillable="true" ma:displayName="Unified Compliance Policy Properties" ma:hidden="true" ma:internalName="_ip_UnifiedCompliancePolicyProperties">
      <xsd:simpleType>
        <xsd:restriction base="dms:Note"/>
      </xsd:simpleType>
    </xsd:element>
    <xsd:element name="_ip_UnifiedCompliancePolicyUIAction" ma:index="3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399201-8c70-4094-bedf-0e0052933b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Details" ma:index="20" nillable="true" ma:displayName="Details" ma:format="Dropdown" ma:internalName="Details">
      <xsd:simpleType>
        <xsd:restriction base="dms:Text">
          <xsd:maxLength value="255"/>
        </xsd:restrictio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7c4358da-3780-45bf-91e2-d742a5320e2b" ma:termSetId="09814cd3-568e-fe90-9814-8d621ff8fb84" ma:anchorId="fba54fb3-c3e1-fe81-a776-ca4b69148c4d" ma:open="true" ma:isKeyword="false">
      <xsd:complexType>
        <xsd:sequence>
          <xsd:element ref="pc:Terms" minOccurs="0" maxOccurs="1"/>
        </xsd:sequence>
      </xsd:complexType>
    </xsd:element>
    <xsd:element name="Flag" ma:index="24" nillable="true" ma:displayName="Flag for Archive" ma:default="0" ma:format="Dropdown" ma:internalName="Flag">
      <xsd:simpleType>
        <xsd:restriction base="dms:Boolean"/>
      </xsd:simpleType>
    </xsd:element>
    <xsd:element name="Modern_x0020_Experience" ma:index="25" nillable="true" ma:displayName="Modern Experience" ma:default="0" ma:internalName="Modern_x0020_Experience">
      <xsd:simpleType>
        <xsd:restriction base="dms:Boolean"/>
      </xsd:simpleType>
    </xsd:element>
    <xsd:element name="BatchID" ma:index="26" nillable="true" ma:displayName="Batch ID" ma:format="Dropdown" ma:internalName="BatchID">
      <xsd:simpleType>
        <xsd:restriction base="dms:Text">
          <xsd:maxLength value="255"/>
        </xsd:restriction>
      </xsd:simpleType>
    </xsd:element>
    <xsd:element name="Info" ma:index="27" nillable="true" ma:displayName="Info" ma:internalName="Info">
      <xsd:simpleType>
        <xsd:restriction base="dms:Note">
          <xsd:maxLength value="255"/>
        </xsd:restriction>
      </xsd:simpleType>
    </xsd:element>
    <xsd:element name="Trainer" ma:index="28" nillable="true" ma:displayName="Trainer" ma:description="August Duet" ma:format="Dropdown" ma:list="UserInfo" ma:SharePointGroup="0" ma:internalName="Trai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artDate" ma:index="29" nillable="true" ma:displayName="Start Date" ma:format="DateOnly" ma:internalName="StartDate">
      <xsd:simpleType>
        <xsd:restriction base="dms:DateTime"/>
      </xsd:simpleType>
    </xsd:element>
    <xsd:element name="Client" ma:index="30" nillable="true" ma:displayName="Client" ma:description="The name of Account to which this document is associated with" ma:format="Dropdown" ma:internalName="Client">
      <xsd:simpleType>
        <xsd:restriction base="dms:Text">
          <xsd:maxLength value="255"/>
        </xsd:restriction>
      </xsd:simpleType>
    </xsd:element>
    <xsd:element name="Manager" ma:index="31" nillable="true" ma:displayName="Manager" ma:format="Dropdown" ma:internalName="Manager">
      <xsd:simpleType>
        <xsd:restriction base="dms:Choice">
          <xsd:enumeration value="EJ"/>
          <xsd:enumeration value="Nick J"/>
          <xsd:enumeration value="Carolyn"/>
          <xsd:enumeration value="Dinesh"/>
          <xsd:enumeration value="Harvey"/>
          <xsd:enumeration value="Richard O"/>
          <xsd:enumeration value="Principal"/>
        </xsd:restriction>
      </xsd:simpleType>
    </xsd:element>
    <xsd:element name="Co_x002d_Training" ma:index="32" nillable="true" ma:displayName="Co-Training " ma:default="0" ma:format="Dropdown" ma:internalName="Co_x002d_Training">
      <xsd:simpleType>
        <xsd:restriction base="dms:Boolean"/>
      </xsd:simpleType>
    </xsd:element>
    <xsd:element name="Status" ma:index="33" nillable="true" ma:displayName="Status" ma:format="Dropdown" ma:internalName="Status">
      <xsd:simpleType>
        <xsd:restriction base="dms:Choice">
          <xsd:enumeration value="Completed"/>
          <xsd:enumeration value="In Progress"/>
          <xsd:enumeration value="Confirmed"/>
          <xsd:enumeration value="Finalized"/>
        </xsd:restriction>
      </xsd:simpleType>
    </xsd:element>
    <xsd:element name="OpsAdmin" ma:index="34" nillable="true" ma:displayName="Ops Admin" ma:format="Dropdown" ma:list="UserInfo" ma:SharePointGroup="0" ma:internalName="OpsAdmin">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ObjectDetectorVersions" ma:index="37" nillable="true" ma:displayName="MediaServiceObjectDetectorVersions" ma:hidden="true" ma:indexed="true" ma:internalName="MediaServiceObjectDetectorVersions" ma:readOnly="true">
      <xsd:simpleType>
        <xsd:restriction base="dms:Text"/>
      </xsd:simpleType>
    </xsd:element>
    <xsd:element name="MediaServiceSearchProperties" ma:index="3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1d1d668-1a17-41cc-8e51-02c957e8f86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de409032-8d07-4731-b2a6-a84d75bf472a}" ma:internalName="TaxCatchAll" ma:showField="CatchAllData" ma:web="c1d1d668-1a17-41cc-8e51-02c957e8f86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16399201-8c70-4094-bedf-0e0052933be2">
      <Terms xmlns="http://schemas.microsoft.com/office/infopath/2007/PartnerControls"/>
    </lcf76f155ced4ddcb4097134ff3c332f>
    <TaxCatchAll xmlns="c1d1d668-1a17-41cc-8e51-02c957e8f86c" xsi:nil="true"/>
    <SharedWithUsers xmlns="c1d1d668-1a17-41cc-8e51-02c957e8f86c">
      <UserInfo>
        <DisplayName>Julie Seals</DisplayName>
        <AccountId>37</AccountId>
        <AccountType/>
      </UserInfo>
      <UserInfo>
        <DisplayName>Kaitlyn Orama</DisplayName>
        <AccountId>2110</AccountId>
        <AccountType/>
      </UserInfo>
      <UserInfo>
        <DisplayName>Jonathan De La Cruz</DisplayName>
        <AccountId>373</AccountId>
        <AccountType/>
      </UserInfo>
      <UserInfo>
        <DisplayName>Eric Suminski</DisplayName>
        <AccountId>123</AccountId>
        <AccountType/>
      </UserInfo>
      <UserInfo>
        <DisplayName>Charles Jester</DisplayName>
        <AccountId>154</AccountId>
        <AccountType/>
      </UserInfo>
      <UserInfo>
        <DisplayName>Carolyn Rehm</DisplayName>
        <AccountId>36</AccountId>
        <AccountType/>
      </UserInfo>
    </SharedWithUsers>
    <_ip_UnifiedCompliancePolicyUIAction xmlns="http://schemas.microsoft.com/sharepoint/v3" xsi:nil="true"/>
    <Info xmlns="16399201-8c70-4094-bedf-0e0052933be2" xsi:nil="true"/>
    <Client xmlns="16399201-8c70-4094-bedf-0e0052933be2" xsi:nil="true"/>
    <Co_x002d_Training xmlns="16399201-8c70-4094-bedf-0e0052933be2">false</Co_x002d_Training>
    <Modern_x0020_Experience xmlns="16399201-8c70-4094-bedf-0e0052933be2">false</Modern_x0020_Experience>
    <Flag xmlns="16399201-8c70-4094-bedf-0e0052933be2">false</Flag>
    <Status xmlns="16399201-8c70-4094-bedf-0e0052933be2" xsi:nil="true"/>
    <_ip_UnifiedCompliancePolicyProperties xmlns="http://schemas.microsoft.com/sharepoint/v3" xsi:nil="true"/>
    <Details xmlns="16399201-8c70-4094-bedf-0e0052933be2" xsi:nil="true"/>
    <BatchID xmlns="16399201-8c70-4094-bedf-0e0052933be2" xsi:nil="true"/>
    <StartDate xmlns="16399201-8c70-4094-bedf-0e0052933be2" xsi:nil="true"/>
    <Trainer xmlns="16399201-8c70-4094-bedf-0e0052933be2">
      <UserInfo>
        <DisplayName/>
        <AccountId xsi:nil="true"/>
        <AccountType/>
      </UserInfo>
    </Trainer>
    <OpsAdmin xmlns="16399201-8c70-4094-bedf-0e0052933be2">
      <UserInfo>
        <DisplayName/>
        <AccountId xsi:nil="true"/>
        <AccountType/>
      </UserInfo>
    </OpsAdmin>
    <Manager xmlns="16399201-8c70-4094-bedf-0e0052933be2" xsi:nil="true"/>
    <MediaLengthInSeconds xmlns="16399201-8c70-4094-bedf-0e0052933be2" xsi:nil="true"/>
  </documentManagement>
</p:properties>
</file>

<file path=customXml/itemProps1.xml><?xml version="1.0" encoding="utf-8"?>
<ds:datastoreItem xmlns:ds="http://schemas.openxmlformats.org/officeDocument/2006/customXml" ds:itemID="{D21A4AE1-3115-4DE8-9CC9-2CFED64173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6399201-8c70-4094-bedf-0e0052933be2"/>
    <ds:schemaRef ds:uri="c1d1d668-1a17-41cc-8e51-02c957e8f86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4CA2243-931A-4EF4-9FA1-4079A51C626F}">
  <ds:schemaRefs>
    <ds:schemaRef ds:uri="http://schemas.microsoft.com/sharepoint/v3/contenttype/forms"/>
  </ds:schemaRefs>
</ds:datastoreItem>
</file>

<file path=customXml/itemProps3.xml><?xml version="1.0" encoding="utf-8"?>
<ds:datastoreItem xmlns:ds="http://schemas.openxmlformats.org/officeDocument/2006/customXml" ds:itemID="{A5E47A5D-D334-4C74-864A-75C10757119E}">
  <ds:schemaRefs>
    <ds:schemaRef ds:uri="http://purl.org/dc/dcmitype/"/>
    <ds:schemaRef ds:uri="http://schemas.openxmlformats.org/package/2006/metadata/core-properties"/>
    <ds:schemaRef ds:uri="http://purl.org/dc/terms/"/>
    <ds:schemaRef ds:uri="http://schemas.microsoft.com/office/2006/documentManagement/types"/>
    <ds:schemaRef ds:uri="http://www.w3.org/XML/1998/namespace"/>
    <ds:schemaRef ds:uri="http://schemas.microsoft.com/office/2006/metadata/properties"/>
    <ds:schemaRef ds:uri="http://schemas.microsoft.com/office/infopath/2007/PartnerControls"/>
    <ds:schemaRef ds:uri="79a5bbf3-99bf-47c0-b4a7-2a42861e66bd"/>
    <ds:schemaRef ds:uri="937ce7f7-54fc-4b8f-9f6d-319018edbfdc"/>
    <ds:schemaRef ds:uri="http://purl.org/dc/elements/1.1/"/>
    <ds:schemaRef ds:uri="16399201-8c70-4094-bedf-0e0052933be2"/>
    <ds:schemaRef ds:uri="c1d1d668-1a17-41cc-8e51-02c957e8f86c"/>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
  <TotalTime>160</TotalTime>
  <Words>1328</Words>
  <Application>Microsoft Office PowerPoint</Application>
  <PresentationFormat>On-screen Show (16:9)</PresentationFormat>
  <Paragraphs>112</Paragraphs>
  <Slides>9</Slides>
  <Notes>4</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Rev-Theme_Test1</vt:lpstr>
      <vt:lpstr>Advanced ADAS Features &amp; AI Integrations </vt:lpstr>
      <vt:lpstr>Agenda</vt:lpstr>
      <vt:lpstr>01 – Advanced ADAS Functionalities </vt:lpstr>
      <vt:lpstr>Advanced ADAS Functionalities</vt:lpstr>
      <vt:lpstr>02 – Integration of AI &amp; ML in ADAS </vt:lpstr>
      <vt:lpstr>Integration of AI &amp; ML in ADAS</vt:lpstr>
      <vt:lpstr>03 – Challenges in AI Integration &amp; Performance Optimization </vt:lpstr>
      <vt:lpstr>Challenges in AI Integration &amp; Performance Optimization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Whit McCullough</dc:creator>
  <cp:lastModifiedBy>Charles Jester</cp:lastModifiedBy>
  <cp:revision>30</cp:revision>
  <dcterms:created xsi:type="dcterms:W3CDTF">2015-02-17T21:17:56Z</dcterms:created>
  <dcterms:modified xsi:type="dcterms:W3CDTF">2024-05-14T20:05:32Z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0x0101008BD2F010722D7D4D902378845F41F1B2</vt:lpwstr>
  </property>
  <property fmtid="{D5CDD505-2E9C-101B-9397-08002B2CF9AE}" pid="3" name="MediaServiceImageTags">
    <vt:lpwstr/>
  </property>
  <property fmtid="{D5CDD505-2E9C-101B-9397-08002B2CF9AE}" pid="4" name="Order">
    <vt:r8>22600</vt:r8>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_activity">
    <vt:lpwstr>{"FileActivityType":"9","FileActivityTimeStamp":"2024-03-18T21:51:56.850Z","FileActivityUsersOnPage":[{"DisplayName":"Charles Jester","Id":"charles.jester@revature.com"}],"FileActivityNavigationId":null}</vt:lpwstr>
  </property>
  <property fmtid="{D5CDD505-2E9C-101B-9397-08002B2CF9AE}" pid="9" name="_ExtendedDescription">
    <vt:lpwstr/>
  </property>
  <property fmtid="{D5CDD505-2E9C-101B-9397-08002B2CF9AE}" pid="10" name="TriggerFlowInfo">
    <vt:lpwstr/>
  </property>
</Properties>
</file>