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12"/>
  </p:notesMasterIdLst>
  <p:handoutMasterIdLst>
    <p:handoutMasterId r:id="rId13"/>
  </p:handoutMasterIdLst>
  <p:sldIdLst>
    <p:sldId id="2134805918" r:id="rId5"/>
    <p:sldId id="2134805919" r:id="rId6"/>
    <p:sldId id="2134805920" r:id="rId7"/>
    <p:sldId id="2134805930" r:id="rId8"/>
    <p:sldId id="2134805932" r:id="rId9"/>
    <p:sldId id="2134805931" r:id="rId10"/>
    <p:sldId id="2134805921"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D7"/>
    <a:srgbClr val="0741CB"/>
    <a:srgbClr val="5EBCE1"/>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CE5DA-6C72-9158-80FB-5A00F9342F6F}" v="5" dt="2024-05-14T19:58:49.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1" autoAdjust="0"/>
  </p:normalViewPr>
  <p:slideViewPr>
    <p:cSldViewPr snapToGrid="0">
      <p:cViewPr varScale="1">
        <p:scale>
          <a:sx n="118" d="100"/>
          <a:sy n="118" d="100"/>
        </p:scale>
        <p:origin x="1404" y="84"/>
      </p:cViewPr>
      <p:guideLst>
        <p:guide orient="horz" pos="2741"/>
        <p:guide orient="horz" pos="133"/>
        <p:guide orient="horz" pos="756"/>
        <p:guide orient="horz" pos="612"/>
        <p:guide pos="144"/>
        <p:guide pos="5616"/>
        <p:guide pos="2880"/>
        <p:guide pos="646"/>
        <p:guide orient="horz" pos="147"/>
        <p:guide orient="horz" pos="289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Jester" userId="S::charles.jester@revature.com::f75cea3c-e151-4c95-9152-34449bede018" providerId="AD" clId="Web-{D149D8CD-6788-43D5-FE11-68ABAD0D5334}"/>
    <pc:docChg chg="addSld modSld">
      <pc:chgData name="Charles Jester" userId="S::charles.jester@revature.com::f75cea3c-e151-4c95-9152-34449bede018" providerId="AD" clId="Web-{D149D8CD-6788-43D5-FE11-68ABAD0D5334}" dt="2023-05-09T20:51:15.778" v="9" actId="20577"/>
      <pc:docMkLst>
        <pc:docMk/>
      </pc:docMkLst>
      <pc:sldChg chg="modSp add replId">
        <pc:chgData name="Charles Jester" userId="S::charles.jester@revature.com::f75cea3c-e151-4c95-9152-34449bede018" providerId="AD" clId="Web-{D149D8CD-6788-43D5-FE11-68ABAD0D5334}" dt="2023-05-09T20:51:15.778" v="9" actId="20577"/>
        <pc:sldMkLst>
          <pc:docMk/>
          <pc:sldMk cId="1757724898" sldId="2134805876"/>
        </pc:sldMkLst>
        <pc:spChg chg="mod">
          <ac:chgData name="Charles Jester" userId="S::charles.jester@revature.com::f75cea3c-e151-4c95-9152-34449bede018" providerId="AD" clId="Web-{D149D8CD-6788-43D5-FE11-68ABAD0D5334}" dt="2023-05-09T20:51:15.778" v="9" actId="20577"/>
          <ac:spMkLst>
            <pc:docMk/>
            <pc:sldMk cId="1757724898" sldId="2134805876"/>
            <ac:spMk id="2" creationId="{7B48399E-17D7-F6BC-CCA5-133C156D31BF}"/>
          </ac:spMkLst>
        </pc:spChg>
      </pc:sldChg>
    </pc:docChg>
  </pc:docChgLst>
  <pc:docChgLst>
    <pc:chgData name="Charles Jester" userId="S::charles.jester@revature.com::f75cea3c-e151-4c95-9152-34449bede018" providerId="AD" clId="Web-{1A8CE5DA-6C72-9158-80FB-5A00F9342F6F}"/>
    <pc:docChg chg="modSld">
      <pc:chgData name="Charles Jester" userId="S::charles.jester@revature.com::f75cea3c-e151-4c95-9152-34449bede018" providerId="AD" clId="Web-{1A8CE5DA-6C72-9158-80FB-5A00F9342F6F}" dt="2024-05-14T19:58:49.632" v="3" actId="20577"/>
      <pc:docMkLst>
        <pc:docMk/>
      </pc:docMkLst>
      <pc:sldChg chg="modSp">
        <pc:chgData name="Charles Jester" userId="S::charles.jester@revature.com::f75cea3c-e151-4c95-9152-34449bede018" providerId="AD" clId="Web-{1A8CE5DA-6C72-9158-80FB-5A00F9342F6F}" dt="2024-05-14T19:58:44.585" v="1" actId="20577"/>
        <pc:sldMkLst>
          <pc:docMk/>
          <pc:sldMk cId="972576356" sldId="2134805930"/>
        </pc:sldMkLst>
        <pc:spChg chg="mod">
          <ac:chgData name="Charles Jester" userId="S::charles.jester@revature.com::f75cea3c-e151-4c95-9152-34449bede018" providerId="AD" clId="Web-{1A8CE5DA-6C72-9158-80FB-5A00F9342F6F}" dt="2024-05-14T19:58:44.585" v="1" actId="20577"/>
          <ac:spMkLst>
            <pc:docMk/>
            <pc:sldMk cId="972576356" sldId="2134805930"/>
            <ac:spMk id="3" creationId="{C22BCF9D-0B7B-9AB3-1EFC-ABE372BE04F9}"/>
          </ac:spMkLst>
        </pc:spChg>
      </pc:sldChg>
      <pc:sldChg chg="modSp">
        <pc:chgData name="Charles Jester" userId="S::charles.jester@revature.com::f75cea3c-e151-4c95-9152-34449bede018" providerId="AD" clId="Web-{1A8CE5DA-6C72-9158-80FB-5A00F9342F6F}" dt="2024-05-14T19:58:49.632" v="3" actId="20577"/>
        <pc:sldMkLst>
          <pc:docMk/>
          <pc:sldMk cId="3988448178" sldId="2134805931"/>
        </pc:sldMkLst>
        <pc:spChg chg="mod">
          <ac:chgData name="Charles Jester" userId="S::charles.jester@revature.com::f75cea3c-e151-4c95-9152-34449bede018" providerId="AD" clId="Web-{1A8CE5DA-6C72-9158-80FB-5A00F9342F6F}" dt="2024-05-14T19:58:49.632" v="3" actId="20577"/>
          <ac:spMkLst>
            <pc:docMk/>
            <pc:sldMk cId="3988448178" sldId="2134805931"/>
            <ac:spMk id="3" creationId="{C22BCF9D-0B7B-9AB3-1EFC-ABE372BE04F9}"/>
          </ac:spMkLst>
        </pc:spChg>
      </pc:sldChg>
    </pc:docChg>
  </pc:docChgLst>
  <pc:docChgLst>
    <pc:chgData name="Christian Campagnuolo" userId="1abf8b24-e226-4350-ae1d-a11891f5e9e2" providerId="ADAL" clId="{5FB7125C-F8CF-7B4F-9F39-74626D9A216B}"/>
    <pc:docChg chg="addSld modSld">
      <pc:chgData name="Christian Campagnuolo" userId="1abf8b24-e226-4350-ae1d-a11891f5e9e2" providerId="ADAL" clId="{5FB7125C-F8CF-7B4F-9F39-74626D9A216B}" dt="2023-02-09T16:38:03.908" v="59" actId="2711"/>
      <pc:docMkLst>
        <pc:docMk/>
      </pc:docMkLst>
      <pc:sldChg chg="modSp add mod setBg">
        <pc:chgData name="Christian Campagnuolo" userId="1abf8b24-e226-4350-ae1d-a11891f5e9e2" providerId="ADAL" clId="{5FB7125C-F8CF-7B4F-9F39-74626D9A216B}" dt="2023-02-09T16:38:03.908" v="59" actId="2711"/>
        <pc:sldMkLst>
          <pc:docMk/>
          <pc:sldMk cId="2182027031" sldId="2134805866"/>
        </pc:sldMkLst>
        <pc:spChg chg="mod">
          <ac:chgData name="Christian Campagnuolo" userId="1abf8b24-e226-4350-ae1d-a11891f5e9e2" providerId="ADAL" clId="{5FB7125C-F8CF-7B4F-9F39-74626D9A216B}" dt="2023-02-09T16:38:03.908" v="59" actId="2711"/>
          <ac:spMkLst>
            <pc:docMk/>
            <pc:sldMk cId="2182027031" sldId="2134805866"/>
            <ac:spMk id="2" creationId="{BD84779E-8BFC-9E4B-B576-F45B5C488699}"/>
          </ac:spMkLst>
        </pc:spChg>
        <pc:spChg chg="mod">
          <ac:chgData name="Christian Campagnuolo" userId="1abf8b24-e226-4350-ae1d-a11891f5e9e2" providerId="ADAL" clId="{5FB7125C-F8CF-7B4F-9F39-74626D9A216B}" dt="2023-02-09T16:37:36.090" v="57" actId="20577"/>
          <ac:spMkLst>
            <pc:docMk/>
            <pc:sldMk cId="2182027031" sldId="2134805866"/>
            <ac:spMk id="5" creationId="{DEF7B260-717D-1EE7-8597-F692228CB856}"/>
          </ac:spMkLst>
        </pc:spChg>
      </pc:sldChg>
    </pc:docChg>
  </pc:docChgLst>
  <pc:docChgLst>
    <pc:chgData name="Julie Seals" userId="S::julie.seals@revature.com::a9c29fc7-9d16-4d6a-b39c-4a342d189cfc" providerId="AD" clId="Web-{AE600603-C24C-6C94-BAAD-BA392F978FCB}"/>
    <pc:docChg chg="modSld">
      <pc:chgData name="Julie Seals" userId="S::julie.seals@revature.com::a9c29fc7-9d16-4d6a-b39c-4a342d189cfc" providerId="AD" clId="Web-{AE600603-C24C-6C94-BAAD-BA392F978FCB}" dt="2023-03-28T17:39:47.973" v="3"/>
      <pc:docMkLst>
        <pc:docMk/>
      </pc:docMkLst>
      <pc:sldChg chg="addSp delSp modSp">
        <pc:chgData name="Julie Seals" userId="S::julie.seals@revature.com::a9c29fc7-9d16-4d6a-b39c-4a342d189cfc" providerId="AD" clId="Web-{AE600603-C24C-6C94-BAAD-BA392F978FCB}" dt="2023-03-28T17:39:47.973" v="3"/>
        <pc:sldMkLst>
          <pc:docMk/>
          <pc:sldMk cId="3676738006" sldId="338"/>
        </pc:sldMkLst>
        <pc:picChg chg="add del mod">
          <ac:chgData name="Julie Seals" userId="S::julie.seals@revature.com::a9c29fc7-9d16-4d6a-b39c-4a342d189cfc" providerId="AD" clId="Web-{AE600603-C24C-6C94-BAAD-BA392F978FCB}" dt="2023-03-28T17:39:47.973" v="3"/>
          <ac:picMkLst>
            <pc:docMk/>
            <pc:sldMk cId="3676738006" sldId="338"/>
            <ac:picMk id="3" creationId="{9D6AB008-EB5F-7716-B276-DAEAFBA55418}"/>
          </ac:picMkLst>
        </pc:picChg>
      </pc:sldChg>
    </pc:docChg>
  </pc:docChgLst>
  <pc:docChgLst>
    <pc:chgData name="Carol Baxter" userId="S::carol.baxter@revature.com::dce96c70-e6f7-44a6-9718-c6215aad3282" providerId="AD" clId="Web-{05A388F9-4F36-AABF-9847-F623AB80BA47}"/>
    <pc:docChg chg="modSld">
      <pc:chgData name="Carol Baxter" userId="S::carol.baxter@revature.com::dce96c70-e6f7-44a6-9718-c6215aad3282" providerId="AD" clId="Web-{05A388F9-4F36-AABF-9847-F623AB80BA47}" dt="2023-01-23T22:07:27.917" v="5"/>
      <pc:docMkLst>
        <pc:docMk/>
      </pc:docMkLst>
      <pc:sldChg chg="addSp delSp modSp">
        <pc:chgData name="Carol Baxter" userId="S::carol.baxter@revature.com::dce96c70-e6f7-44a6-9718-c6215aad3282" providerId="AD" clId="Web-{05A388F9-4F36-AABF-9847-F623AB80BA47}" dt="2023-01-23T22:07:27.917" v="5"/>
        <pc:sldMkLst>
          <pc:docMk/>
          <pc:sldMk cId="3197494097" sldId="359"/>
        </pc:sldMkLst>
        <pc:grpChg chg="add del mod">
          <ac:chgData name="Carol Baxter" userId="S::carol.baxter@revature.com::dce96c70-e6f7-44a6-9718-c6215aad3282" providerId="AD" clId="Web-{05A388F9-4F36-AABF-9847-F623AB80BA47}" dt="2023-01-23T22:07:27.917" v="5"/>
          <ac:grpSpMkLst>
            <pc:docMk/>
            <pc:sldMk cId="3197494097" sldId="359"/>
            <ac:grpSpMk id="2" creationId="{71598C32-5037-1BDD-D781-4A7F6605BDA0}"/>
          </ac:grpSpMkLst>
        </pc:grpChg>
        <pc:graphicFrameChg chg="mod modGraphic">
          <ac:chgData name="Carol Baxter" userId="S::carol.baxter@revature.com::dce96c70-e6f7-44a6-9718-c6215aad3282" providerId="AD" clId="Web-{05A388F9-4F36-AABF-9847-F623AB80BA47}" dt="2023-01-23T22:06:24.180" v="1"/>
          <ac:graphicFrameMkLst>
            <pc:docMk/>
            <pc:sldMk cId="3197494097" sldId="359"/>
            <ac:graphicFrameMk id="8" creationId="{00000000-0000-0000-0000-000000000000}"/>
          </ac:graphicFrameMkLst>
        </pc:graphicFrameChg>
      </pc:sldChg>
    </pc:docChg>
  </pc:docChgLst>
  <pc:docChgLst>
    <pc:chgData name="Charles Jester" userId="S::charles.jester@revature.com::f75cea3c-e151-4c95-9152-34449bede018" providerId="AD" clId="Web-{C4938FC7-3088-BC48-ECC2-ED4AA382598D}"/>
    <pc:docChg chg="addSld delSld modSld sldOrd">
      <pc:chgData name="Charles Jester" userId="S::charles.jester@revature.com::f75cea3c-e151-4c95-9152-34449bede018" providerId="AD" clId="Web-{C4938FC7-3088-BC48-ECC2-ED4AA382598D}" dt="2023-05-09T15:57:47.252" v="1824" actId="20577"/>
      <pc:docMkLst>
        <pc:docMk/>
      </pc:docMkLst>
      <pc:sldChg chg="del">
        <pc:chgData name="Charles Jester" userId="S::charles.jester@revature.com::f75cea3c-e151-4c95-9152-34449bede018" providerId="AD" clId="Web-{C4938FC7-3088-BC48-ECC2-ED4AA382598D}" dt="2023-05-08T18:17:10.576" v="52"/>
        <pc:sldMkLst>
          <pc:docMk/>
          <pc:sldMk cId="505675651" sldId="260"/>
        </pc:sldMkLst>
      </pc:sldChg>
      <pc:sldChg chg="del">
        <pc:chgData name="Charles Jester" userId="S::charles.jester@revature.com::f75cea3c-e151-4c95-9152-34449bede018" providerId="AD" clId="Web-{C4938FC7-3088-BC48-ECC2-ED4AA382598D}" dt="2023-05-08T18:14:31.572" v="12"/>
        <pc:sldMkLst>
          <pc:docMk/>
          <pc:sldMk cId="4163875400" sldId="262"/>
        </pc:sldMkLst>
      </pc:sldChg>
      <pc:sldChg chg="del">
        <pc:chgData name="Charles Jester" userId="S::charles.jester@revature.com::f75cea3c-e151-4c95-9152-34449bede018" providerId="AD" clId="Web-{C4938FC7-3088-BC48-ECC2-ED4AA382598D}" dt="2023-05-08T18:15:50.981" v="17"/>
        <pc:sldMkLst>
          <pc:docMk/>
          <pc:sldMk cId="1588267624" sldId="264"/>
        </pc:sldMkLst>
      </pc:sldChg>
      <pc:sldChg chg="del">
        <pc:chgData name="Charles Jester" userId="S::charles.jester@revature.com::f75cea3c-e151-4c95-9152-34449bede018" providerId="AD" clId="Web-{C4938FC7-3088-BC48-ECC2-ED4AA382598D}" dt="2023-05-08T18:17:10.545" v="44"/>
        <pc:sldMkLst>
          <pc:docMk/>
          <pc:sldMk cId="142798045" sldId="265"/>
        </pc:sldMkLst>
      </pc:sldChg>
      <pc:sldChg chg="modSp">
        <pc:chgData name="Charles Jester" userId="S::charles.jester@revature.com::f75cea3c-e151-4c95-9152-34449bede018" providerId="AD" clId="Web-{C4938FC7-3088-BC48-ECC2-ED4AA382598D}" dt="2023-05-08T18:39:18.292" v="170" actId="1076"/>
        <pc:sldMkLst>
          <pc:docMk/>
          <pc:sldMk cId="3533786481" sldId="266"/>
        </pc:sldMkLst>
        <pc:spChg chg="mod">
          <ac:chgData name="Charles Jester" userId="S::charles.jester@revature.com::f75cea3c-e151-4c95-9152-34449bede018" providerId="AD" clId="Web-{C4938FC7-3088-BC48-ECC2-ED4AA382598D}" dt="2023-05-08T18:39:06.323" v="168" actId="20577"/>
          <ac:spMkLst>
            <pc:docMk/>
            <pc:sldMk cId="3533786481" sldId="266"/>
            <ac:spMk id="2" creationId="{7D9E0F4D-47BB-584F-8148-CEEF4AE6DDFE}"/>
          </ac:spMkLst>
        </pc:spChg>
        <pc:picChg chg="mod">
          <ac:chgData name="Charles Jester" userId="S::charles.jester@revature.com::f75cea3c-e151-4c95-9152-34449bede018" providerId="AD" clId="Web-{C4938FC7-3088-BC48-ECC2-ED4AA382598D}" dt="2023-05-08T18:39:18.292" v="170" actId="1076"/>
          <ac:picMkLst>
            <pc:docMk/>
            <pc:sldMk cId="3533786481" sldId="266"/>
            <ac:picMk id="3" creationId="{05355144-DEB7-9F40-811B-307E8F83B933}"/>
          </ac:picMkLst>
        </pc:picChg>
      </pc:sldChg>
      <pc:sldChg chg="del">
        <pc:chgData name="Charles Jester" userId="S::charles.jester@revature.com::f75cea3c-e151-4c95-9152-34449bede018" providerId="AD" clId="Web-{C4938FC7-3088-BC48-ECC2-ED4AA382598D}" dt="2023-05-08T18:17:10.592" v="55"/>
        <pc:sldMkLst>
          <pc:docMk/>
          <pc:sldMk cId="2908811639" sldId="275"/>
        </pc:sldMkLst>
      </pc:sldChg>
      <pc:sldChg chg="del">
        <pc:chgData name="Charles Jester" userId="S::charles.jester@revature.com::f75cea3c-e151-4c95-9152-34449bede018" providerId="AD" clId="Web-{C4938FC7-3088-BC48-ECC2-ED4AA382598D}" dt="2023-05-08T18:17:10.608" v="57"/>
        <pc:sldMkLst>
          <pc:docMk/>
          <pc:sldMk cId="3325604815" sldId="277"/>
        </pc:sldMkLst>
      </pc:sldChg>
      <pc:sldChg chg="addSp delSp modSp add del mod modTransition setBg modClrScheme addAnim delAnim modAnim chgLayout modNotes">
        <pc:chgData name="Charles Jester" userId="S::charles.jester@revature.com::f75cea3c-e151-4c95-9152-34449bede018" providerId="AD" clId="Web-{C4938FC7-3088-BC48-ECC2-ED4AA382598D}" dt="2023-05-09T15:12:06.955" v="1709"/>
        <pc:sldMkLst>
          <pc:docMk/>
          <pc:sldMk cId="3689465207" sldId="278"/>
        </pc:sldMkLst>
        <pc:spChg chg="del mod">
          <ac:chgData name="Charles Jester" userId="S::charles.jester@revature.com::f75cea3c-e151-4c95-9152-34449bede018" providerId="AD" clId="Web-{C4938FC7-3088-BC48-ECC2-ED4AA382598D}" dt="2023-05-08T18:42:48.314" v="291"/>
          <ac:spMkLst>
            <pc:docMk/>
            <pc:sldMk cId="3689465207" sldId="278"/>
            <ac:spMk id="3" creationId="{C8128DC7-B971-4959-B78A-847D426124F2}"/>
          </ac:spMkLst>
        </pc:spChg>
        <pc:spChg chg="add mod">
          <ac:chgData name="Charles Jester" userId="S::charles.jester@revature.com::f75cea3c-e151-4c95-9152-34449bede018" providerId="AD" clId="Web-{C4938FC7-3088-BC48-ECC2-ED4AA382598D}" dt="2023-05-09T05:46:21.243" v="978" actId="1076"/>
          <ac:spMkLst>
            <pc:docMk/>
            <pc:sldMk cId="3689465207" sldId="278"/>
            <ac:spMk id="4" creationId="{D9F1BA23-666D-C22A-D169-3A649E7E45B2}"/>
          </ac:spMkLst>
        </pc:spChg>
        <pc:spChg chg="add mod">
          <ac:chgData name="Charles Jester" userId="S::charles.jester@revature.com::f75cea3c-e151-4c95-9152-34449bede018" providerId="AD" clId="Web-{C4938FC7-3088-BC48-ECC2-ED4AA382598D}" dt="2023-05-09T14:45:22.416" v="1371"/>
          <ac:spMkLst>
            <pc:docMk/>
            <pc:sldMk cId="3689465207" sldId="278"/>
            <ac:spMk id="5" creationId="{54DF7DAA-045E-550A-2F2B-CB92BCFE6DA9}"/>
          </ac:spMkLst>
        </pc:spChg>
        <pc:spChg chg="del">
          <ac:chgData name="Charles Jester" userId="S::charles.jester@revature.com::f75cea3c-e151-4c95-9152-34449bede018" providerId="AD" clId="Web-{C4938FC7-3088-BC48-ECC2-ED4AA382598D}" dt="2023-05-08T18:40:26.138" v="175"/>
          <ac:spMkLst>
            <pc:docMk/>
            <pc:sldMk cId="3689465207" sldId="278"/>
            <ac:spMk id="6" creationId="{00000000-0000-0000-0000-000000000000}"/>
          </ac:spMkLst>
        </pc:spChg>
        <pc:spChg chg="add mod">
          <ac:chgData name="Charles Jester" userId="S::charles.jester@revature.com::f75cea3c-e151-4c95-9152-34449bede018" providerId="AD" clId="Web-{C4938FC7-3088-BC48-ECC2-ED4AA382598D}" dt="2023-05-09T15:08:32.027" v="1530" actId="20577"/>
          <ac:spMkLst>
            <pc:docMk/>
            <pc:sldMk cId="3689465207" sldId="278"/>
            <ac:spMk id="6" creationId="{CAE5AF5F-6E9B-2817-B2AE-F94BD7ADC02B}"/>
          </ac:spMkLst>
        </pc:spChg>
        <pc:spChg chg="add del mod">
          <ac:chgData name="Charles Jester" userId="S::charles.jester@revature.com::f75cea3c-e151-4c95-9152-34449bede018" providerId="AD" clId="Web-{C4938FC7-3088-BC48-ECC2-ED4AA382598D}" dt="2023-05-08T18:42:43.595" v="287" actId="20577"/>
          <ac:spMkLst>
            <pc:docMk/>
            <pc:sldMk cId="3689465207" sldId="278"/>
            <ac:spMk id="8" creationId="{C49D816A-E782-EE93-3182-259053D79726}"/>
          </ac:spMkLst>
        </pc:spChg>
        <pc:picChg chg="add mod ord modCrop">
          <ac:chgData name="Charles Jester" userId="S::charles.jester@revature.com::f75cea3c-e151-4c95-9152-34449bede018" providerId="AD" clId="Web-{C4938FC7-3088-BC48-ECC2-ED4AA382598D}" dt="2023-05-08T18:42:42.704" v="256"/>
          <ac:picMkLst>
            <pc:docMk/>
            <pc:sldMk cId="3689465207" sldId="278"/>
            <ac:picMk id="2" creationId="{A5DECC48-29E1-7D63-3524-FD59A2AAEDFD}"/>
          </ac:picMkLst>
        </pc:picChg>
      </pc:sldChg>
      <pc:sldChg chg="del">
        <pc:chgData name="Charles Jester" userId="S::charles.jester@revature.com::f75cea3c-e151-4c95-9152-34449bede018" providerId="AD" clId="Web-{C4938FC7-3088-BC48-ECC2-ED4AA382598D}" dt="2023-05-08T18:14:31.572" v="10"/>
        <pc:sldMkLst>
          <pc:docMk/>
          <pc:sldMk cId="161569534" sldId="279"/>
        </pc:sldMkLst>
      </pc:sldChg>
      <pc:sldChg chg="del">
        <pc:chgData name="Charles Jester" userId="S::charles.jester@revature.com::f75cea3c-e151-4c95-9152-34449bede018" providerId="AD" clId="Web-{C4938FC7-3088-BC48-ECC2-ED4AA382598D}" dt="2023-05-08T18:14:31.557" v="8"/>
        <pc:sldMkLst>
          <pc:docMk/>
          <pc:sldMk cId="2958838606" sldId="280"/>
        </pc:sldMkLst>
      </pc:sldChg>
      <pc:sldChg chg="del">
        <pc:chgData name="Charles Jester" userId="S::charles.jester@revature.com::f75cea3c-e151-4c95-9152-34449bede018" providerId="AD" clId="Web-{C4938FC7-3088-BC48-ECC2-ED4AA382598D}" dt="2023-05-08T18:14:31.557" v="9"/>
        <pc:sldMkLst>
          <pc:docMk/>
          <pc:sldMk cId="2813328108" sldId="281"/>
        </pc:sldMkLst>
      </pc:sldChg>
      <pc:sldChg chg="del">
        <pc:chgData name="Charles Jester" userId="S::charles.jester@revature.com::f75cea3c-e151-4c95-9152-34449bede018" providerId="AD" clId="Web-{C4938FC7-3088-BC48-ECC2-ED4AA382598D}" dt="2023-05-08T18:14:45.448" v="13"/>
        <pc:sldMkLst>
          <pc:docMk/>
          <pc:sldMk cId="1517284918" sldId="282"/>
        </pc:sldMkLst>
      </pc:sldChg>
      <pc:sldChg chg="del">
        <pc:chgData name="Charles Jester" userId="S::charles.jester@revature.com::f75cea3c-e151-4c95-9152-34449bede018" providerId="AD" clId="Web-{C4938FC7-3088-BC48-ECC2-ED4AA382598D}" dt="2023-05-08T18:14:09.509" v="4"/>
        <pc:sldMkLst>
          <pc:docMk/>
          <pc:sldMk cId="3691697579" sldId="284"/>
        </pc:sldMkLst>
      </pc:sldChg>
      <pc:sldChg chg="del">
        <pc:chgData name="Charles Jester" userId="S::charles.jester@revature.com::f75cea3c-e151-4c95-9152-34449bede018" providerId="AD" clId="Web-{C4938FC7-3088-BC48-ECC2-ED4AA382598D}" dt="2023-05-08T18:15:51.028" v="20"/>
        <pc:sldMkLst>
          <pc:docMk/>
          <pc:sldMk cId="3591954798" sldId="285"/>
        </pc:sldMkLst>
      </pc:sldChg>
      <pc:sldChg chg="del">
        <pc:chgData name="Charles Jester" userId="S::charles.jester@revature.com::f75cea3c-e151-4c95-9152-34449bede018" providerId="AD" clId="Web-{C4938FC7-3088-BC48-ECC2-ED4AA382598D}" dt="2023-05-08T18:15:51.028" v="22"/>
        <pc:sldMkLst>
          <pc:docMk/>
          <pc:sldMk cId="2821917638" sldId="286"/>
        </pc:sldMkLst>
      </pc:sldChg>
      <pc:sldChg chg="del">
        <pc:chgData name="Charles Jester" userId="S::charles.jester@revature.com::f75cea3c-e151-4c95-9152-34449bede018" providerId="AD" clId="Web-{C4938FC7-3088-BC48-ECC2-ED4AA382598D}" dt="2023-05-08T18:14:09.509" v="5"/>
        <pc:sldMkLst>
          <pc:docMk/>
          <pc:sldMk cId="3594767428" sldId="287"/>
        </pc:sldMkLst>
      </pc:sldChg>
      <pc:sldChg chg="del">
        <pc:chgData name="Charles Jester" userId="S::charles.jester@revature.com::f75cea3c-e151-4c95-9152-34449bede018" providerId="AD" clId="Web-{C4938FC7-3088-BC48-ECC2-ED4AA382598D}" dt="2023-05-08T18:14:09.494" v="3"/>
        <pc:sldMkLst>
          <pc:docMk/>
          <pc:sldMk cId="421476771" sldId="288"/>
        </pc:sldMkLst>
      </pc:sldChg>
      <pc:sldChg chg="del">
        <pc:chgData name="Charles Jester" userId="S::charles.jester@revature.com::f75cea3c-e151-4c95-9152-34449bede018" providerId="AD" clId="Web-{C4938FC7-3088-BC48-ECC2-ED4AA382598D}" dt="2023-05-08T18:15:51.028" v="21"/>
        <pc:sldMkLst>
          <pc:docMk/>
          <pc:sldMk cId="1547284950" sldId="289"/>
        </pc:sldMkLst>
      </pc:sldChg>
      <pc:sldChg chg="del">
        <pc:chgData name="Charles Jester" userId="S::charles.jester@revature.com::f75cea3c-e151-4c95-9152-34449bede018" providerId="AD" clId="Web-{C4938FC7-3088-BC48-ECC2-ED4AA382598D}" dt="2023-05-08T18:14:31.572" v="11"/>
        <pc:sldMkLst>
          <pc:docMk/>
          <pc:sldMk cId="1642503007" sldId="291"/>
        </pc:sldMkLst>
      </pc:sldChg>
      <pc:sldChg chg="del">
        <pc:chgData name="Charles Jester" userId="S::charles.jester@revature.com::f75cea3c-e151-4c95-9152-34449bede018" providerId="AD" clId="Web-{C4938FC7-3088-BC48-ECC2-ED4AA382598D}" dt="2023-05-08T18:17:10.608" v="56"/>
        <pc:sldMkLst>
          <pc:docMk/>
          <pc:sldMk cId="1147405271" sldId="294"/>
        </pc:sldMkLst>
      </pc:sldChg>
      <pc:sldChg chg="del">
        <pc:chgData name="Charles Jester" userId="S::charles.jester@revature.com::f75cea3c-e151-4c95-9152-34449bede018" providerId="AD" clId="Web-{C4938FC7-3088-BC48-ECC2-ED4AA382598D}" dt="2023-05-08T18:14:45.448" v="15"/>
        <pc:sldMkLst>
          <pc:docMk/>
          <pc:sldMk cId="1543686302" sldId="295"/>
        </pc:sldMkLst>
      </pc:sldChg>
      <pc:sldChg chg="del">
        <pc:chgData name="Charles Jester" userId="S::charles.jester@revature.com::f75cea3c-e151-4c95-9152-34449bede018" providerId="AD" clId="Web-{C4938FC7-3088-BC48-ECC2-ED4AA382598D}" dt="2023-05-08T18:17:10.576" v="51"/>
        <pc:sldMkLst>
          <pc:docMk/>
          <pc:sldMk cId="2853440200" sldId="298"/>
        </pc:sldMkLst>
      </pc:sldChg>
      <pc:sldChg chg="del">
        <pc:chgData name="Charles Jester" userId="S::charles.jester@revature.com::f75cea3c-e151-4c95-9152-34449bede018" providerId="AD" clId="Web-{C4938FC7-3088-BC48-ECC2-ED4AA382598D}" dt="2023-05-08T18:17:10.576" v="50"/>
        <pc:sldMkLst>
          <pc:docMk/>
          <pc:sldMk cId="4052677206" sldId="299"/>
        </pc:sldMkLst>
      </pc:sldChg>
      <pc:sldChg chg="del">
        <pc:chgData name="Charles Jester" userId="S::charles.jester@revature.com::f75cea3c-e151-4c95-9152-34449bede018" providerId="AD" clId="Web-{C4938FC7-3088-BC48-ECC2-ED4AA382598D}" dt="2023-05-08T18:17:10.545" v="45"/>
        <pc:sldMkLst>
          <pc:docMk/>
          <pc:sldMk cId="193348388" sldId="300"/>
        </pc:sldMkLst>
      </pc:sldChg>
      <pc:sldChg chg="del">
        <pc:chgData name="Charles Jester" userId="S::charles.jester@revature.com::f75cea3c-e151-4c95-9152-34449bede018" providerId="AD" clId="Web-{C4938FC7-3088-BC48-ECC2-ED4AA382598D}" dt="2023-05-08T18:17:10.561" v="46"/>
        <pc:sldMkLst>
          <pc:docMk/>
          <pc:sldMk cId="2429148286" sldId="301"/>
        </pc:sldMkLst>
      </pc:sldChg>
      <pc:sldChg chg="del">
        <pc:chgData name="Charles Jester" userId="S::charles.jester@revature.com::f75cea3c-e151-4c95-9152-34449bede018" providerId="AD" clId="Web-{C4938FC7-3088-BC48-ECC2-ED4AA382598D}" dt="2023-05-08T18:15:51.012" v="19"/>
        <pc:sldMkLst>
          <pc:docMk/>
          <pc:sldMk cId="278518201" sldId="303"/>
        </pc:sldMkLst>
      </pc:sldChg>
      <pc:sldChg chg="del">
        <pc:chgData name="Charles Jester" userId="S::charles.jester@revature.com::f75cea3c-e151-4c95-9152-34449bede018" providerId="AD" clId="Web-{C4938FC7-3088-BC48-ECC2-ED4AA382598D}" dt="2023-05-08T18:15:50.996" v="18"/>
        <pc:sldMkLst>
          <pc:docMk/>
          <pc:sldMk cId="1706955545" sldId="304"/>
        </pc:sldMkLst>
      </pc:sldChg>
      <pc:sldChg chg="del">
        <pc:chgData name="Charles Jester" userId="S::charles.jester@revature.com::f75cea3c-e151-4c95-9152-34449bede018" providerId="AD" clId="Web-{C4938FC7-3088-BC48-ECC2-ED4AA382598D}" dt="2023-05-08T18:17:10.592" v="53"/>
        <pc:sldMkLst>
          <pc:docMk/>
          <pc:sldMk cId="3932455386" sldId="305"/>
        </pc:sldMkLst>
      </pc:sldChg>
      <pc:sldChg chg="del">
        <pc:chgData name="Charles Jester" userId="S::charles.jester@revature.com::f75cea3c-e151-4c95-9152-34449bede018" providerId="AD" clId="Web-{C4938FC7-3088-BC48-ECC2-ED4AA382598D}" dt="2023-05-08T18:17:10.576" v="49"/>
        <pc:sldMkLst>
          <pc:docMk/>
          <pc:sldMk cId="2638656436" sldId="306"/>
        </pc:sldMkLst>
      </pc:sldChg>
      <pc:sldChg chg="del">
        <pc:chgData name="Charles Jester" userId="S::charles.jester@revature.com::f75cea3c-e151-4c95-9152-34449bede018" providerId="AD" clId="Web-{C4938FC7-3088-BC48-ECC2-ED4AA382598D}" dt="2023-05-08T18:17:10.592" v="54"/>
        <pc:sldMkLst>
          <pc:docMk/>
          <pc:sldMk cId="101603141" sldId="307"/>
        </pc:sldMkLst>
      </pc:sldChg>
      <pc:sldChg chg="del">
        <pc:chgData name="Charles Jester" userId="S::charles.jester@revature.com::f75cea3c-e151-4c95-9152-34449bede018" providerId="AD" clId="Web-{C4938FC7-3088-BC48-ECC2-ED4AA382598D}" dt="2023-05-08T17:18:59.737" v="1"/>
        <pc:sldMkLst>
          <pc:docMk/>
          <pc:sldMk cId="3064905643" sldId="308"/>
        </pc:sldMkLst>
      </pc:sldChg>
      <pc:sldChg chg="del">
        <pc:chgData name="Charles Jester" userId="S::charles.jester@revature.com::f75cea3c-e151-4c95-9152-34449bede018" providerId="AD" clId="Web-{C4938FC7-3088-BC48-ECC2-ED4AA382598D}" dt="2023-05-08T18:17:10.529" v="43"/>
        <pc:sldMkLst>
          <pc:docMk/>
          <pc:sldMk cId="2191589392" sldId="309"/>
        </pc:sldMkLst>
      </pc:sldChg>
      <pc:sldChg chg="del">
        <pc:chgData name="Charles Jester" userId="S::charles.jester@revature.com::f75cea3c-e151-4c95-9152-34449bede018" providerId="AD" clId="Web-{C4938FC7-3088-BC48-ECC2-ED4AA382598D}" dt="2023-05-08T18:17:10.529" v="42"/>
        <pc:sldMkLst>
          <pc:docMk/>
          <pc:sldMk cId="2928588444" sldId="310"/>
        </pc:sldMkLst>
      </pc:sldChg>
      <pc:sldChg chg="addSp delSp modSp mod ord modTransition modClrScheme addAnim chgLayout">
        <pc:chgData name="Charles Jester" userId="S::charles.jester@revature.com::f75cea3c-e151-4c95-9152-34449bede018" providerId="AD" clId="Web-{C4938FC7-3088-BC48-ECC2-ED4AA382598D}" dt="2023-05-09T14:44:41.946" v="1360"/>
        <pc:sldMkLst>
          <pc:docMk/>
          <pc:sldMk cId="1749204533" sldId="312"/>
        </pc:sldMkLst>
        <pc:spChg chg="add del mod">
          <ac:chgData name="Charles Jester" userId="S::charles.jester@revature.com::f75cea3c-e151-4c95-9152-34449bede018" providerId="AD" clId="Web-{C4938FC7-3088-BC48-ECC2-ED4AA382598D}" dt="2023-05-09T14:44:28.649" v="1337"/>
          <ac:spMkLst>
            <pc:docMk/>
            <pc:sldMk cId="1749204533" sldId="312"/>
            <ac:spMk id="3" creationId="{11BF8A77-4EAA-54FE-1DF5-ADCE82F76811}"/>
          </ac:spMkLst>
        </pc:spChg>
        <pc:spChg chg="mod">
          <ac:chgData name="Charles Jester" userId="S::charles.jester@revature.com::f75cea3c-e151-4c95-9152-34449bede018" providerId="AD" clId="Web-{C4938FC7-3088-BC48-ECC2-ED4AA382598D}" dt="2023-05-09T04:56:29.254" v="358" actId="1076"/>
          <ac:spMkLst>
            <pc:docMk/>
            <pc:sldMk cId="1749204533" sldId="312"/>
            <ac:spMk id="10" creationId="{83174AED-2425-3292-0DEB-674AD086355F}"/>
          </ac:spMkLst>
        </pc:spChg>
        <pc:spChg chg="del mod ord">
          <ac:chgData name="Charles Jester" userId="S::charles.jester@revature.com::f75cea3c-e151-4c95-9152-34449bede018" providerId="AD" clId="Web-{C4938FC7-3088-BC48-ECC2-ED4AA382598D}" dt="2023-05-09T14:43:51.804" v="1288"/>
          <ac:spMkLst>
            <pc:docMk/>
            <pc:sldMk cId="1749204533" sldId="312"/>
            <ac:spMk id="12" creationId="{00000000-0000-0000-0000-000000000000}"/>
          </ac:spMkLst>
        </pc:spChg>
        <pc:spChg chg="add del mod">
          <ac:chgData name="Charles Jester" userId="S::charles.jester@revature.com::f75cea3c-e151-4c95-9152-34449bede018" providerId="AD" clId="Web-{C4938FC7-3088-BC48-ECC2-ED4AA382598D}" dt="2023-05-09T14:43:51.789" v="1286"/>
          <ac:spMkLst>
            <pc:docMk/>
            <pc:sldMk cId="1749204533" sldId="312"/>
            <ac:spMk id="13" creationId="{85A5578C-B0FA-F35F-A965-69B70C1FCD20}"/>
          </ac:spMkLst>
        </pc:spChg>
        <pc:spChg chg="add del mod">
          <ac:chgData name="Charles Jester" userId="S::charles.jester@revature.com::f75cea3c-e151-4c95-9152-34449bede018" providerId="AD" clId="Web-{C4938FC7-3088-BC48-ECC2-ED4AA382598D}" dt="2023-05-09T14:44:07.617" v="1314"/>
          <ac:spMkLst>
            <pc:docMk/>
            <pc:sldMk cId="1749204533" sldId="312"/>
            <ac:spMk id="14" creationId="{8EFEBD01-E773-6252-3073-499BD334EDF0}"/>
          </ac:spMkLst>
        </pc:spChg>
        <pc:spChg chg="add del mod ord">
          <ac:chgData name="Charles Jester" userId="S::charles.jester@revature.com::f75cea3c-e151-4c95-9152-34449bede018" providerId="AD" clId="Web-{C4938FC7-3088-BC48-ECC2-ED4AA382598D}" dt="2023-05-09T14:21:55.179" v="1099"/>
          <ac:spMkLst>
            <pc:docMk/>
            <pc:sldMk cId="1749204533" sldId="312"/>
            <ac:spMk id="22" creationId="{0977E3AB-913B-5BE9-7D45-EBB7BFB6F99B}"/>
          </ac:spMkLst>
        </pc:spChg>
        <pc:spChg chg="add del mod">
          <ac:chgData name="Charles Jester" userId="S::charles.jester@revature.com::f75cea3c-e151-4c95-9152-34449bede018" providerId="AD" clId="Web-{C4938FC7-3088-BC48-ECC2-ED4AA382598D}" dt="2023-05-09T14:21:55.179" v="1101"/>
          <ac:spMkLst>
            <pc:docMk/>
            <pc:sldMk cId="1749204533" sldId="312"/>
            <ac:spMk id="23" creationId="{D4352058-16D4-9CEB-8DAC-2D3BCBBF2292}"/>
          </ac:spMkLst>
        </pc:spChg>
        <pc:spChg chg="add del mod">
          <ac:chgData name="Charles Jester" userId="S::charles.jester@revature.com::f75cea3c-e151-4c95-9152-34449bede018" providerId="AD" clId="Web-{C4938FC7-3088-BC48-ECC2-ED4AA382598D}" dt="2023-05-09T14:21:55.179" v="1100"/>
          <ac:spMkLst>
            <pc:docMk/>
            <pc:sldMk cId="1749204533" sldId="312"/>
            <ac:spMk id="24" creationId="{F16B3C87-8D01-7E4F-2BCF-B681CF109319}"/>
          </ac:spMkLst>
        </pc:spChg>
        <pc:spChg chg="add del mod">
          <ac:chgData name="Charles Jester" userId="S::charles.jester@revature.com::f75cea3c-e151-4c95-9152-34449bede018" providerId="AD" clId="Web-{C4938FC7-3088-BC48-ECC2-ED4AA382598D}" dt="2023-05-09T14:21:55.179" v="1098"/>
          <ac:spMkLst>
            <pc:docMk/>
            <pc:sldMk cId="1749204533" sldId="312"/>
            <ac:spMk id="25" creationId="{A5556CEB-9BF5-FE12-C560-6F671E19307C}"/>
          </ac:spMkLst>
        </pc:spChg>
        <pc:spChg chg="add del mod">
          <ac:chgData name="Charles Jester" userId="S::charles.jester@revature.com::f75cea3c-e151-4c95-9152-34449bede018" providerId="AD" clId="Web-{C4938FC7-3088-BC48-ECC2-ED4AA382598D}" dt="2023-05-09T14:21:55.179" v="1097"/>
          <ac:spMkLst>
            <pc:docMk/>
            <pc:sldMk cId="1749204533" sldId="312"/>
            <ac:spMk id="26" creationId="{EBE46C19-99A6-4A44-AEF2-56A03FB0B573}"/>
          </ac:spMkLst>
        </pc:spChg>
        <pc:spChg chg="add del mod">
          <ac:chgData name="Charles Jester" userId="S::charles.jester@revature.com::f75cea3c-e151-4c95-9152-34449bede018" providerId="AD" clId="Web-{C4938FC7-3088-BC48-ECC2-ED4AA382598D}" dt="2023-05-09T14:21:55.179" v="1096"/>
          <ac:spMkLst>
            <pc:docMk/>
            <pc:sldMk cId="1749204533" sldId="312"/>
            <ac:spMk id="27" creationId="{F25F986B-E332-AE05-35B9-8E95F8CBDA81}"/>
          </ac:spMkLst>
        </pc:spChg>
        <pc:spChg chg="add del mod">
          <ac:chgData name="Charles Jester" userId="S::charles.jester@revature.com::f75cea3c-e151-4c95-9152-34449bede018" providerId="AD" clId="Web-{C4938FC7-3088-BC48-ECC2-ED4AA382598D}" dt="2023-05-09T14:21:55.179" v="1095"/>
          <ac:spMkLst>
            <pc:docMk/>
            <pc:sldMk cId="1749204533" sldId="312"/>
            <ac:spMk id="28" creationId="{5B967D0A-7921-1F1F-1565-E753C2FFFE43}"/>
          </ac:spMkLst>
        </pc:spChg>
        <pc:spChg chg="add del mod">
          <ac:chgData name="Charles Jester" userId="S::charles.jester@revature.com::f75cea3c-e151-4c95-9152-34449bede018" providerId="AD" clId="Web-{C4938FC7-3088-BC48-ECC2-ED4AA382598D}" dt="2023-05-09T14:21:55.163" v="1094"/>
          <ac:spMkLst>
            <pc:docMk/>
            <pc:sldMk cId="1749204533" sldId="312"/>
            <ac:spMk id="29" creationId="{66ABBFAE-55B6-F73B-42AF-235E3FC01973}"/>
          </ac:spMkLst>
        </pc:spChg>
        <pc:spChg chg="add del mod">
          <ac:chgData name="Charles Jester" userId="S::charles.jester@revature.com::f75cea3c-e151-4c95-9152-34449bede018" providerId="AD" clId="Web-{C4938FC7-3088-BC48-ECC2-ED4AA382598D}" dt="2023-05-09T14:21:55.163" v="1093"/>
          <ac:spMkLst>
            <pc:docMk/>
            <pc:sldMk cId="1749204533" sldId="312"/>
            <ac:spMk id="30" creationId="{3BEB6616-392A-30C8-59D7-7AE751D0EDD1}"/>
          </ac:spMkLst>
        </pc:spChg>
        <pc:spChg chg="add del mod">
          <ac:chgData name="Charles Jester" userId="S::charles.jester@revature.com::f75cea3c-e151-4c95-9152-34449bede018" providerId="AD" clId="Web-{C4938FC7-3088-BC48-ECC2-ED4AA382598D}" dt="2023-05-09T14:21:55.163" v="1092"/>
          <ac:spMkLst>
            <pc:docMk/>
            <pc:sldMk cId="1749204533" sldId="312"/>
            <ac:spMk id="31" creationId="{74464CA3-1691-6D1B-0FB8-FE1BBE559E7D}"/>
          </ac:spMkLst>
        </pc:spChg>
        <pc:spChg chg="add del mod">
          <ac:chgData name="Charles Jester" userId="S::charles.jester@revature.com::f75cea3c-e151-4c95-9152-34449bede018" providerId="AD" clId="Web-{C4938FC7-3088-BC48-ECC2-ED4AA382598D}" dt="2023-05-09T14:21:55.163" v="1091"/>
          <ac:spMkLst>
            <pc:docMk/>
            <pc:sldMk cId="1749204533" sldId="312"/>
            <ac:spMk id="32" creationId="{46481466-F64D-0F35-1C26-27286A43A9AC}"/>
          </ac:spMkLst>
        </pc:spChg>
        <pc:spChg chg="add del mod">
          <ac:chgData name="Charles Jester" userId="S::charles.jester@revature.com::f75cea3c-e151-4c95-9152-34449bede018" providerId="AD" clId="Web-{C4938FC7-3088-BC48-ECC2-ED4AA382598D}" dt="2023-05-09T14:21:55.163" v="1090"/>
          <ac:spMkLst>
            <pc:docMk/>
            <pc:sldMk cId="1749204533" sldId="312"/>
            <ac:spMk id="34" creationId="{20555D34-6416-E886-16C6-D24FE3D9734C}"/>
          </ac:spMkLst>
        </pc:spChg>
        <pc:spChg chg="add del mod">
          <ac:chgData name="Charles Jester" userId="S::charles.jester@revature.com::f75cea3c-e151-4c95-9152-34449bede018" providerId="AD" clId="Web-{C4938FC7-3088-BC48-ECC2-ED4AA382598D}" dt="2023-05-09T14:21:55.163" v="1089"/>
          <ac:spMkLst>
            <pc:docMk/>
            <pc:sldMk cId="1749204533" sldId="312"/>
            <ac:spMk id="35" creationId="{FF0E7AB1-F756-5294-53D4-6E2C5D92559F}"/>
          </ac:spMkLst>
        </pc:spChg>
        <pc:spChg chg="add del mod">
          <ac:chgData name="Charles Jester" userId="S::charles.jester@revature.com::f75cea3c-e151-4c95-9152-34449bede018" providerId="AD" clId="Web-{C4938FC7-3088-BC48-ECC2-ED4AA382598D}" dt="2023-05-09T14:21:55.163" v="1088"/>
          <ac:spMkLst>
            <pc:docMk/>
            <pc:sldMk cId="1749204533" sldId="312"/>
            <ac:spMk id="36" creationId="{30E143BF-A30A-0573-4059-3EB4BEACA9D7}"/>
          </ac:spMkLst>
        </pc:spChg>
        <pc:spChg chg="add del mod">
          <ac:chgData name="Charles Jester" userId="S::charles.jester@revature.com::f75cea3c-e151-4c95-9152-34449bede018" providerId="AD" clId="Web-{C4938FC7-3088-BC48-ECC2-ED4AA382598D}" dt="2023-05-09T14:21:55.163" v="1087"/>
          <ac:spMkLst>
            <pc:docMk/>
            <pc:sldMk cId="1749204533" sldId="312"/>
            <ac:spMk id="37" creationId="{DBBE7661-2057-FE4B-803E-2909D7234217}"/>
          </ac:spMkLst>
        </pc:spChg>
        <pc:spChg chg="add del mod">
          <ac:chgData name="Charles Jester" userId="S::charles.jester@revature.com::f75cea3c-e151-4c95-9152-34449bede018" providerId="AD" clId="Web-{C4938FC7-3088-BC48-ECC2-ED4AA382598D}" dt="2023-05-09T14:21:55.163" v="1086"/>
          <ac:spMkLst>
            <pc:docMk/>
            <pc:sldMk cId="1749204533" sldId="312"/>
            <ac:spMk id="38" creationId="{42893259-BB92-6D79-8B75-F3FCEC44043E}"/>
          </ac:spMkLst>
        </pc:spChg>
        <pc:spChg chg="add del mod">
          <ac:chgData name="Charles Jester" userId="S::charles.jester@revature.com::f75cea3c-e151-4c95-9152-34449bede018" providerId="AD" clId="Web-{C4938FC7-3088-BC48-ECC2-ED4AA382598D}" dt="2023-05-09T05:30:12.952" v="656"/>
          <ac:spMkLst>
            <pc:docMk/>
            <pc:sldMk cId="1749204533" sldId="312"/>
            <ac:spMk id="39" creationId="{9EF66A24-7C78-D13C-8F17-EF4BDF333029}"/>
          </ac:spMkLst>
        </pc:spChg>
        <pc:spChg chg="add del">
          <ac:chgData name="Charles Jester" userId="S::charles.jester@revature.com::f75cea3c-e151-4c95-9152-34449bede018" providerId="AD" clId="Web-{C4938FC7-3088-BC48-ECC2-ED4AA382598D}" dt="2023-05-09T14:44:28.618" v="1335"/>
          <ac:spMkLst>
            <pc:docMk/>
            <pc:sldMk cId="1749204533" sldId="312"/>
            <ac:spMk id="39" creationId="{F612C325-C575-C13B-20C6-4E408C66D223}"/>
          </ac:spMkLst>
        </pc:spChg>
        <pc:spChg chg="add del mod">
          <ac:chgData name="Charles Jester" userId="S::charles.jester@revature.com::f75cea3c-e151-4c95-9152-34449bede018" providerId="AD" clId="Web-{C4938FC7-3088-BC48-ECC2-ED4AA382598D}" dt="2023-05-09T14:21:55.163" v="1085"/>
          <ac:spMkLst>
            <pc:docMk/>
            <pc:sldMk cId="1749204533" sldId="312"/>
            <ac:spMk id="40" creationId="{5089FB22-0098-291F-C580-B755DF9E796B}"/>
          </ac:spMkLst>
        </pc:spChg>
        <pc:spChg chg="add del mod">
          <ac:chgData name="Charles Jester" userId="S::charles.jester@revature.com::f75cea3c-e151-4c95-9152-34449bede018" providerId="AD" clId="Web-{C4938FC7-3088-BC48-ECC2-ED4AA382598D}" dt="2023-05-09T14:21:55.163" v="1084"/>
          <ac:spMkLst>
            <pc:docMk/>
            <pc:sldMk cId="1749204533" sldId="312"/>
            <ac:spMk id="41" creationId="{195CF207-48EE-9DDF-3814-B46D56726132}"/>
          </ac:spMkLst>
        </pc:spChg>
        <pc:spChg chg="add del">
          <ac:chgData name="Charles Jester" userId="S::charles.jester@revature.com::f75cea3c-e151-4c95-9152-34449bede018" providerId="AD" clId="Web-{C4938FC7-3088-BC48-ECC2-ED4AA382598D}" dt="2023-05-09T05:29:20.855" v="650"/>
          <ac:spMkLst>
            <pc:docMk/>
            <pc:sldMk cId="1749204533" sldId="312"/>
            <ac:spMk id="42" creationId="{57BDA4B5-4649-EC1D-5114-49409545926A}"/>
          </ac:spMkLst>
        </pc:spChg>
        <pc:spChg chg="add del">
          <ac:chgData name="Charles Jester" userId="S::charles.jester@revature.com::f75cea3c-e151-4c95-9152-34449bede018" providerId="AD" clId="Web-{C4938FC7-3088-BC48-ECC2-ED4AA382598D}" dt="2023-05-09T14:44:28.618" v="1334"/>
          <ac:spMkLst>
            <pc:docMk/>
            <pc:sldMk cId="1749204533" sldId="312"/>
            <ac:spMk id="43" creationId="{89370C99-1456-B5F4-E82E-400A62AC30D1}"/>
          </ac:spMkLst>
        </pc:spChg>
        <pc:spChg chg="add del">
          <ac:chgData name="Charles Jester" userId="S::charles.jester@revature.com::f75cea3c-e151-4c95-9152-34449bede018" providerId="AD" clId="Web-{C4938FC7-3088-BC48-ECC2-ED4AA382598D}" dt="2023-05-09T05:29:28.043" v="652"/>
          <ac:spMkLst>
            <pc:docMk/>
            <pc:sldMk cId="1749204533" sldId="312"/>
            <ac:spMk id="43" creationId="{8F0C1B94-9DAC-4E51-3584-AF94BE97FCF5}"/>
          </ac:spMkLst>
        </pc:spChg>
        <pc:spChg chg="add del mod">
          <ac:chgData name="Charles Jester" userId="S::charles.jester@revature.com::f75cea3c-e151-4c95-9152-34449bede018" providerId="AD" clId="Web-{C4938FC7-3088-BC48-ECC2-ED4AA382598D}" dt="2023-05-09T14:21:55.163" v="1083"/>
          <ac:spMkLst>
            <pc:docMk/>
            <pc:sldMk cId="1749204533" sldId="312"/>
            <ac:spMk id="44" creationId="{3AF9B57B-9854-D31F-E9F1-059DBE7C5FFB}"/>
          </ac:spMkLst>
        </pc:spChg>
        <pc:spChg chg="add del mod">
          <ac:chgData name="Charles Jester" userId="S::charles.jester@revature.com::f75cea3c-e151-4c95-9152-34449bede018" providerId="AD" clId="Web-{C4938FC7-3088-BC48-ECC2-ED4AA382598D}" dt="2023-05-09T14:21:55.163" v="1082"/>
          <ac:spMkLst>
            <pc:docMk/>
            <pc:sldMk cId="1749204533" sldId="312"/>
            <ac:spMk id="45" creationId="{5F884255-3455-12D4-D6AA-0D8686A730FC}"/>
          </ac:spMkLst>
        </pc:spChg>
        <pc:spChg chg="add del">
          <ac:chgData name="Charles Jester" userId="S::charles.jester@revature.com::f75cea3c-e151-4c95-9152-34449bede018" providerId="AD" clId="Web-{C4938FC7-3088-BC48-ECC2-ED4AA382598D}" dt="2023-05-09T14:44:28.618" v="1333"/>
          <ac:spMkLst>
            <pc:docMk/>
            <pc:sldMk cId="1749204533" sldId="312"/>
            <ac:spMk id="47" creationId="{6BDED788-C279-A68C-E53E-B2BF3D9FB1F3}"/>
          </ac:spMkLst>
        </pc:spChg>
        <pc:spChg chg="add del">
          <ac:chgData name="Charles Jester" userId="S::charles.jester@revature.com::f75cea3c-e151-4c95-9152-34449bede018" providerId="AD" clId="Web-{C4938FC7-3088-BC48-ECC2-ED4AA382598D}" dt="2023-05-09T14:44:28.618" v="1332"/>
          <ac:spMkLst>
            <pc:docMk/>
            <pc:sldMk cId="1749204533" sldId="312"/>
            <ac:spMk id="49" creationId="{1FBA3BFA-417D-7EB8-D606-867B474BCBA1}"/>
          </ac:spMkLst>
        </pc:spChg>
        <pc:spChg chg="add del">
          <ac:chgData name="Charles Jester" userId="S::charles.jester@revature.com::f75cea3c-e151-4c95-9152-34449bede018" providerId="AD" clId="Web-{C4938FC7-3088-BC48-ECC2-ED4AA382598D}" dt="2023-05-09T14:44:28.618" v="1331"/>
          <ac:spMkLst>
            <pc:docMk/>
            <pc:sldMk cId="1749204533" sldId="312"/>
            <ac:spMk id="51" creationId="{B8213665-F1A3-28E7-0C49-B5E1DC6E32FB}"/>
          </ac:spMkLst>
        </pc:spChg>
        <pc:spChg chg="add del">
          <ac:chgData name="Charles Jester" userId="S::charles.jester@revature.com::f75cea3c-e151-4c95-9152-34449bede018" providerId="AD" clId="Web-{C4938FC7-3088-BC48-ECC2-ED4AA382598D}" dt="2023-05-09T14:44:28.618" v="1330"/>
          <ac:spMkLst>
            <pc:docMk/>
            <pc:sldMk cId="1749204533" sldId="312"/>
            <ac:spMk id="53" creationId="{DBA4737D-CDB4-C3BD-B412-9C09A6C1B8D3}"/>
          </ac:spMkLst>
        </pc:spChg>
        <pc:spChg chg="add del">
          <ac:chgData name="Charles Jester" userId="S::charles.jester@revature.com::f75cea3c-e151-4c95-9152-34449bede018" providerId="AD" clId="Web-{C4938FC7-3088-BC48-ECC2-ED4AA382598D}" dt="2023-05-09T14:44:28.618" v="1329"/>
          <ac:spMkLst>
            <pc:docMk/>
            <pc:sldMk cId="1749204533" sldId="312"/>
            <ac:spMk id="55" creationId="{CB1D0AE1-DE91-9BF3-AE54-6A0E19C54B65}"/>
          </ac:spMkLst>
        </pc:spChg>
        <pc:spChg chg="add del">
          <ac:chgData name="Charles Jester" userId="S::charles.jester@revature.com::f75cea3c-e151-4c95-9152-34449bede018" providerId="AD" clId="Web-{C4938FC7-3088-BC48-ECC2-ED4AA382598D}" dt="2023-05-09T14:44:28.618" v="1328"/>
          <ac:spMkLst>
            <pc:docMk/>
            <pc:sldMk cId="1749204533" sldId="312"/>
            <ac:spMk id="57" creationId="{FDEFA1AD-22CC-4E26-D631-2728425D63F3}"/>
          </ac:spMkLst>
        </pc:spChg>
        <pc:spChg chg="add del">
          <ac:chgData name="Charles Jester" userId="S::charles.jester@revature.com::f75cea3c-e151-4c95-9152-34449bede018" providerId="AD" clId="Web-{C4938FC7-3088-BC48-ECC2-ED4AA382598D}" dt="2023-05-09T14:44:28.618" v="1327"/>
          <ac:spMkLst>
            <pc:docMk/>
            <pc:sldMk cId="1749204533" sldId="312"/>
            <ac:spMk id="59" creationId="{34761422-6FD3-629E-0E41-5F676CF1DDD9}"/>
          </ac:spMkLst>
        </pc:spChg>
        <pc:spChg chg="add del">
          <ac:chgData name="Charles Jester" userId="S::charles.jester@revature.com::f75cea3c-e151-4c95-9152-34449bede018" providerId="AD" clId="Web-{C4938FC7-3088-BC48-ECC2-ED4AA382598D}" dt="2023-05-09T14:44:28.618" v="1326"/>
          <ac:spMkLst>
            <pc:docMk/>
            <pc:sldMk cId="1749204533" sldId="312"/>
            <ac:spMk id="61" creationId="{DF9DE991-3391-9BA6-AB3F-48B900D3DA83}"/>
          </ac:spMkLst>
        </pc:spChg>
        <pc:spChg chg="add del">
          <ac:chgData name="Charles Jester" userId="S::charles.jester@revature.com::f75cea3c-e151-4c95-9152-34449bede018" providerId="AD" clId="Web-{C4938FC7-3088-BC48-ECC2-ED4AA382598D}" dt="2023-05-09T14:44:28.618" v="1325"/>
          <ac:spMkLst>
            <pc:docMk/>
            <pc:sldMk cId="1749204533" sldId="312"/>
            <ac:spMk id="63" creationId="{B1116973-8F75-64C3-74C1-27347ACB9F9C}"/>
          </ac:spMkLst>
        </pc:spChg>
        <pc:spChg chg="add del">
          <ac:chgData name="Charles Jester" userId="S::charles.jester@revature.com::f75cea3c-e151-4c95-9152-34449bede018" providerId="AD" clId="Web-{C4938FC7-3088-BC48-ECC2-ED4AA382598D}" dt="2023-05-09T14:44:28.618" v="1324"/>
          <ac:spMkLst>
            <pc:docMk/>
            <pc:sldMk cId="1749204533" sldId="312"/>
            <ac:spMk id="65" creationId="{6205E326-FEC8-BF02-EBFB-238BB09CD2D4}"/>
          </ac:spMkLst>
        </pc:spChg>
        <pc:spChg chg="add del">
          <ac:chgData name="Charles Jester" userId="S::charles.jester@revature.com::f75cea3c-e151-4c95-9152-34449bede018" providerId="AD" clId="Web-{C4938FC7-3088-BC48-ECC2-ED4AA382598D}" dt="2023-05-09T14:44:28.618" v="1323"/>
          <ac:spMkLst>
            <pc:docMk/>
            <pc:sldMk cId="1749204533" sldId="312"/>
            <ac:spMk id="67" creationId="{41962854-868A-2384-E4F6-41641BC828A8}"/>
          </ac:spMkLst>
        </pc:spChg>
        <pc:spChg chg="add del">
          <ac:chgData name="Charles Jester" userId="S::charles.jester@revature.com::f75cea3c-e151-4c95-9152-34449bede018" providerId="AD" clId="Web-{C4938FC7-3088-BC48-ECC2-ED4AA382598D}" dt="2023-05-09T14:44:28.618" v="1322"/>
          <ac:spMkLst>
            <pc:docMk/>
            <pc:sldMk cId="1749204533" sldId="312"/>
            <ac:spMk id="69" creationId="{0BCEF3F2-837F-C42E-5374-07AA2BF9CD64}"/>
          </ac:spMkLst>
        </pc:spChg>
        <pc:spChg chg="add del">
          <ac:chgData name="Charles Jester" userId="S::charles.jester@revature.com::f75cea3c-e151-4c95-9152-34449bede018" providerId="AD" clId="Web-{C4938FC7-3088-BC48-ECC2-ED4AA382598D}" dt="2023-05-09T14:44:28.618" v="1321"/>
          <ac:spMkLst>
            <pc:docMk/>
            <pc:sldMk cId="1749204533" sldId="312"/>
            <ac:spMk id="71" creationId="{FFF1F393-7BDD-1F24-14F7-02A233804B57}"/>
          </ac:spMkLst>
        </pc:spChg>
        <pc:spChg chg="add del">
          <ac:chgData name="Charles Jester" userId="S::charles.jester@revature.com::f75cea3c-e151-4c95-9152-34449bede018" providerId="AD" clId="Web-{C4938FC7-3088-BC48-ECC2-ED4AA382598D}" dt="2023-05-09T14:44:28.618" v="1320"/>
          <ac:spMkLst>
            <pc:docMk/>
            <pc:sldMk cId="1749204533" sldId="312"/>
            <ac:spMk id="73" creationId="{5B792745-6F17-8107-9972-916A7D605A5F}"/>
          </ac:spMkLst>
        </pc:spChg>
        <pc:spChg chg="add del">
          <ac:chgData name="Charles Jester" userId="S::charles.jester@revature.com::f75cea3c-e151-4c95-9152-34449bede018" providerId="AD" clId="Web-{C4938FC7-3088-BC48-ECC2-ED4AA382598D}" dt="2023-05-09T14:44:28.618" v="1319"/>
          <ac:spMkLst>
            <pc:docMk/>
            <pc:sldMk cId="1749204533" sldId="312"/>
            <ac:spMk id="75" creationId="{35B67EA0-A8D8-2C53-EBF2-212DE3CA5F64}"/>
          </ac:spMkLst>
        </pc:spChg>
        <pc:spChg chg="add del">
          <ac:chgData name="Charles Jester" userId="S::charles.jester@revature.com::f75cea3c-e151-4c95-9152-34449bede018" providerId="AD" clId="Web-{C4938FC7-3088-BC48-ECC2-ED4AA382598D}" dt="2023-05-09T14:44:28.618" v="1318"/>
          <ac:spMkLst>
            <pc:docMk/>
            <pc:sldMk cId="1749204533" sldId="312"/>
            <ac:spMk id="77" creationId="{B78B8092-46A9-C82A-0334-E70E28B867B9}"/>
          </ac:spMkLst>
        </pc:spChg>
        <pc:spChg chg="add del">
          <ac:chgData name="Charles Jester" userId="S::charles.jester@revature.com::f75cea3c-e151-4c95-9152-34449bede018" providerId="AD" clId="Web-{C4938FC7-3088-BC48-ECC2-ED4AA382598D}" dt="2023-05-09T14:44:28.618" v="1317"/>
          <ac:spMkLst>
            <pc:docMk/>
            <pc:sldMk cId="1749204533" sldId="312"/>
            <ac:spMk id="79" creationId="{B9E7A7DA-4A72-64B2-3CAD-AACB89F169DC}"/>
          </ac:spMkLst>
        </pc:spChg>
        <pc:spChg chg="add del mod">
          <ac:chgData name="Charles Jester" userId="S::charles.jester@revature.com::f75cea3c-e151-4c95-9152-34449bede018" providerId="AD" clId="Web-{C4938FC7-3088-BC48-ECC2-ED4AA382598D}" dt="2023-05-09T14:44:30.962" v="1338"/>
          <ac:spMkLst>
            <pc:docMk/>
            <pc:sldMk cId="1749204533" sldId="312"/>
            <ac:spMk id="81" creationId="{6A044225-C9EB-9FCE-C241-CDF9E73FBAEB}"/>
          </ac:spMkLst>
        </pc:spChg>
        <pc:spChg chg="add mod">
          <ac:chgData name="Charles Jester" userId="S::charles.jester@revature.com::f75cea3c-e151-4c95-9152-34449bede018" providerId="AD" clId="Web-{C4938FC7-3088-BC48-ECC2-ED4AA382598D}" dt="2023-05-09T14:44:41.665" v="1339"/>
          <ac:spMkLst>
            <pc:docMk/>
            <pc:sldMk cId="1749204533" sldId="312"/>
            <ac:spMk id="83" creationId="{E9D63118-3232-1B33-9C2C-4A7658873546}"/>
          </ac:spMkLst>
        </pc:spChg>
        <pc:spChg chg="add">
          <ac:chgData name="Charles Jester" userId="S::charles.jester@revature.com::f75cea3c-e151-4c95-9152-34449bede018" providerId="AD" clId="Web-{C4938FC7-3088-BC48-ECC2-ED4AA382598D}" dt="2023-05-09T14:44:41.696" v="1341"/>
          <ac:spMkLst>
            <pc:docMk/>
            <pc:sldMk cId="1749204533" sldId="312"/>
            <ac:spMk id="94" creationId="{279263AF-2C77-80DE-4E2E-F5FE73858571}"/>
          </ac:spMkLst>
        </pc:spChg>
        <pc:spChg chg="add">
          <ac:chgData name="Charles Jester" userId="S::charles.jester@revature.com::f75cea3c-e151-4c95-9152-34449bede018" providerId="AD" clId="Web-{C4938FC7-3088-BC48-ECC2-ED4AA382598D}" dt="2023-05-09T14:44:41.712" v="1342"/>
          <ac:spMkLst>
            <pc:docMk/>
            <pc:sldMk cId="1749204533" sldId="312"/>
            <ac:spMk id="96" creationId="{F4E452D6-DAB0-F435-88EE-444DBCEE4EEE}"/>
          </ac:spMkLst>
        </pc:spChg>
        <pc:spChg chg="add">
          <ac:chgData name="Charles Jester" userId="S::charles.jester@revature.com::f75cea3c-e151-4c95-9152-34449bede018" providerId="AD" clId="Web-{C4938FC7-3088-BC48-ECC2-ED4AA382598D}" dt="2023-05-09T14:44:41.728" v="1343"/>
          <ac:spMkLst>
            <pc:docMk/>
            <pc:sldMk cId="1749204533" sldId="312"/>
            <ac:spMk id="98" creationId="{DC0B4A2A-CBDF-C5E0-0BC7-82DC3679CDBF}"/>
          </ac:spMkLst>
        </pc:spChg>
        <pc:spChg chg="add">
          <ac:chgData name="Charles Jester" userId="S::charles.jester@revature.com::f75cea3c-e151-4c95-9152-34449bede018" providerId="AD" clId="Web-{C4938FC7-3088-BC48-ECC2-ED4AA382598D}" dt="2023-05-09T14:44:41.728" v="1344"/>
          <ac:spMkLst>
            <pc:docMk/>
            <pc:sldMk cId="1749204533" sldId="312"/>
            <ac:spMk id="100" creationId="{440EF47A-87D2-9634-8C83-B626DB2A9BC9}"/>
          </ac:spMkLst>
        </pc:spChg>
        <pc:spChg chg="add">
          <ac:chgData name="Charles Jester" userId="S::charles.jester@revature.com::f75cea3c-e151-4c95-9152-34449bede018" providerId="AD" clId="Web-{C4938FC7-3088-BC48-ECC2-ED4AA382598D}" dt="2023-05-09T14:44:41.743" v="1345"/>
          <ac:spMkLst>
            <pc:docMk/>
            <pc:sldMk cId="1749204533" sldId="312"/>
            <ac:spMk id="102" creationId="{A7C3D5ED-0C3A-ED6C-952A-5C1B3D5F49E0}"/>
          </ac:spMkLst>
        </pc:spChg>
        <pc:spChg chg="add">
          <ac:chgData name="Charles Jester" userId="S::charles.jester@revature.com::f75cea3c-e151-4c95-9152-34449bede018" providerId="AD" clId="Web-{C4938FC7-3088-BC48-ECC2-ED4AA382598D}" dt="2023-05-09T14:44:41.759" v="1346"/>
          <ac:spMkLst>
            <pc:docMk/>
            <pc:sldMk cId="1749204533" sldId="312"/>
            <ac:spMk id="104" creationId="{6AA1E65F-80C0-0496-519C-1BCF8DD182DD}"/>
          </ac:spMkLst>
        </pc:spChg>
        <pc:spChg chg="add">
          <ac:chgData name="Charles Jester" userId="S::charles.jester@revature.com::f75cea3c-e151-4c95-9152-34449bede018" providerId="AD" clId="Web-{C4938FC7-3088-BC48-ECC2-ED4AA382598D}" dt="2023-05-09T14:44:41.774" v="1347"/>
          <ac:spMkLst>
            <pc:docMk/>
            <pc:sldMk cId="1749204533" sldId="312"/>
            <ac:spMk id="106" creationId="{9E5CC9BC-EF4F-9272-E591-A0DFD4396ECC}"/>
          </ac:spMkLst>
        </pc:spChg>
        <pc:spChg chg="add">
          <ac:chgData name="Charles Jester" userId="S::charles.jester@revature.com::f75cea3c-e151-4c95-9152-34449bede018" providerId="AD" clId="Web-{C4938FC7-3088-BC48-ECC2-ED4AA382598D}" dt="2023-05-09T14:44:41.774" v="1348"/>
          <ac:spMkLst>
            <pc:docMk/>
            <pc:sldMk cId="1749204533" sldId="312"/>
            <ac:spMk id="108" creationId="{A10FD01A-BECA-F37F-C533-F9F6C49F6480}"/>
          </ac:spMkLst>
        </pc:spChg>
        <pc:spChg chg="add">
          <ac:chgData name="Charles Jester" userId="S::charles.jester@revature.com::f75cea3c-e151-4c95-9152-34449bede018" providerId="AD" clId="Web-{C4938FC7-3088-BC48-ECC2-ED4AA382598D}" dt="2023-05-09T14:44:41.790" v="1349"/>
          <ac:spMkLst>
            <pc:docMk/>
            <pc:sldMk cId="1749204533" sldId="312"/>
            <ac:spMk id="110" creationId="{42D62478-0EA1-FC0E-D3A0-945E7A030ADE}"/>
          </ac:spMkLst>
        </pc:spChg>
        <pc:spChg chg="add">
          <ac:chgData name="Charles Jester" userId="S::charles.jester@revature.com::f75cea3c-e151-4c95-9152-34449bede018" providerId="AD" clId="Web-{C4938FC7-3088-BC48-ECC2-ED4AA382598D}" dt="2023-05-09T14:44:41.806" v="1350"/>
          <ac:spMkLst>
            <pc:docMk/>
            <pc:sldMk cId="1749204533" sldId="312"/>
            <ac:spMk id="112" creationId="{2745927D-FD65-BFFA-1743-E6F3E54BC1FB}"/>
          </ac:spMkLst>
        </pc:spChg>
        <pc:spChg chg="add">
          <ac:chgData name="Charles Jester" userId="S::charles.jester@revature.com::f75cea3c-e151-4c95-9152-34449bede018" providerId="AD" clId="Web-{C4938FC7-3088-BC48-ECC2-ED4AA382598D}" dt="2023-05-09T14:44:41.821" v="1351"/>
          <ac:spMkLst>
            <pc:docMk/>
            <pc:sldMk cId="1749204533" sldId="312"/>
            <ac:spMk id="114" creationId="{1CDC6CE8-77AC-4324-EA1E-4EC7CB10D6F2}"/>
          </ac:spMkLst>
        </pc:spChg>
        <pc:spChg chg="add">
          <ac:chgData name="Charles Jester" userId="S::charles.jester@revature.com::f75cea3c-e151-4c95-9152-34449bede018" providerId="AD" clId="Web-{C4938FC7-3088-BC48-ECC2-ED4AA382598D}" dt="2023-05-09T14:44:41.821" v="1352"/>
          <ac:spMkLst>
            <pc:docMk/>
            <pc:sldMk cId="1749204533" sldId="312"/>
            <ac:spMk id="116" creationId="{9AC04FF1-86E5-41A6-85A6-924EE64306EC}"/>
          </ac:spMkLst>
        </pc:spChg>
        <pc:spChg chg="add">
          <ac:chgData name="Charles Jester" userId="S::charles.jester@revature.com::f75cea3c-e151-4c95-9152-34449bede018" providerId="AD" clId="Web-{C4938FC7-3088-BC48-ECC2-ED4AA382598D}" dt="2023-05-09T14:44:41.837" v="1353"/>
          <ac:spMkLst>
            <pc:docMk/>
            <pc:sldMk cId="1749204533" sldId="312"/>
            <ac:spMk id="118" creationId="{687F5C9A-3A9A-63D7-63D5-43456F79CF9F}"/>
          </ac:spMkLst>
        </pc:spChg>
        <pc:spChg chg="add">
          <ac:chgData name="Charles Jester" userId="S::charles.jester@revature.com::f75cea3c-e151-4c95-9152-34449bede018" providerId="AD" clId="Web-{C4938FC7-3088-BC48-ECC2-ED4AA382598D}" dt="2023-05-09T14:44:41.853" v="1354"/>
          <ac:spMkLst>
            <pc:docMk/>
            <pc:sldMk cId="1749204533" sldId="312"/>
            <ac:spMk id="120" creationId="{4D3CC5F0-741C-0808-8602-95505BE96B7A}"/>
          </ac:spMkLst>
        </pc:spChg>
        <pc:spChg chg="add">
          <ac:chgData name="Charles Jester" userId="S::charles.jester@revature.com::f75cea3c-e151-4c95-9152-34449bede018" providerId="AD" clId="Web-{C4938FC7-3088-BC48-ECC2-ED4AA382598D}" dt="2023-05-09T14:44:41.868" v="1355"/>
          <ac:spMkLst>
            <pc:docMk/>
            <pc:sldMk cId="1749204533" sldId="312"/>
            <ac:spMk id="122" creationId="{56D57C3F-3ABC-ED11-40FD-DF75F02889E8}"/>
          </ac:spMkLst>
        </pc:spChg>
        <pc:spChg chg="add">
          <ac:chgData name="Charles Jester" userId="S::charles.jester@revature.com::f75cea3c-e151-4c95-9152-34449bede018" providerId="AD" clId="Web-{C4938FC7-3088-BC48-ECC2-ED4AA382598D}" dt="2023-05-09T14:44:41.884" v="1356"/>
          <ac:spMkLst>
            <pc:docMk/>
            <pc:sldMk cId="1749204533" sldId="312"/>
            <ac:spMk id="124" creationId="{3B7A35BF-312F-4A2A-995B-9B61C71A9EF8}"/>
          </ac:spMkLst>
        </pc:spChg>
        <pc:spChg chg="add">
          <ac:chgData name="Charles Jester" userId="S::charles.jester@revature.com::f75cea3c-e151-4c95-9152-34449bede018" providerId="AD" clId="Web-{C4938FC7-3088-BC48-ECC2-ED4AA382598D}" dt="2023-05-09T14:44:41.899" v="1357"/>
          <ac:spMkLst>
            <pc:docMk/>
            <pc:sldMk cId="1749204533" sldId="312"/>
            <ac:spMk id="126" creationId="{D147E7FB-C152-BEDB-658C-59C6AC14620E}"/>
          </ac:spMkLst>
        </pc:spChg>
        <pc:spChg chg="add">
          <ac:chgData name="Charles Jester" userId="S::charles.jester@revature.com::f75cea3c-e151-4c95-9152-34449bede018" providerId="AD" clId="Web-{C4938FC7-3088-BC48-ECC2-ED4AA382598D}" dt="2023-05-09T14:44:41.915" v="1358"/>
          <ac:spMkLst>
            <pc:docMk/>
            <pc:sldMk cId="1749204533" sldId="312"/>
            <ac:spMk id="128" creationId="{BBAE718B-56BB-125A-91D8-671B69CDFA46}"/>
          </ac:spMkLst>
        </pc:spChg>
        <pc:spChg chg="add">
          <ac:chgData name="Charles Jester" userId="S::charles.jester@revature.com::f75cea3c-e151-4c95-9152-34449bede018" providerId="AD" clId="Web-{C4938FC7-3088-BC48-ECC2-ED4AA382598D}" dt="2023-05-09T14:44:41.931" v="1359"/>
          <ac:spMkLst>
            <pc:docMk/>
            <pc:sldMk cId="1749204533" sldId="312"/>
            <ac:spMk id="130" creationId="{417649E3-161C-3697-F271-AD09BE98CD6B}"/>
          </ac:spMkLst>
        </pc:spChg>
        <pc:spChg chg="add">
          <ac:chgData name="Charles Jester" userId="S::charles.jester@revature.com::f75cea3c-e151-4c95-9152-34449bede018" providerId="AD" clId="Web-{C4938FC7-3088-BC48-ECC2-ED4AA382598D}" dt="2023-05-09T14:44:41.946" v="1360"/>
          <ac:spMkLst>
            <pc:docMk/>
            <pc:sldMk cId="1749204533" sldId="312"/>
            <ac:spMk id="132" creationId="{B781229D-3DA8-EE6E-1643-BA6EF97D3DED}"/>
          </ac:spMkLst>
        </pc:spChg>
        <pc:grpChg chg="del">
          <ac:chgData name="Charles Jester" userId="S::charles.jester@revature.com::f75cea3c-e151-4c95-9152-34449bede018" providerId="AD" clId="Web-{C4938FC7-3088-BC48-ECC2-ED4AA382598D}" dt="2023-05-09T04:54:58.718" v="345"/>
          <ac:grpSpMkLst>
            <pc:docMk/>
            <pc:sldMk cId="1749204533" sldId="312"/>
            <ac:grpSpMk id="2" creationId="{00000000-0000-0000-0000-000000000000}"/>
          </ac:grpSpMkLst>
        </pc:grpChg>
        <pc:grpChg chg="del">
          <ac:chgData name="Charles Jester" userId="S::charles.jester@revature.com::f75cea3c-e151-4c95-9152-34449bede018" providerId="AD" clId="Web-{C4938FC7-3088-BC48-ECC2-ED4AA382598D}" dt="2023-05-09T04:54:56.968" v="344"/>
          <ac:grpSpMkLst>
            <pc:docMk/>
            <pc:sldMk cId="1749204533" sldId="312"/>
            <ac:grpSpMk id="3" creationId="{00000000-0000-0000-0000-000000000000}"/>
          </ac:grpSpMkLst>
        </pc:grpChg>
        <pc:grpChg chg="add del mod">
          <ac:chgData name="Charles Jester" userId="S::charles.jester@revature.com::f75cea3c-e151-4c95-9152-34449bede018" providerId="AD" clId="Web-{C4938FC7-3088-BC48-ECC2-ED4AA382598D}" dt="2023-05-09T14:43:51.789" v="1287"/>
          <ac:grpSpMkLst>
            <pc:docMk/>
            <pc:sldMk cId="1749204533" sldId="312"/>
            <ac:grpSpMk id="11" creationId="{EB3CB1C7-CB86-9307-3EC4-C1BA4A2C1137}"/>
          </ac:grpSpMkLst>
        </pc:grpChg>
        <pc:grpChg chg="del">
          <ac:chgData name="Charles Jester" userId="S::charles.jester@revature.com::f75cea3c-e151-4c95-9152-34449bede018" providerId="AD" clId="Web-{C4938FC7-3088-BC48-ECC2-ED4AA382598D}" dt="2023-05-09T04:54:56.952" v="343"/>
          <ac:grpSpMkLst>
            <pc:docMk/>
            <pc:sldMk cId="1749204533" sldId="312"/>
            <ac:grpSpMk id="14" creationId="{00000000-0000-0000-0000-000000000000}"/>
          </ac:grpSpMkLst>
        </pc:grpChg>
        <pc:grpChg chg="del">
          <ac:chgData name="Charles Jester" userId="S::charles.jester@revature.com::f75cea3c-e151-4c95-9152-34449bede018" providerId="AD" clId="Web-{C4938FC7-3088-BC48-ECC2-ED4AA382598D}" dt="2023-05-09T04:54:56.952" v="342"/>
          <ac:grpSpMkLst>
            <pc:docMk/>
            <pc:sldMk cId="1749204533" sldId="312"/>
            <ac:grpSpMk id="19" creationId="{00000000-0000-0000-0000-000000000000}"/>
          </ac:grpSpMkLst>
        </pc:grpChg>
        <pc:grpChg chg="add del">
          <ac:chgData name="Charles Jester" userId="S::charles.jester@revature.com::f75cea3c-e151-4c95-9152-34449bede018" providerId="AD" clId="Web-{C4938FC7-3088-BC48-ECC2-ED4AA382598D}" dt="2023-05-09T14:44:28.618" v="1336"/>
          <ac:grpSpMkLst>
            <pc:docMk/>
            <pc:sldMk cId="1749204533" sldId="312"/>
            <ac:grpSpMk id="21" creationId="{FD70A550-9479-AAB1-A02E-912A43AE5210}"/>
          </ac:grpSpMkLst>
        </pc:grpChg>
        <pc:grpChg chg="add">
          <ac:chgData name="Charles Jester" userId="S::charles.jester@revature.com::f75cea3c-e151-4c95-9152-34449bede018" providerId="AD" clId="Web-{C4938FC7-3088-BC48-ECC2-ED4AA382598D}" dt="2023-05-09T14:44:41.696" v="1340"/>
          <ac:grpSpMkLst>
            <pc:docMk/>
            <pc:sldMk cId="1749204533" sldId="312"/>
            <ac:grpSpMk id="92" creationId="{61D7BF5E-470E-9FB9-4DE9-E9FCA169A59B}"/>
          </ac:grpSpMkLst>
        </pc:grpChg>
        <pc:picChg chg="add del mod">
          <ac:chgData name="Charles Jester" userId="S::charles.jester@revature.com::f75cea3c-e151-4c95-9152-34449bede018" providerId="AD" clId="Web-{C4938FC7-3088-BC48-ECC2-ED4AA382598D}" dt="2023-05-09T14:21:56.898" v="1102"/>
          <ac:picMkLst>
            <pc:docMk/>
            <pc:sldMk cId="1749204533" sldId="312"/>
            <ac:picMk id="4" creationId="{5EA9AE1A-5F38-F8B1-2CED-B425CD274324}"/>
          </ac:picMkLst>
        </pc:picChg>
        <pc:cxnChg chg="mod">
          <ac:chgData name="Charles Jester" userId="S::charles.jester@revature.com::f75cea3c-e151-4c95-9152-34449bede018" providerId="AD" clId="Web-{C4938FC7-3088-BC48-ECC2-ED4AA382598D}" dt="2023-05-09T04:54:56.968" v="344"/>
          <ac:cxnSpMkLst>
            <pc:docMk/>
            <pc:sldMk cId="1749204533" sldId="312"/>
            <ac:cxnSpMk id="907" creationId="{00000000-0000-0000-0000-000000000000}"/>
          </ac:cxnSpMkLst>
        </pc:cxnChg>
        <pc:cxnChg chg="mod">
          <ac:chgData name="Charles Jester" userId="S::charles.jester@revature.com::f75cea3c-e151-4c95-9152-34449bede018" providerId="AD" clId="Web-{C4938FC7-3088-BC48-ECC2-ED4AA382598D}" dt="2023-05-09T04:54:58.718" v="345"/>
          <ac:cxnSpMkLst>
            <pc:docMk/>
            <pc:sldMk cId="1749204533" sldId="312"/>
            <ac:cxnSpMk id="913" creationId="{00000000-0000-0000-0000-000000000000}"/>
          </ac:cxnSpMkLst>
        </pc:cxnChg>
      </pc:sldChg>
      <pc:sldChg chg="del">
        <pc:chgData name="Charles Jester" userId="S::charles.jester@revature.com::f75cea3c-e151-4c95-9152-34449bede018" providerId="AD" clId="Web-{C4938FC7-3088-BC48-ECC2-ED4AA382598D}" dt="2023-05-09T15:04:40.647" v="1509"/>
        <pc:sldMkLst>
          <pc:docMk/>
          <pc:sldMk cId="4260197088" sldId="314"/>
        </pc:sldMkLst>
      </pc:sldChg>
      <pc:sldChg chg="del">
        <pc:chgData name="Charles Jester" userId="S::charles.jester@revature.com::f75cea3c-e151-4c95-9152-34449bede018" providerId="AD" clId="Web-{C4938FC7-3088-BC48-ECC2-ED4AA382598D}" dt="2023-05-08T18:16:46.576" v="30"/>
        <pc:sldMkLst>
          <pc:docMk/>
          <pc:sldMk cId="1817623260" sldId="315"/>
        </pc:sldMkLst>
      </pc:sldChg>
      <pc:sldChg chg="del">
        <pc:chgData name="Charles Jester" userId="S::charles.jester@revature.com::f75cea3c-e151-4c95-9152-34449bede018" providerId="AD" clId="Web-{C4938FC7-3088-BC48-ECC2-ED4AA382598D}" dt="2023-05-08T18:16:55.576" v="33"/>
        <pc:sldMkLst>
          <pc:docMk/>
          <pc:sldMk cId="165465917" sldId="316"/>
        </pc:sldMkLst>
      </pc:sldChg>
      <pc:sldChg chg="del">
        <pc:chgData name="Charles Jester" userId="S::charles.jester@revature.com::f75cea3c-e151-4c95-9152-34449bede018" providerId="AD" clId="Web-{C4938FC7-3088-BC48-ECC2-ED4AA382598D}" dt="2023-05-08T18:15:58.200" v="26"/>
        <pc:sldMkLst>
          <pc:docMk/>
          <pc:sldMk cId="2218205944" sldId="317"/>
        </pc:sldMkLst>
      </pc:sldChg>
      <pc:sldChg chg="del">
        <pc:chgData name="Charles Jester" userId="S::charles.jester@revature.com::f75cea3c-e151-4c95-9152-34449bede018" providerId="AD" clId="Web-{C4938FC7-3088-BC48-ECC2-ED4AA382598D}" dt="2023-05-08T18:17:10.514" v="41"/>
        <pc:sldMkLst>
          <pc:docMk/>
          <pc:sldMk cId="3256479877" sldId="318"/>
        </pc:sldMkLst>
      </pc:sldChg>
      <pc:sldChg chg="del">
        <pc:chgData name="Charles Jester" userId="S::charles.jester@revature.com::f75cea3c-e151-4c95-9152-34449bede018" providerId="AD" clId="Web-{C4938FC7-3088-BC48-ECC2-ED4AA382598D}" dt="2023-05-08T18:14:20.885" v="6"/>
        <pc:sldMkLst>
          <pc:docMk/>
          <pc:sldMk cId="908375230" sldId="319"/>
        </pc:sldMkLst>
      </pc:sldChg>
      <pc:sldChg chg="del">
        <pc:chgData name="Charles Jester" userId="S::charles.jester@revature.com::f75cea3c-e151-4c95-9152-34449bede018" providerId="AD" clId="Web-{C4938FC7-3088-BC48-ECC2-ED4AA382598D}" dt="2023-05-08T18:14:23.557" v="7"/>
        <pc:sldMkLst>
          <pc:docMk/>
          <pc:sldMk cId="1475381338" sldId="321"/>
        </pc:sldMkLst>
      </pc:sldChg>
      <pc:sldChg chg="del">
        <pc:chgData name="Charles Jester" userId="S::charles.jester@revature.com::f75cea3c-e151-4c95-9152-34449bede018" providerId="AD" clId="Web-{C4938FC7-3088-BC48-ECC2-ED4AA382598D}" dt="2023-05-08T18:17:10.514" v="40"/>
        <pc:sldMkLst>
          <pc:docMk/>
          <pc:sldMk cId="1126445983" sldId="322"/>
        </pc:sldMkLst>
      </pc:sldChg>
      <pc:sldChg chg="del">
        <pc:chgData name="Charles Jester" userId="S::charles.jester@revature.com::f75cea3c-e151-4c95-9152-34449bede018" providerId="AD" clId="Web-{C4938FC7-3088-BC48-ECC2-ED4AA382598D}" dt="2023-05-08T18:17:10.498" v="39"/>
        <pc:sldMkLst>
          <pc:docMk/>
          <pc:sldMk cId="2697679444" sldId="323"/>
        </pc:sldMkLst>
      </pc:sldChg>
      <pc:sldChg chg="del">
        <pc:chgData name="Charles Jester" userId="S::charles.jester@revature.com::f75cea3c-e151-4c95-9152-34449bede018" providerId="AD" clId="Web-{C4938FC7-3088-BC48-ECC2-ED4AA382598D}" dt="2023-05-08T18:17:10.498" v="38"/>
        <pc:sldMkLst>
          <pc:docMk/>
          <pc:sldMk cId="2468611237" sldId="325"/>
        </pc:sldMkLst>
      </pc:sldChg>
      <pc:sldChg chg="del">
        <pc:chgData name="Charles Jester" userId="S::charles.jester@revature.com::f75cea3c-e151-4c95-9152-34449bede018" providerId="AD" clId="Web-{C4938FC7-3088-BC48-ECC2-ED4AA382598D}" dt="2023-05-08T18:17:10.483" v="37"/>
        <pc:sldMkLst>
          <pc:docMk/>
          <pc:sldMk cId="3626239707" sldId="326"/>
        </pc:sldMkLst>
      </pc:sldChg>
      <pc:sldChg chg="del">
        <pc:chgData name="Charles Jester" userId="S::charles.jester@revature.com::f75cea3c-e151-4c95-9152-34449bede018" providerId="AD" clId="Web-{C4938FC7-3088-BC48-ECC2-ED4AA382598D}" dt="2023-05-08T18:17:10.467" v="36"/>
        <pc:sldMkLst>
          <pc:docMk/>
          <pc:sldMk cId="855922050" sldId="327"/>
        </pc:sldMkLst>
      </pc:sldChg>
      <pc:sldChg chg="del">
        <pc:chgData name="Charles Jester" userId="S::charles.jester@revature.com::f75cea3c-e151-4c95-9152-34449bede018" providerId="AD" clId="Web-{C4938FC7-3088-BC48-ECC2-ED4AA382598D}" dt="2023-05-08T18:17:10.389" v="35"/>
        <pc:sldMkLst>
          <pc:docMk/>
          <pc:sldMk cId="2266677675" sldId="328"/>
        </pc:sldMkLst>
      </pc:sldChg>
      <pc:sldChg chg="del">
        <pc:chgData name="Charles Jester" userId="S::charles.jester@revature.com::f75cea3c-e151-4c95-9152-34449bede018" providerId="AD" clId="Web-{C4938FC7-3088-BC48-ECC2-ED4AA382598D}" dt="2023-05-08T18:17:10.326" v="34"/>
        <pc:sldMkLst>
          <pc:docMk/>
          <pc:sldMk cId="4276322368" sldId="329"/>
        </pc:sldMkLst>
      </pc:sldChg>
      <pc:sldChg chg="del">
        <pc:chgData name="Charles Jester" userId="S::charles.jester@revature.com::f75cea3c-e151-4c95-9152-34449bede018" providerId="AD" clId="Web-{C4938FC7-3088-BC48-ECC2-ED4AA382598D}" dt="2023-05-09T04:39:25.053" v="337"/>
        <pc:sldMkLst>
          <pc:docMk/>
          <pc:sldMk cId="1236712671" sldId="330"/>
        </pc:sldMkLst>
      </pc:sldChg>
      <pc:sldChg chg="del">
        <pc:chgData name="Charles Jester" userId="S::charles.jester@revature.com::f75cea3c-e151-4c95-9152-34449bede018" providerId="AD" clId="Web-{C4938FC7-3088-BC48-ECC2-ED4AA382598D}" dt="2023-05-08T18:17:24.342" v="70"/>
        <pc:sldMkLst>
          <pc:docMk/>
          <pc:sldMk cId="3804745738" sldId="331"/>
        </pc:sldMkLst>
      </pc:sldChg>
      <pc:sldChg chg="del">
        <pc:chgData name="Charles Jester" userId="S::charles.jester@revature.com::f75cea3c-e151-4c95-9152-34449bede018" providerId="AD" clId="Web-{C4938FC7-3088-BC48-ECC2-ED4AA382598D}" dt="2023-05-08T18:17:24.342" v="69"/>
        <pc:sldMkLst>
          <pc:docMk/>
          <pc:sldMk cId="2775467314" sldId="332"/>
        </pc:sldMkLst>
      </pc:sldChg>
      <pc:sldChg chg="del">
        <pc:chgData name="Charles Jester" userId="S::charles.jester@revature.com::f75cea3c-e151-4c95-9152-34449bede018" providerId="AD" clId="Web-{C4938FC7-3088-BC48-ECC2-ED4AA382598D}" dt="2023-05-08T18:17:24.327" v="68"/>
        <pc:sldMkLst>
          <pc:docMk/>
          <pc:sldMk cId="2269731876" sldId="333"/>
        </pc:sldMkLst>
      </pc:sldChg>
      <pc:sldChg chg="del">
        <pc:chgData name="Charles Jester" userId="S::charles.jester@revature.com::f75cea3c-e151-4c95-9152-34449bede018" providerId="AD" clId="Web-{C4938FC7-3088-BC48-ECC2-ED4AA382598D}" dt="2023-05-08T18:17:24.327" v="67"/>
        <pc:sldMkLst>
          <pc:docMk/>
          <pc:sldMk cId="947411872" sldId="334"/>
        </pc:sldMkLst>
      </pc:sldChg>
      <pc:sldChg chg="del">
        <pc:chgData name="Charles Jester" userId="S::charles.jester@revature.com::f75cea3c-e151-4c95-9152-34449bede018" providerId="AD" clId="Web-{C4938FC7-3088-BC48-ECC2-ED4AA382598D}" dt="2023-05-08T18:17:24.327" v="66"/>
        <pc:sldMkLst>
          <pc:docMk/>
          <pc:sldMk cId="1191112308" sldId="335"/>
        </pc:sldMkLst>
      </pc:sldChg>
      <pc:sldChg chg="del">
        <pc:chgData name="Charles Jester" userId="S::charles.jester@revature.com::f75cea3c-e151-4c95-9152-34449bede018" providerId="AD" clId="Web-{C4938FC7-3088-BC48-ECC2-ED4AA382598D}" dt="2023-05-09T15:04:40.600" v="1507"/>
        <pc:sldMkLst>
          <pc:docMk/>
          <pc:sldMk cId="643406913" sldId="336"/>
        </pc:sldMkLst>
      </pc:sldChg>
      <pc:sldChg chg="del">
        <pc:chgData name="Charles Jester" userId="S::charles.jester@revature.com::f75cea3c-e151-4c95-9152-34449bede018" providerId="AD" clId="Web-{C4938FC7-3088-BC48-ECC2-ED4AA382598D}" dt="2023-05-09T15:04:40.491" v="1505"/>
        <pc:sldMkLst>
          <pc:docMk/>
          <pc:sldMk cId="108856369" sldId="337"/>
        </pc:sldMkLst>
      </pc:sldChg>
      <pc:sldChg chg="del">
        <pc:chgData name="Charles Jester" userId="S::charles.jester@revature.com::f75cea3c-e151-4c95-9152-34449bede018" providerId="AD" clId="Web-{C4938FC7-3088-BC48-ECC2-ED4AA382598D}" dt="2023-05-08T18:17:34.155" v="73"/>
        <pc:sldMkLst>
          <pc:docMk/>
          <pc:sldMk cId="3676738006" sldId="338"/>
        </pc:sldMkLst>
      </pc:sldChg>
      <pc:sldChg chg="del">
        <pc:chgData name="Charles Jester" userId="S::charles.jester@revature.com::f75cea3c-e151-4c95-9152-34449bede018" providerId="AD" clId="Web-{C4938FC7-3088-BC48-ECC2-ED4AA382598D}" dt="2023-05-09T15:04:40.538" v="1506"/>
        <pc:sldMkLst>
          <pc:docMk/>
          <pc:sldMk cId="3697649323" sldId="339"/>
        </pc:sldMkLst>
      </pc:sldChg>
      <pc:sldChg chg="del">
        <pc:chgData name="Charles Jester" userId="S::charles.jester@revature.com::f75cea3c-e151-4c95-9152-34449bede018" providerId="AD" clId="Web-{C4938FC7-3088-BC48-ECC2-ED4AA382598D}" dt="2023-05-09T15:04:40.397" v="1503"/>
        <pc:sldMkLst>
          <pc:docMk/>
          <pc:sldMk cId="3704975866" sldId="340"/>
        </pc:sldMkLst>
      </pc:sldChg>
      <pc:sldChg chg="del">
        <pc:chgData name="Charles Jester" userId="S::charles.jester@revature.com::f75cea3c-e151-4c95-9152-34449bede018" providerId="AD" clId="Web-{C4938FC7-3088-BC48-ECC2-ED4AA382598D}" dt="2023-05-09T15:04:40.444" v="1504"/>
        <pc:sldMkLst>
          <pc:docMk/>
          <pc:sldMk cId="3940542054" sldId="341"/>
        </pc:sldMkLst>
      </pc:sldChg>
      <pc:sldChg chg="del">
        <pc:chgData name="Charles Jester" userId="S::charles.jester@revature.com::f75cea3c-e151-4c95-9152-34449bede018" providerId="AD" clId="Web-{C4938FC7-3088-BC48-ECC2-ED4AA382598D}" dt="2023-05-09T15:04:40.303" v="1501"/>
        <pc:sldMkLst>
          <pc:docMk/>
          <pc:sldMk cId="3735730871" sldId="342"/>
        </pc:sldMkLst>
      </pc:sldChg>
      <pc:sldChg chg="del">
        <pc:chgData name="Charles Jester" userId="S::charles.jester@revature.com::f75cea3c-e151-4c95-9152-34449bede018" providerId="AD" clId="Web-{C4938FC7-3088-BC48-ECC2-ED4AA382598D}" dt="2023-05-09T15:04:40.350" v="1502"/>
        <pc:sldMkLst>
          <pc:docMk/>
          <pc:sldMk cId="159601685" sldId="343"/>
        </pc:sldMkLst>
      </pc:sldChg>
      <pc:sldChg chg="del">
        <pc:chgData name="Charles Jester" userId="S::charles.jester@revature.com::f75cea3c-e151-4c95-9152-34449bede018" providerId="AD" clId="Web-{C4938FC7-3088-BC48-ECC2-ED4AA382598D}" dt="2023-05-09T15:04:40.209" v="1499"/>
        <pc:sldMkLst>
          <pc:docMk/>
          <pc:sldMk cId="765140497" sldId="344"/>
        </pc:sldMkLst>
      </pc:sldChg>
      <pc:sldChg chg="del">
        <pc:chgData name="Charles Jester" userId="S::charles.jester@revature.com::f75cea3c-e151-4c95-9152-34449bede018" providerId="AD" clId="Web-{C4938FC7-3088-BC48-ECC2-ED4AA382598D}" dt="2023-05-09T15:04:40.272" v="1500"/>
        <pc:sldMkLst>
          <pc:docMk/>
          <pc:sldMk cId="1962310480" sldId="345"/>
        </pc:sldMkLst>
      </pc:sldChg>
      <pc:sldChg chg="del">
        <pc:chgData name="Charles Jester" userId="S::charles.jester@revature.com::f75cea3c-e151-4c95-9152-34449bede018" providerId="AD" clId="Web-{C4938FC7-3088-BC48-ECC2-ED4AA382598D}" dt="2023-05-08T18:15:58.184" v="25"/>
        <pc:sldMkLst>
          <pc:docMk/>
          <pc:sldMk cId="2562572440" sldId="346"/>
        </pc:sldMkLst>
      </pc:sldChg>
      <pc:sldChg chg="del">
        <pc:chgData name="Charles Jester" userId="S::charles.jester@revature.com::f75cea3c-e151-4c95-9152-34449bede018" providerId="AD" clId="Web-{C4938FC7-3088-BC48-ECC2-ED4AA382598D}" dt="2023-05-08T18:15:58.184" v="24"/>
        <pc:sldMkLst>
          <pc:docMk/>
          <pc:sldMk cId="4185850267" sldId="347"/>
        </pc:sldMkLst>
      </pc:sldChg>
      <pc:sldChg chg="del">
        <pc:chgData name="Charles Jester" userId="S::charles.jester@revature.com::f75cea3c-e151-4c95-9152-34449bede018" providerId="AD" clId="Web-{C4938FC7-3088-BC48-ECC2-ED4AA382598D}" dt="2023-05-08T18:15:58.168" v="23"/>
        <pc:sldMkLst>
          <pc:docMk/>
          <pc:sldMk cId="1886110662" sldId="348"/>
        </pc:sldMkLst>
      </pc:sldChg>
      <pc:sldChg chg="del">
        <pc:chgData name="Charles Jester" userId="S::charles.jester@revature.com::f75cea3c-e151-4c95-9152-34449bede018" providerId="AD" clId="Web-{C4938FC7-3088-BC48-ECC2-ED4AA382598D}" dt="2023-05-08T18:17:24.311" v="63"/>
        <pc:sldMkLst>
          <pc:docMk/>
          <pc:sldMk cId="2235593684" sldId="349"/>
        </pc:sldMkLst>
      </pc:sldChg>
      <pc:sldChg chg="del">
        <pc:chgData name="Charles Jester" userId="S::charles.jester@revature.com::f75cea3c-e151-4c95-9152-34449bede018" providerId="AD" clId="Web-{C4938FC7-3088-BC48-ECC2-ED4AA382598D}" dt="2023-05-08T18:17:24.295" v="60"/>
        <pc:sldMkLst>
          <pc:docMk/>
          <pc:sldMk cId="4294638998" sldId="350"/>
        </pc:sldMkLst>
      </pc:sldChg>
      <pc:sldChg chg="del">
        <pc:chgData name="Charles Jester" userId="S::charles.jester@revature.com::f75cea3c-e151-4c95-9152-34449bede018" providerId="AD" clId="Web-{C4938FC7-3088-BC48-ECC2-ED4AA382598D}" dt="2023-05-08T18:17:24.311" v="61"/>
        <pc:sldMkLst>
          <pc:docMk/>
          <pc:sldMk cId="1935485546" sldId="352"/>
        </pc:sldMkLst>
      </pc:sldChg>
      <pc:sldChg chg="del">
        <pc:chgData name="Charles Jester" userId="S::charles.jester@revature.com::f75cea3c-e151-4c95-9152-34449bede018" providerId="AD" clId="Web-{C4938FC7-3088-BC48-ECC2-ED4AA382598D}" dt="2023-05-08T18:17:24.311" v="64"/>
        <pc:sldMkLst>
          <pc:docMk/>
          <pc:sldMk cId="2961909079" sldId="353"/>
        </pc:sldMkLst>
      </pc:sldChg>
      <pc:sldChg chg="del">
        <pc:chgData name="Charles Jester" userId="S::charles.jester@revature.com::f75cea3c-e151-4c95-9152-34449bede018" providerId="AD" clId="Web-{C4938FC7-3088-BC48-ECC2-ED4AA382598D}" dt="2023-05-08T18:17:24.311" v="65"/>
        <pc:sldMkLst>
          <pc:docMk/>
          <pc:sldMk cId="1311579098" sldId="355"/>
        </pc:sldMkLst>
      </pc:sldChg>
      <pc:sldChg chg="del">
        <pc:chgData name="Charles Jester" userId="S::charles.jester@revature.com::f75cea3c-e151-4c95-9152-34449bede018" providerId="AD" clId="Web-{C4938FC7-3088-BC48-ECC2-ED4AA382598D}" dt="2023-05-08T18:16:55.576" v="32"/>
        <pc:sldMkLst>
          <pc:docMk/>
          <pc:sldMk cId="59848245" sldId="357"/>
        </pc:sldMkLst>
      </pc:sldChg>
      <pc:sldChg chg="del">
        <pc:chgData name="Charles Jester" userId="S::charles.jester@revature.com::f75cea3c-e151-4c95-9152-34449bede018" providerId="AD" clId="Web-{C4938FC7-3088-BC48-ECC2-ED4AA382598D}" dt="2023-05-08T18:17:24.295" v="59"/>
        <pc:sldMkLst>
          <pc:docMk/>
          <pc:sldMk cId="3197494097" sldId="359"/>
        </pc:sldMkLst>
      </pc:sldChg>
      <pc:sldChg chg="del">
        <pc:chgData name="Charles Jester" userId="S::charles.jester@revature.com::f75cea3c-e151-4c95-9152-34449bede018" providerId="AD" clId="Web-{C4938FC7-3088-BC48-ECC2-ED4AA382598D}" dt="2023-05-08T18:16:55.560" v="31"/>
        <pc:sldMkLst>
          <pc:docMk/>
          <pc:sldMk cId="260146556" sldId="360"/>
        </pc:sldMkLst>
      </pc:sldChg>
      <pc:sldChg chg="del">
        <pc:chgData name="Charles Jester" userId="S::charles.jester@revature.com::f75cea3c-e151-4c95-9152-34449bede018" providerId="AD" clId="Web-{C4938FC7-3088-BC48-ECC2-ED4AA382598D}" dt="2023-05-08T18:15:50.965" v="16"/>
        <pc:sldMkLst>
          <pc:docMk/>
          <pc:sldMk cId="2268758706" sldId="361"/>
        </pc:sldMkLst>
      </pc:sldChg>
      <pc:sldChg chg="del">
        <pc:chgData name="Charles Jester" userId="S::charles.jester@revature.com::f75cea3c-e151-4c95-9152-34449bede018" providerId="AD" clId="Web-{C4938FC7-3088-BC48-ECC2-ED4AA382598D}" dt="2023-05-08T18:17:10.561" v="47"/>
        <pc:sldMkLst>
          <pc:docMk/>
          <pc:sldMk cId="1059417660" sldId="362"/>
        </pc:sldMkLst>
      </pc:sldChg>
      <pc:sldChg chg="del">
        <pc:chgData name="Charles Jester" userId="S::charles.jester@revature.com::f75cea3c-e151-4c95-9152-34449bede018" providerId="AD" clId="Web-{C4938FC7-3088-BC48-ECC2-ED4AA382598D}" dt="2023-05-08T18:16:06.403" v="29"/>
        <pc:sldMkLst>
          <pc:docMk/>
          <pc:sldMk cId="3888238591" sldId="363"/>
        </pc:sldMkLst>
      </pc:sldChg>
      <pc:sldChg chg="del">
        <pc:chgData name="Charles Jester" userId="S::charles.jester@revature.com::f75cea3c-e151-4c95-9152-34449bede018" providerId="AD" clId="Web-{C4938FC7-3088-BC48-ECC2-ED4AA382598D}" dt="2023-05-08T18:16:06.387" v="28"/>
        <pc:sldMkLst>
          <pc:docMk/>
          <pc:sldMk cId="3655872038" sldId="364"/>
        </pc:sldMkLst>
      </pc:sldChg>
      <pc:sldChg chg="del">
        <pc:chgData name="Charles Jester" userId="S::charles.jester@revature.com::f75cea3c-e151-4c95-9152-34449bede018" providerId="AD" clId="Web-{C4938FC7-3088-BC48-ECC2-ED4AA382598D}" dt="2023-05-08T18:16:06.387" v="27"/>
        <pc:sldMkLst>
          <pc:docMk/>
          <pc:sldMk cId="3030135025" sldId="365"/>
        </pc:sldMkLst>
      </pc:sldChg>
      <pc:sldChg chg="del">
        <pc:chgData name="Charles Jester" userId="S::charles.jester@revature.com::f75cea3c-e151-4c95-9152-34449bede018" providerId="AD" clId="Web-{C4938FC7-3088-BC48-ECC2-ED4AA382598D}" dt="2023-05-08T18:17:10.561" v="48"/>
        <pc:sldMkLst>
          <pc:docMk/>
          <pc:sldMk cId="730902044" sldId="366"/>
        </pc:sldMkLst>
      </pc:sldChg>
      <pc:sldChg chg="del">
        <pc:chgData name="Charles Jester" userId="S::charles.jester@revature.com::f75cea3c-e151-4c95-9152-34449bede018" providerId="AD" clId="Web-{C4938FC7-3088-BC48-ECC2-ED4AA382598D}" dt="2023-05-08T18:17:24.280" v="58"/>
        <pc:sldMkLst>
          <pc:docMk/>
          <pc:sldMk cId="1865323949" sldId="367"/>
        </pc:sldMkLst>
      </pc:sldChg>
      <pc:sldChg chg="del">
        <pc:chgData name="Charles Jester" userId="S::charles.jester@revature.com::f75cea3c-e151-4c95-9152-34449bede018" providerId="AD" clId="Web-{C4938FC7-3088-BC48-ECC2-ED4AA382598D}" dt="2023-05-08T18:17:32.139" v="72"/>
        <pc:sldMkLst>
          <pc:docMk/>
          <pc:sldMk cId="2007268783" sldId="368"/>
        </pc:sldMkLst>
      </pc:sldChg>
      <pc:sldChg chg="del">
        <pc:chgData name="Charles Jester" userId="S::charles.jester@revature.com::f75cea3c-e151-4c95-9152-34449bede018" providerId="AD" clId="Web-{C4938FC7-3088-BC48-ECC2-ED4AA382598D}" dt="2023-05-08T18:17:29.155" v="71"/>
        <pc:sldMkLst>
          <pc:docMk/>
          <pc:sldMk cId="1050479263" sldId="369"/>
        </pc:sldMkLst>
      </pc:sldChg>
      <pc:sldChg chg="del">
        <pc:chgData name="Charles Jester" userId="S::charles.jester@revature.com::f75cea3c-e151-4c95-9152-34449bede018" providerId="AD" clId="Web-{C4938FC7-3088-BC48-ECC2-ED4AA382598D}" dt="2023-05-08T18:14:45.448" v="14"/>
        <pc:sldMkLst>
          <pc:docMk/>
          <pc:sldMk cId="3869185885" sldId="370"/>
        </pc:sldMkLst>
      </pc:sldChg>
      <pc:sldChg chg="del">
        <pc:chgData name="Charles Jester" userId="S::charles.jester@revature.com::f75cea3c-e151-4c95-9152-34449bede018" providerId="AD" clId="Web-{C4938FC7-3088-BC48-ECC2-ED4AA382598D}" dt="2023-05-08T17:18:36.454" v="0"/>
        <pc:sldMkLst>
          <pc:docMk/>
          <pc:sldMk cId="0" sldId="372"/>
        </pc:sldMkLst>
      </pc:sldChg>
      <pc:sldChg chg="del">
        <pc:chgData name="Charles Jester" userId="S::charles.jester@revature.com::f75cea3c-e151-4c95-9152-34449bede018" providerId="AD" clId="Web-{C4938FC7-3088-BC48-ECC2-ED4AA382598D}" dt="2023-05-08T18:17:24.311" v="62"/>
        <pc:sldMkLst>
          <pc:docMk/>
          <pc:sldMk cId="4258291447" sldId="394"/>
        </pc:sldMkLst>
      </pc:sldChg>
      <pc:sldChg chg="addSp delSp modSp">
        <pc:chgData name="Charles Jester" userId="S::charles.jester@revature.com::f75cea3c-e151-4c95-9152-34449bede018" providerId="AD" clId="Web-{C4938FC7-3088-BC48-ECC2-ED4AA382598D}" dt="2023-05-09T14:49:34.110" v="1376" actId="1076"/>
        <pc:sldMkLst>
          <pc:docMk/>
          <pc:sldMk cId="1182323659" sldId="398"/>
        </pc:sldMkLst>
        <pc:spChg chg="mod">
          <ac:chgData name="Charles Jester" userId="S::charles.jester@revature.com::f75cea3c-e151-4c95-9152-34449bede018" providerId="AD" clId="Web-{C4938FC7-3088-BC48-ECC2-ED4AA382598D}" dt="2023-05-08T18:38:50.401" v="151" actId="20577"/>
          <ac:spMkLst>
            <pc:docMk/>
            <pc:sldMk cId="1182323659" sldId="398"/>
            <ac:spMk id="5" creationId="{00000000-0000-0000-0000-000000000000}"/>
          </ac:spMkLst>
        </pc:spChg>
        <pc:spChg chg="mod">
          <ac:chgData name="Charles Jester" userId="S::charles.jester@revature.com::f75cea3c-e151-4c95-9152-34449bede018" providerId="AD" clId="Web-{C4938FC7-3088-BC48-ECC2-ED4AA382598D}" dt="2023-05-08T18:37:13.804" v="137" actId="14100"/>
          <ac:spMkLst>
            <pc:docMk/>
            <pc:sldMk cId="1182323659" sldId="398"/>
            <ac:spMk id="23" creationId="{62E9B6E1-7420-4F5C-A89A-7C6EAEF8CB63}"/>
          </ac:spMkLst>
        </pc:spChg>
        <pc:spChg chg="mod">
          <ac:chgData name="Charles Jester" userId="S::charles.jester@revature.com::f75cea3c-e151-4c95-9152-34449bede018" providerId="AD" clId="Web-{C4938FC7-3088-BC48-ECC2-ED4AA382598D}" dt="2023-05-09T05:51:02.369" v="1015" actId="20577"/>
          <ac:spMkLst>
            <pc:docMk/>
            <pc:sldMk cId="1182323659" sldId="398"/>
            <ac:spMk id="40" creationId="{8F0E10C9-E34C-418A-9D97-348164150FB1}"/>
          </ac:spMkLst>
        </pc:spChg>
        <pc:spChg chg="mod">
          <ac:chgData name="Charles Jester" userId="S::charles.jester@revature.com::f75cea3c-e151-4c95-9152-34449bede018" providerId="AD" clId="Web-{C4938FC7-3088-BC48-ECC2-ED4AA382598D}" dt="2023-05-08T18:38:36.932" v="150" actId="20577"/>
          <ac:spMkLst>
            <pc:docMk/>
            <pc:sldMk cId="1182323659" sldId="398"/>
            <ac:spMk id="45" creationId="{ED202FBA-1855-4291-8F3D-D382BE959925}"/>
          </ac:spMkLst>
        </pc:spChg>
        <pc:spChg chg="mod">
          <ac:chgData name="Charles Jester" userId="S::charles.jester@revature.com::f75cea3c-e151-4c95-9152-34449bede018" providerId="AD" clId="Web-{C4938FC7-3088-BC48-ECC2-ED4AA382598D}" dt="2023-05-08T18:37:31.398" v="141" actId="1076"/>
          <ac:spMkLst>
            <pc:docMk/>
            <pc:sldMk cId="1182323659" sldId="398"/>
            <ac:spMk id="47" creationId="{CA81778A-3A05-4D09-A65A-ECCF266087B0}"/>
          </ac:spMkLst>
        </pc:spChg>
        <pc:grpChg chg="mod">
          <ac:chgData name="Charles Jester" userId="S::charles.jester@revature.com::f75cea3c-e151-4c95-9152-34449bede018" providerId="AD" clId="Web-{C4938FC7-3088-BC48-ECC2-ED4AA382598D}" dt="2023-05-09T14:49:34.110" v="1376" actId="1076"/>
          <ac:grpSpMkLst>
            <pc:docMk/>
            <pc:sldMk cId="1182323659" sldId="398"/>
            <ac:grpSpMk id="26" creationId="{1862D3A7-7D5C-4CB5-850E-7CDA713837C0}"/>
          </ac:grpSpMkLst>
        </pc:grpChg>
        <pc:grpChg chg="add del mod">
          <ac:chgData name="Charles Jester" userId="S::charles.jester@revature.com::f75cea3c-e151-4c95-9152-34449bede018" providerId="AD" clId="Web-{C4938FC7-3088-BC48-ECC2-ED4AA382598D}" dt="2023-05-08T18:38:03.696" v="144" actId="1076"/>
          <ac:grpSpMkLst>
            <pc:docMk/>
            <pc:sldMk cId="1182323659" sldId="398"/>
            <ac:grpSpMk id="43" creationId="{FD69BFD3-72F5-4696-A4B5-D10D702C9EB9}"/>
          </ac:grpSpMkLst>
        </pc:grpChg>
        <pc:grpChg chg="add del">
          <ac:chgData name="Charles Jester" userId="S::charles.jester@revature.com::f75cea3c-e151-4c95-9152-34449bede018" providerId="AD" clId="Web-{C4938FC7-3088-BC48-ECC2-ED4AA382598D}" dt="2023-05-08T18:36:57.757" v="106"/>
          <ac:grpSpMkLst>
            <pc:docMk/>
            <pc:sldMk cId="1182323659" sldId="398"/>
            <ac:grpSpMk id="48" creationId="{08CEA3DE-9145-494E-86A9-7A7A8592416D}"/>
          </ac:grpSpMkLst>
        </pc:grpChg>
      </pc:sldChg>
      <pc:sldChg chg="del">
        <pc:chgData name="Charles Jester" userId="S::charles.jester@revature.com::f75cea3c-e151-4c95-9152-34449bede018" providerId="AD" clId="Web-{C4938FC7-3088-BC48-ECC2-ED4AA382598D}" dt="2023-05-08T17:18:59.753" v="2"/>
        <pc:sldMkLst>
          <pc:docMk/>
          <pc:sldMk cId="973107673" sldId="404"/>
        </pc:sldMkLst>
      </pc:sldChg>
      <pc:sldChg chg="del">
        <pc:chgData name="Charles Jester" userId="S::charles.jester@revature.com::f75cea3c-e151-4c95-9152-34449bede018" providerId="AD" clId="Web-{C4938FC7-3088-BC48-ECC2-ED4AA382598D}" dt="2023-05-09T15:04:40.647" v="1508"/>
        <pc:sldMkLst>
          <pc:docMk/>
          <pc:sldMk cId="2742430841" sldId="405"/>
        </pc:sldMkLst>
      </pc:sldChg>
      <pc:sldChg chg="delSp modSp modNotes">
        <pc:chgData name="Charles Jester" userId="S::charles.jester@revature.com::f75cea3c-e151-4c95-9152-34449bede018" providerId="AD" clId="Web-{C4938FC7-3088-BC48-ECC2-ED4AA382598D}" dt="2023-05-09T14:48:04.264" v="1373"/>
        <pc:sldMkLst>
          <pc:docMk/>
          <pc:sldMk cId="2679005221" sldId="406"/>
        </pc:sldMkLst>
        <pc:spChg chg="mod">
          <ac:chgData name="Charles Jester" userId="S::charles.jester@revature.com::f75cea3c-e151-4c95-9152-34449bede018" providerId="AD" clId="Web-{C4938FC7-3088-BC48-ECC2-ED4AA382598D}" dt="2023-05-08T18:35:34.911" v="83" actId="20577"/>
          <ac:spMkLst>
            <pc:docMk/>
            <pc:sldMk cId="2679005221" sldId="406"/>
            <ac:spMk id="2" creationId="{49061427-3FEB-B646-AA5F-55ABE602A8CD}"/>
          </ac:spMkLst>
        </pc:spChg>
        <pc:spChg chg="del">
          <ac:chgData name="Charles Jester" userId="S::charles.jester@revature.com::f75cea3c-e151-4c95-9152-34449bede018" providerId="AD" clId="Web-{C4938FC7-3088-BC48-ECC2-ED4AA382598D}" dt="2023-05-08T18:35:52.068" v="85"/>
          <ac:spMkLst>
            <pc:docMk/>
            <pc:sldMk cId="2679005221" sldId="406"/>
            <ac:spMk id="3" creationId="{B20758AF-9E10-E142-A46D-F19BF79912B5}"/>
          </ac:spMkLst>
        </pc:spChg>
        <pc:spChg chg="del">
          <ac:chgData name="Charles Jester" userId="S::charles.jester@revature.com::f75cea3c-e151-4c95-9152-34449bede018" providerId="AD" clId="Web-{C4938FC7-3088-BC48-ECC2-ED4AA382598D}" dt="2023-05-08T18:35:46.364" v="84"/>
          <ac:spMkLst>
            <pc:docMk/>
            <pc:sldMk cId="2679005221" sldId="406"/>
            <ac:spMk id="4" creationId="{7021F45A-ED6C-4F4E-9F18-20B3CB81BB83}"/>
          </ac:spMkLst>
        </pc:spChg>
      </pc:sldChg>
      <pc:sldChg chg="del">
        <pc:chgData name="Charles Jester" userId="S::charles.jester@revature.com::f75cea3c-e151-4c95-9152-34449bede018" providerId="AD" clId="Web-{C4938FC7-3088-BC48-ECC2-ED4AA382598D}" dt="2023-05-08T18:36:03.458" v="86"/>
        <pc:sldMkLst>
          <pc:docMk/>
          <pc:sldMk cId="2182027031" sldId="2134805866"/>
        </pc:sldMkLst>
      </pc:sldChg>
      <pc:sldChg chg="add del replId">
        <pc:chgData name="Charles Jester" userId="S::charles.jester@revature.com::f75cea3c-e151-4c95-9152-34449bede018" providerId="AD" clId="Web-{C4938FC7-3088-BC48-ECC2-ED4AA382598D}" dt="2023-05-09T15:04:40.647" v="1510"/>
        <pc:sldMkLst>
          <pc:docMk/>
          <pc:sldMk cId="4083798353" sldId="2134805867"/>
        </pc:sldMkLst>
      </pc:sldChg>
      <pc:sldChg chg="modSp add ord replId">
        <pc:chgData name="Charles Jester" userId="S::charles.jester@revature.com::f75cea3c-e151-4c95-9152-34449bede018" providerId="AD" clId="Web-{C4938FC7-3088-BC48-ECC2-ED4AA382598D}" dt="2023-05-09T05:03:19.185" v="432" actId="20577"/>
        <pc:sldMkLst>
          <pc:docMk/>
          <pc:sldMk cId="879483025" sldId="2134805868"/>
        </pc:sldMkLst>
        <pc:spChg chg="mod">
          <ac:chgData name="Charles Jester" userId="S::charles.jester@revature.com::f75cea3c-e151-4c95-9152-34449bede018" providerId="AD" clId="Web-{C4938FC7-3088-BC48-ECC2-ED4AA382598D}" dt="2023-05-09T05:03:19.185" v="432" actId="20577"/>
          <ac:spMkLst>
            <pc:docMk/>
            <pc:sldMk cId="879483025" sldId="2134805868"/>
            <ac:spMk id="2" creationId="{7D9E0F4D-47BB-584F-8148-CEEF4AE6DDFE}"/>
          </ac:spMkLst>
        </pc:spChg>
        <pc:picChg chg="mod">
          <ac:chgData name="Charles Jester" userId="S::charles.jester@revature.com::f75cea3c-e151-4c95-9152-34449bede018" providerId="AD" clId="Web-{C4938FC7-3088-BC48-ECC2-ED4AA382598D}" dt="2023-05-09T04:37:49.595" v="330" actId="1076"/>
          <ac:picMkLst>
            <pc:docMk/>
            <pc:sldMk cId="879483025" sldId="2134805868"/>
            <ac:picMk id="3" creationId="{05355144-DEB7-9F40-811B-307E8F83B933}"/>
          </ac:picMkLst>
        </pc:picChg>
      </pc:sldChg>
      <pc:sldChg chg="delSp modSp add replId">
        <pc:chgData name="Charles Jester" userId="S::charles.jester@revature.com::f75cea3c-e151-4c95-9152-34449bede018" providerId="AD" clId="Web-{C4938FC7-3088-BC48-ECC2-ED4AA382598D}" dt="2023-05-09T04:38:08.455" v="335"/>
        <pc:sldMkLst>
          <pc:docMk/>
          <pc:sldMk cId="1220276933" sldId="2134805869"/>
        </pc:sldMkLst>
        <pc:spChg chg="mod">
          <ac:chgData name="Charles Jester" userId="S::charles.jester@revature.com::f75cea3c-e151-4c95-9152-34449bede018" providerId="AD" clId="Web-{C4938FC7-3088-BC48-ECC2-ED4AA382598D}" dt="2023-05-09T03:47:48.511" v="320" actId="20577"/>
          <ac:spMkLst>
            <pc:docMk/>
            <pc:sldMk cId="1220276933" sldId="2134805869"/>
            <ac:spMk id="2" creationId="{7D9E0F4D-47BB-584F-8148-CEEF4AE6DDFE}"/>
          </ac:spMkLst>
        </pc:spChg>
        <pc:picChg chg="del mod">
          <ac:chgData name="Charles Jester" userId="S::charles.jester@revature.com::f75cea3c-e151-4c95-9152-34449bede018" providerId="AD" clId="Web-{C4938FC7-3088-BC48-ECC2-ED4AA382598D}" dt="2023-05-09T04:38:08.455" v="335"/>
          <ac:picMkLst>
            <pc:docMk/>
            <pc:sldMk cId="1220276933" sldId="2134805869"/>
            <ac:picMk id="3" creationId="{05355144-DEB7-9F40-811B-307E8F83B933}"/>
          </ac:picMkLst>
        </pc:picChg>
      </pc:sldChg>
      <pc:sldChg chg="addSp modSp add replId modTransition addAnim modAnim modNotes">
        <pc:chgData name="Charles Jester" userId="S::charles.jester@revature.com::f75cea3c-e151-4c95-9152-34449bede018" providerId="AD" clId="Web-{C4938FC7-3088-BC48-ECC2-ED4AA382598D}" dt="2023-05-09T15:17:19.525" v="1725"/>
        <pc:sldMkLst>
          <pc:docMk/>
          <pc:sldMk cId="3642711974" sldId="2134805870"/>
        </pc:sldMkLst>
        <pc:spChg chg="add mod">
          <ac:chgData name="Charles Jester" userId="S::charles.jester@revature.com::f75cea3c-e151-4c95-9152-34449bede018" providerId="AD" clId="Web-{C4938FC7-3088-BC48-ECC2-ED4AA382598D}" dt="2023-05-09T14:45:15.103" v="1369"/>
          <ac:spMkLst>
            <pc:docMk/>
            <pc:sldMk cId="3642711974" sldId="2134805870"/>
            <ac:spMk id="3" creationId="{7128BC49-1BB8-B2A9-344C-624F39D5AA60}"/>
          </ac:spMkLst>
        </pc:spChg>
        <pc:spChg chg="mod">
          <ac:chgData name="Charles Jester" userId="S::charles.jester@revature.com::f75cea3c-e151-4c95-9152-34449bede018" providerId="AD" clId="Web-{C4938FC7-3088-BC48-ECC2-ED4AA382598D}" dt="2023-05-09T05:44:28.002" v="946" actId="20577"/>
          <ac:spMkLst>
            <pc:docMk/>
            <pc:sldMk cId="3642711974" sldId="2134805870"/>
            <ac:spMk id="4" creationId="{D9F1BA23-666D-C22A-D169-3A649E7E45B2}"/>
          </ac:spMkLst>
        </pc:spChg>
        <pc:spChg chg="add mod">
          <ac:chgData name="Charles Jester" userId="S::charles.jester@revature.com::f75cea3c-e151-4c95-9152-34449bede018" providerId="AD" clId="Web-{C4938FC7-3088-BC48-ECC2-ED4AA382598D}" dt="2023-05-09T14:45:17.369" v="1370"/>
          <ac:spMkLst>
            <pc:docMk/>
            <pc:sldMk cId="3642711974" sldId="2134805870"/>
            <ac:spMk id="5" creationId="{D7AA8AE2-4A45-5F23-5C5D-6D98F3758378}"/>
          </ac:spMkLst>
        </pc:spChg>
        <pc:spChg chg="mod">
          <ac:chgData name="Charles Jester" userId="S::charles.jester@revature.com::f75cea3c-e151-4c95-9152-34449bede018" providerId="AD" clId="Web-{C4938FC7-3088-BC48-ECC2-ED4AA382598D}" dt="2023-05-09T05:40:16.159" v="844" actId="20577"/>
          <ac:spMkLst>
            <pc:docMk/>
            <pc:sldMk cId="3642711974" sldId="2134805870"/>
            <ac:spMk id="8" creationId="{C49D816A-E782-EE93-3182-259053D79726}"/>
          </ac:spMkLst>
        </pc:spChg>
      </pc:sldChg>
      <pc:sldChg chg="add del ord replId">
        <pc:chgData name="Charles Jester" userId="S::charles.jester@revature.com::f75cea3c-e151-4c95-9152-34449bede018" providerId="AD" clId="Web-{C4938FC7-3088-BC48-ECC2-ED4AA382598D}" dt="2023-05-09T14:52:46.239" v="1383"/>
        <pc:sldMkLst>
          <pc:docMk/>
          <pc:sldMk cId="597705692" sldId="2134805871"/>
        </pc:sldMkLst>
      </pc:sldChg>
      <pc:sldChg chg="delSp add del replId modTransition">
        <pc:chgData name="Charles Jester" userId="S::charles.jester@revature.com::f75cea3c-e151-4c95-9152-34449bede018" providerId="AD" clId="Web-{C4938FC7-3088-BC48-ECC2-ED4AA382598D}" dt="2023-05-09T14:44:49.275" v="1368"/>
        <pc:sldMkLst>
          <pc:docMk/>
          <pc:sldMk cId="2349813901" sldId="2134805871"/>
        </pc:sldMkLst>
        <pc:spChg chg="del">
          <ac:chgData name="Charles Jester" userId="S::charles.jester@revature.com::f75cea3c-e151-4c95-9152-34449bede018" providerId="AD" clId="Web-{C4938FC7-3088-BC48-ECC2-ED4AA382598D}" dt="2023-05-09T14:22:18.883" v="1113"/>
          <ac:spMkLst>
            <pc:docMk/>
            <pc:sldMk cId="2349813901" sldId="2134805871"/>
            <ac:spMk id="25" creationId="{A5556CEB-9BF5-FE12-C560-6F671E19307C}"/>
          </ac:spMkLst>
        </pc:spChg>
        <pc:spChg chg="del">
          <ac:chgData name="Charles Jester" userId="S::charles.jester@revature.com::f75cea3c-e151-4c95-9152-34449bede018" providerId="AD" clId="Web-{C4938FC7-3088-BC48-ECC2-ED4AA382598D}" dt="2023-05-09T14:22:13.383" v="1112"/>
          <ac:spMkLst>
            <pc:docMk/>
            <pc:sldMk cId="2349813901" sldId="2134805871"/>
            <ac:spMk id="26" creationId="{EBE46C19-99A6-4A44-AEF2-56A03FB0B573}"/>
          </ac:spMkLst>
        </pc:spChg>
        <pc:spChg chg="del">
          <ac:chgData name="Charles Jester" userId="S::charles.jester@revature.com::f75cea3c-e151-4c95-9152-34449bede018" providerId="AD" clId="Web-{C4938FC7-3088-BC48-ECC2-ED4AA382598D}" dt="2023-05-09T14:22:33.383" v="1119"/>
          <ac:spMkLst>
            <pc:docMk/>
            <pc:sldMk cId="2349813901" sldId="2134805871"/>
            <ac:spMk id="28" creationId="{5B967D0A-7921-1F1F-1565-E753C2FFFE43}"/>
          </ac:spMkLst>
        </pc:spChg>
        <pc:spChg chg="del">
          <ac:chgData name="Charles Jester" userId="S::charles.jester@revature.com::f75cea3c-e151-4c95-9152-34449bede018" providerId="AD" clId="Web-{C4938FC7-3088-BC48-ECC2-ED4AA382598D}" dt="2023-05-09T14:22:25.039" v="1115"/>
          <ac:spMkLst>
            <pc:docMk/>
            <pc:sldMk cId="2349813901" sldId="2134805871"/>
            <ac:spMk id="29" creationId="{66ABBFAE-55B6-F73B-42AF-235E3FC01973}"/>
          </ac:spMkLst>
        </pc:spChg>
        <pc:spChg chg="del">
          <ac:chgData name="Charles Jester" userId="S::charles.jester@revature.com::f75cea3c-e151-4c95-9152-34449bede018" providerId="AD" clId="Web-{C4938FC7-3088-BC48-ECC2-ED4AA382598D}" dt="2023-05-09T14:22:26.602" v="1116"/>
          <ac:spMkLst>
            <pc:docMk/>
            <pc:sldMk cId="2349813901" sldId="2134805871"/>
            <ac:spMk id="30" creationId="{3BEB6616-392A-30C8-59D7-7AE751D0EDD1}"/>
          </ac:spMkLst>
        </pc:spChg>
        <pc:spChg chg="del">
          <ac:chgData name="Charles Jester" userId="S::charles.jester@revature.com::f75cea3c-e151-4c95-9152-34449bede018" providerId="AD" clId="Web-{C4938FC7-3088-BC48-ECC2-ED4AA382598D}" dt="2023-05-09T14:22:28.352" v="1118"/>
          <ac:spMkLst>
            <pc:docMk/>
            <pc:sldMk cId="2349813901" sldId="2134805871"/>
            <ac:spMk id="31" creationId="{74464CA3-1691-6D1B-0FB8-FE1BBE559E7D}"/>
          </ac:spMkLst>
        </pc:spChg>
        <pc:spChg chg="del">
          <ac:chgData name="Charles Jester" userId="S::charles.jester@revature.com::f75cea3c-e151-4c95-9152-34449bede018" providerId="AD" clId="Web-{C4938FC7-3088-BC48-ECC2-ED4AA382598D}" dt="2023-05-09T14:22:27.524" v="1117"/>
          <ac:spMkLst>
            <pc:docMk/>
            <pc:sldMk cId="2349813901" sldId="2134805871"/>
            <ac:spMk id="32" creationId="{46481466-F64D-0F35-1C26-27286A43A9AC}"/>
          </ac:spMkLst>
        </pc:spChg>
        <pc:spChg chg="del">
          <ac:chgData name="Charles Jester" userId="S::charles.jester@revature.com::f75cea3c-e151-4c95-9152-34449bede018" providerId="AD" clId="Web-{C4938FC7-3088-BC48-ECC2-ED4AA382598D}" dt="2023-05-09T14:22:13.383" v="1111"/>
          <ac:spMkLst>
            <pc:docMk/>
            <pc:sldMk cId="2349813901" sldId="2134805871"/>
            <ac:spMk id="34" creationId="{20555D34-6416-E886-16C6-D24FE3D9734C}"/>
          </ac:spMkLst>
        </pc:spChg>
        <pc:spChg chg="del">
          <ac:chgData name="Charles Jester" userId="S::charles.jester@revature.com::f75cea3c-e151-4c95-9152-34449bede018" providerId="AD" clId="Web-{C4938FC7-3088-BC48-ECC2-ED4AA382598D}" dt="2023-05-09T14:22:13.383" v="1110"/>
          <ac:spMkLst>
            <pc:docMk/>
            <pc:sldMk cId="2349813901" sldId="2134805871"/>
            <ac:spMk id="35" creationId="{FF0E7AB1-F756-5294-53D4-6E2C5D92559F}"/>
          </ac:spMkLst>
        </pc:spChg>
        <pc:spChg chg="del">
          <ac:chgData name="Charles Jester" userId="S::charles.jester@revature.com::f75cea3c-e151-4c95-9152-34449bede018" providerId="AD" clId="Web-{C4938FC7-3088-BC48-ECC2-ED4AA382598D}" dt="2023-05-09T14:22:13.383" v="1109"/>
          <ac:spMkLst>
            <pc:docMk/>
            <pc:sldMk cId="2349813901" sldId="2134805871"/>
            <ac:spMk id="36" creationId="{30E143BF-A30A-0573-4059-3EB4BEACA9D7}"/>
          </ac:spMkLst>
        </pc:spChg>
        <pc:spChg chg="del">
          <ac:chgData name="Charles Jester" userId="S::charles.jester@revature.com::f75cea3c-e151-4c95-9152-34449bede018" providerId="AD" clId="Web-{C4938FC7-3088-BC48-ECC2-ED4AA382598D}" dt="2023-05-09T14:22:13.383" v="1108"/>
          <ac:spMkLst>
            <pc:docMk/>
            <pc:sldMk cId="2349813901" sldId="2134805871"/>
            <ac:spMk id="37" creationId="{DBBE7661-2057-FE4B-803E-2909D7234217}"/>
          </ac:spMkLst>
        </pc:spChg>
        <pc:spChg chg="del">
          <ac:chgData name="Charles Jester" userId="S::charles.jester@revature.com::f75cea3c-e151-4c95-9152-34449bede018" providerId="AD" clId="Web-{C4938FC7-3088-BC48-ECC2-ED4AA382598D}" dt="2023-05-09T14:22:13.383" v="1107"/>
          <ac:spMkLst>
            <pc:docMk/>
            <pc:sldMk cId="2349813901" sldId="2134805871"/>
            <ac:spMk id="38" creationId="{42893259-BB92-6D79-8B75-F3FCEC44043E}"/>
          </ac:spMkLst>
        </pc:spChg>
        <pc:spChg chg="del">
          <ac:chgData name="Charles Jester" userId="S::charles.jester@revature.com::f75cea3c-e151-4c95-9152-34449bede018" providerId="AD" clId="Web-{C4938FC7-3088-BC48-ECC2-ED4AA382598D}" dt="2023-05-09T14:22:13.383" v="1106"/>
          <ac:spMkLst>
            <pc:docMk/>
            <pc:sldMk cId="2349813901" sldId="2134805871"/>
            <ac:spMk id="40" creationId="{5089FB22-0098-291F-C580-B755DF9E796B}"/>
          </ac:spMkLst>
        </pc:spChg>
        <pc:spChg chg="del">
          <ac:chgData name="Charles Jester" userId="S::charles.jester@revature.com::f75cea3c-e151-4c95-9152-34449bede018" providerId="AD" clId="Web-{C4938FC7-3088-BC48-ECC2-ED4AA382598D}" dt="2023-05-09T14:22:13.383" v="1105"/>
          <ac:spMkLst>
            <pc:docMk/>
            <pc:sldMk cId="2349813901" sldId="2134805871"/>
            <ac:spMk id="41" creationId="{195CF207-48EE-9DDF-3814-B46D56726132}"/>
          </ac:spMkLst>
        </pc:spChg>
        <pc:spChg chg="del">
          <ac:chgData name="Charles Jester" userId="S::charles.jester@revature.com::f75cea3c-e151-4c95-9152-34449bede018" providerId="AD" clId="Web-{C4938FC7-3088-BC48-ECC2-ED4AA382598D}" dt="2023-05-09T14:22:13.383" v="1104"/>
          <ac:spMkLst>
            <pc:docMk/>
            <pc:sldMk cId="2349813901" sldId="2134805871"/>
            <ac:spMk id="44" creationId="{3AF9B57B-9854-D31F-E9F1-059DBE7C5FFB}"/>
          </ac:spMkLst>
        </pc:spChg>
        <pc:spChg chg="del">
          <ac:chgData name="Charles Jester" userId="S::charles.jester@revature.com::f75cea3c-e151-4c95-9152-34449bede018" providerId="AD" clId="Web-{C4938FC7-3088-BC48-ECC2-ED4AA382598D}" dt="2023-05-09T14:22:13.383" v="1103"/>
          <ac:spMkLst>
            <pc:docMk/>
            <pc:sldMk cId="2349813901" sldId="2134805871"/>
            <ac:spMk id="45" creationId="{5F884255-3455-12D4-D6AA-0D8686A730FC}"/>
          </ac:spMkLst>
        </pc:spChg>
        <pc:picChg chg="del">
          <ac:chgData name="Charles Jester" userId="S::charles.jester@revature.com::f75cea3c-e151-4c95-9152-34449bede018" providerId="AD" clId="Web-{C4938FC7-3088-BC48-ECC2-ED4AA382598D}" dt="2023-05-09T14:22:23.227" v="1114"/>
          <ac:picMkLst>
            <pc:docMk/>
            <pc:sldMk cId="2349813901" sldId="2134805871"/>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4"/>
        <pc:sldMkLst>
          <pc:docMk/>
          <pc:sldMk cId="3807319701" sldId="2134805871"/>
        </pc:sldMkLst>
        <pc:spChg chg="mod">
          <ac:chgData name="Charles Jester" userId="S::charles.jester@revature.com::f75cea3c-e151-4c95-9152-34449bede018" providerId="AD" clId="Web-{C4938FC7-3088-BC48-ECC2-ED4AA382598D}" dt="2023-05-09T14:16:22.406" v="1025" actId="20577"/>
          <ac:spMkLst>
            <pc:docMk/>
            <pc:sldMk cId="3807319701" sldId="2134805871"/>
            <ac:spMk id="6" creationId="{CAE5AF5F-6E9B-2817-B2AE-F94BD7ADC02B}"/>
          </ac:spMkLst>
        </pc:spChg>
      </pc:sldChg>
      <pc:sldChg chg="delSp modSp add del replId modTransition">
        <pc:chgData name="Charles Jester" userId="S::charles.jester@revature.com::f75cea3c-e151-4c95-9152-34449bede018" providerId="AD" clId="Web-{C4938FC7-3088-BC48-ECC2-ED4AA382598D}" dt="2023-05-09T14:44:49.259" v="1367"/>
        <pc:sldMkLst>
          <pc:docMk/>
          <pc:sldMk cId="893874671" sldId="2134805872"/>
        </pc:sldMkLst>
        <pc:spChg chg="mod">
          <ac:chgData name="Charles Jester" userId="S::charles.jester@revature.com::f75cea3c-e151-4c95-9152-34449bede018" providerId="AD" clId="Web-{C4938FC7-3088-BC48-ECC2-ED4AA382598D}" dt="2023-05-09T14:23:05.806" v="1123" actId="1076"/>
          <ac:spMkLst>
            <pc:docMk/>
            <pc:sldMk cId="893874671" sldId="2134805872"/>
            <ac:spMk id="12" creationId="{00000000-0000-0000-0000-000000000000}"/>
          </ac:spMkLst>
        </pc:spChg>
        <pc:spChg chg="del">
          <ac:chgData name="Charles Jester" userId="S::charles.jester@revature.com::f75cea3c-e151-4c95-9152-34449bede018" providerId="AD" clId="Web-{C4938FC7-3088-BC48-ECC2-ED4AA382598D}" dt="2023-05-09T14:23:20.978" v="1137"/>
          <ac:spMkLst>
            <pc:docMk/>
            <pc:sldMk cId="893874671" sldId="2134805872"/>
            <ac:spMk id="25" creationId="{A5556CEB-9BF5-FE12-C560-6F671E19307C}"/>
          </ac:spMkLst>
        </pc:spChg>
        <pc:spChg chg="del">
          <ac:chgData name="Charles Jester" userId="S::charles.jester@revature.com::f75cea3c-e151-4c95-9152-34449bede018" providerId="AD" clId="Web-{C4938FC7-3088-BC48-ECC2-ED4AA382598D}" dt="2023-05-09T14:23:20.978" v="1136"/>
          <ac:spMkLst>
            <pc:docMk/>
            <pc:sldMk cId="893874671" sldId="2134805872"/>
            <ac:spMk id="26" creationId="{EBE46C19-99A6-4A44-AEF2-56A03FB0B573}"/>
          </ac:spMkLst>
        </pc:spChg>
        <pc:spChg chg="del">
          <ac:chgData name="Charles Jester" userId="S::charles.jester@revature.com::f75cea3c-e151-4c95-9152-34449bede018" providerId="AD" clId="Web-{C4938FC7-3088-BC48-ECC2-ED4AA382598D}" dt="2023-05-09T14:23:20.978" v="1135"/>
          <ac:spMkLst>
            <pc:docMk/>
            <pc:sldMk cId="893874671" sldId="2134805872"/>
            <ac:spMk id="29" creationId="{66ABBFAE-55B6-F73B-42AF-235E3FC01973}"/>
          </ac:spMkLst>
        </pc:spChg>
        <pc:spChg chg="del">
          <ac:chgData name="Charles Jester" userId="S::charles.jester@revature.com::f75cea3c-e151-4c95-9152-34449bede018" providerId="AD" clId="Web-{C4938FC7-3088-BC48-ECC2-ED4AA382598D}" dt="2023-05-09T14:23:20.978" v="1134"/>
          <ac:spMkLst>
            <pc:docMk/>
            <pc:sldMk cId="893874671" sldId="2134805872"/>
            <ac:spMk id="30" creationId="{3BEB6616-392A-30C8-59D7-7AE751D0EDD1}"/>
          </ac:spMkLst>
        </pc:spChg>
        <pc:spChg chg="del">
          <ac:chgData name="Charles Jester" userId="S::charles.jester@revature.com::f75cea3c-e151-4c95-9152-34449bede018" providerId="AD" clId="Web-{C4938FC7-3088-BC48-ECC2-ED4AA382598D}" dt="2023-05-09T14:23:20.978" v="1133"/>
          <ac:spMkLst>
            <pc:docMk/>
            <pc:sldMk cId="893874671" sldId="2134805872"/>
            <ac:spMk id="31" creationId="{74464CA3-1691-6D1B-0FB8-FE1BBE559E7D}"/>
          </ac:spMkLst>
        </pc:spChg>
        <pc:spChg chg="del">
          <ac:chgData name="Charles Jester" userId="S::charles.jester@revature.com::f75cea3c-e151-4c95-9152-34449bede018" providerId="AD" clId="Web-{C4938FC7-3088-BC48-ECC2-ED4AA382598D}" dt="2023-05-09T14:23:20.978" v="1132"/>
          <ac:spMkLst>
            <pc:docMk/>
            <pc:sldMk cId="893874671" sldId="2134805872"/>
            <ac:spMk id="32" creationId="{46481466-F64D-0F35-1C26-27286A43A9AC}"/>
          </ac:spMkLst>
        </pc:spChg>
        <pc:spChg chg="del">
          <ac:chgData name="Charles Jester" userId="S::charles.jester@revature.com::f75cea3c-e151-4c95-9152-34449bede018" providerId="AD" clId="Web-{C4938FC7-3088-BC48-ECC2-ED4AA382598D}" dt="2023-05-09T14:23:20.978" v="1131"/>
          <ac:spMkLst>
            <pc:docMk/>
            <pc:sldMk cId="893874671" sldId="2134805872"/>
            <ac:spMk id="34" creationId="{20555D34-6416-E886-16C6-D24FE3D9734C}"/>
          </ac:spMkLst>
        </pc:spChg>
        <pc:spChg chg="del">
          <ac:chgData name="Charles Jester" userId="S::charles.jester@revature.com::f75cea3c-e151-4c95-9152-34449bede018" providerId="AD" clId="Web-{C4938FC7-3088-BC48-ECC2-ED4AA382598D}" dt="2023-05-09T14:23:20.978" v="1130"/>
          <ac:spMkLst>
            <pc:docMk/>
            <pc:sldMk cId="893874671" sldId="2134805872"/>
            <ac:spMk id="35" creationId="{FF0E7AB1-F756-5294-53D4-6E2C5D92559F}"/>
          </ac:spMkLst>
        </pc:spChg>
        <pc:spChg chg="del">
          <ac:chgData name="Charles Jester" userId="S::charles.jester@revature.com::f75cea3c-e151-4c95-9152-34449bede018" providerId="AD" clId="Web-{C4938FC7-3088-BC48-ECC2-ED4AA382598D}" dt="2023-05-09T14:23:20.978" v="1129"/>
          <ac:spMkLst>
            <pc:docMk/>
            <pc:sldMk cId="893874671" sldId="2134805872"/>
            <ac:spMk id="36" creationId="{30E143BF-A30A-0573-4059-3EB4BEACA9D7}"/>
          </ac:spMkLst>
        </pc:spChg>
        <pc:spChg chg="del">
          <ac:chgData name="Charles Jester" userId="S::charles.jester@revature.com::f75cea3c-e151-4c95-9152-34449bede018" providerId="AD" clId="Web-{C4938FC7-3088-BC48-ECC2-ED4AA382598D}" dt="2023-05-09T14:23:20.978" v="1128"/>
          <ac:spMkLst>
            <pc:docMk/>
            <pc:sldMk cId="893874671" sldId="2134805872"/>
            <ac:spMk id="37" creationId="{DBBE7661-2057-FE4B-803E-2909D7234217}"/>
          </ac:spMkLst>
        </pc:spChg>
        <pc:spChg chg="del">
          <ac:chgData name="Charles Jester" userId="S::charles.jester@revature.com::f75cea3c-e151-4c95-9152-34449bede018" providerId="AD" clId="Web-{C4938FC7-3088-BC48-ECC2-ED4AA382598D}" dt="2023-05-09T14:23:20.978" v="1127"/>
          <ac:spMkLst>
            <pc:docMk/>
            <pc:sldMk cId="893874671" sldId="2134805872"/>
            <ac:spMk id="38" creationId="{42893259-BB92-6D79-8B75-F3FCEC44043E}"/>
          </ac:spMkLst>
        </pc:spChg>
        <pc:spChg chg="del">
          <ac:chgData name="Charles Jester" userId="S::charles.jester@revature.com::f75cea3c-e151-4c95-9152-34449bede018" providerId="AD" clId="Web-{C4938FC7-3088-BC48-ECC2-ED4AA382598D}" dt="2023-05-09T14:23:20.978" v="1126"/>
          <ac:spMkLst>
            <pc:docMk/>
            <pc:sldMk cId="893874671" sldId="2134805872"/>
            <ac:spMk id="40" creationId="{5089FB22-0098-291F-C580-B755DF9E796B}"/>
          </ac:spMkLst>
        </pc:spChg>
        <pc:spChg chg="del">
          <ac:chgData name="Charles Jester" userId="S::charles.jester@revature.com::f75cea3c-e151-4c95-9152-34449bede018" providerId="AD" clId="Web-{C4938FC7-3088-BC48-ECC2-ED4AA382598D}" dt="2023-05-09T14:23:23.587" v="1138"/>
          <ac:spMkLst>
            <pc:docMk/>
            <pc:sldMk cId="893874671" sldId="2134805872"/>
            <ac:spMk id="41" creationId="{195CF207-48EE-9DDF-3814-B46D56726132}"/>
          </ac:spMkLst>
        </pc:spChg>
        <pc:spChg chg="del">
          <ac:chgData name="Charles Jester" userId="S::charles.jester@revature.com::f75cea3c-e151-4c95-9152-34449bede018" providerId="AD" clId="Web-{C4938FC7-3088-BC48-ECC2-ED4AA382598D}" dt="2023-05-09T14:23:20.978" v="1125"/>
          <ac:spMkLst>
            <pc:docMk/>
            <pc:sldMk cId="893874671" sldId="2134805872"/>
            <ac:spMk id="44" creationId="{3AF9B57B-9854-D31F-E9F1-059DBE7C5FFB}"/>
          </ac:spMkLst>
        </pc:spChg>
        <pc:spChg chg="del">
          <ac:chgData name="Charles Jester" userId="S::charles.jester@revature.com::f75cea3c-e151-4c95-9152-34449bede018" providerId="AD" clId="Web-{C4938FC7-3088-BC48-ECC2-ED4AA382598D}" dt="2023-05-09T14:23:20.978" v="1124"/>
          <ac:spMkLst>
            <pc:docMk/>
            <pc:sldMk cId="893874671" sldId="2134805872"/>
            <ac:spMk id="45" creationId="{5F884255-3455-12D4-D6AA-0D8686A730FC}"/>
          </ac:spMkLst>
        </pc:spChg>
        <pc:picChg chg="del">
          <ac:chgData name="Charles Jester" userId="S::charles.jester@revature.com::f75cea3c-e151-4c95-9152-34449bede018" providerId="AD" clId="Web-{C4938FC7-3088-BC48-ECC2-ED4AA382598D}" dt="2023-05-09T14:22:38.071" v="1120"/>
          <ac:picMkLst>
            <pc:docMk/>
            <pc:sldMk cId="893874671" sldId="2134805872"/>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3"/>
        <pc:sldMkLst>
          <pc:docMk/>
          <pc:sldMk cId="1909449654" sldId="2134805872"/>
        </pc:sldMkLst>
        <pc:spChg chg="mod">
          <ac:chgData name="Charles Jester" userId="S::charles.jester@revature.com::f75cea3c-e151-4c95-9152-34449bede018" providerId="AD" clId="Web-{C4938FC7-3088-BC48-ECC2-ED4AA382598D}" dt="2023-05-09T14:16:31.203" v="1027" actId="20577"/>
          <ac:spMkLst>
            <pc:docMk/>
            <pc:sldMk cId="1909449654" sldId="2134805872"/>
            <ac:spMk id="6" creationId="{CAE5AF5F-6E9B-2817-B2AE-F94BD7ADC02B}"/>
          </ac:spMkLst>
        </pc:spChg>
      </pc:sldChg>
      <pc:sldChg chg="add del replId">
        <pc:chgData name="Charles Jester" userId="S::charles.jester@revature.com::f75cea3c-e151-4c95-9152-34449bede018" providerId="AD" clId="Web-{C4938FC7-3088-BC48-ECC2-ED4AA382598D}" dt="2023-05-09T14:52:49.114" v="1384"/>
        <pc:sldMkLst>
          <pc:docMk/>
          <pc:sldMk cId="3332240794" sldId="2134805872"/>
        </pc:sldMkLst>
      </pc:sldChg>
      <pc:sldChg chg="delSp modSp add del replId modTransition">
        <pc:chgData name="Charles Jester" userId="S::charles.jester@revature.com::f75cea3c-e151-4c95-9152-34449bede018" providerId="AD" clId="Web-{C4938FC7-3088-BC48-ECC2-ED4AA382598D}" dt="2023-05-09T14:44:49.259" v="1366"/>
        <pc:sldMkLst>
          <pc:docMk/>
          <pc:sldMk cId="915931632" sldId="2134805873"/>
        </pc:sldMkLst>
        <pc:spChg chg="mod">
          <ac:chgData name="Charles Jester" userId="S::charles.jester@revature.com::f75cea3c-e151-4c95-9152-34449bede018" providerId="AD" clId="Web-{C4938FC7-3088-BC48-ECC2-ED4AA382598D}" dt="2023-05-09T14:25:18.465" v="1146" actId="1076"/>
          <ac:spMkLst>
            <pc:docMk/>
            <pc:sldMk cId="915931632" sldId="2134805873"/>
            <ac:spMk id="24" creationId="{F16B3C87-8D01-7E4F-2BCF-B681CF109319}"/>
          </ac:spMkLst>
        </pc:spChg>
        <pc:spChg chg="del">
          <ac:chgData name="Charles Jester" userId="S::charles.jester@revature.com::f75cea3c-e151-4c95-9152-34449bede018" providerId="AD" clId="Web-{C4938FC7-3088-BC48-ECC2-ED4AA382598D}" dt="2023-05-09T14:25:10.918" v="1140"/>
          <ac:spMkLst>
            <pc:docMk/>
            <pc:sldMk cId="915931632" sldId="2134805873"/>
            <ac:spMk id="25" creationId="{A5556CEB-9BF5-FE12-C560-6F671E19307C}"/>
          </ac:spMkLst>
        </pc:spChg>
        <pc:spChg chg="del">
          <ac:chgData name="Charles Jester" userId="S::charles.jester@revature.com::f75cea3c-e151-4c95-9152-34449bede018" providerId="AD" clId="Web-{C4938FC7-3088-BC48-ECC2-ED4AA382598D}" dt="2023-05-09T14:25:10.918" v="1139"/>
          <ac:spMkLst>
            <pc:docMk/>
            <pc:sldMk cId="915931632" sldId="2134805873"/>
            <ac:spMk id="26" creationId="{EBE46C19-99A6-4A44-AEF2-56A03FB0B573}"/>
          </ac:spMkLst>
        </pc:spChg>
        <pc:spChg chg="del">
          <ac:chgData name="Charles Jester" userId="S::charles.jester@revature.com::f75cea3c-e151-4c95-9152-34449bede018" providerId="AD" clId="Web-{C4938FC7-3088-BC48-ECC2-ED4AA382598D}" dt="2023-05-09T14:25:30.012" v="1156"/>
          <ac:spMkLst>
            <pc:docMk/>
            <pc:sldMk cId="915931632" sldId="2134805873"/>
            <ac:spMk id="31" creationId="{74464CA3-1691-6D1B-0FB8-FE1BBE559E7D}"/>
          </ac:spMkLst>
        </pc:spChg>
        <pc:spChg chg="del">
          <ac:chgData name="Charles Jester" userId="S::charles.jester@revature.com::f75cea3c-e151-4c95-9152-34449bede018" providerId="AD" clId="Web-{C4938FC7-3088-BC48-ECC2-ED4AA382598D}" dt="2023-05-09T14:25:30.012" v="1155"/>
          <ac:spMkLst>
            <pc:docMk/>
            <pc:sldMk cId="915931632" sldId="2134805873"/>
            <ac:spMk id="32" creationId="{46481466-F64D-0F35-1C26-27286A43A9AC}"/>
          </ac:spMkLst>
        </pc:spChg>
        <pc:spChg chg="del">
          <ac:chgData name="Charles Jester" userId="S::charles.jester@revature.com::f75cea3c-e151-4c95-9152-34449bede018" providerId="AD" clId="Web-{C4938FC7-3088-BC48-ECC2-ED4AA382598D}" dt="2023-05-09T14:25:30.012" v="1154"/>
          <ac:spMkLst>
            <pc:docMk/>
            <pc:sldMk cId="915931632" sldId="2134805873"/>
            <ac:spMk id="34" creationId="{20555D34-6416-E886-16C6-D24FE3D9734C}"/>
          </ac:spMkLst>
        </pc:spChg>
        <pc:spChg chg="del">
          <ac:chgData name="Charles Jester" userId="S::charles.jester@revature.com::f75cea3c-e151-4c95-9152-34449bede018" providerId="AD" clId="Web-{C4938FC7-3088-BC48-ECC2-ED4AA382598D}" dt="2023-05-09T14:25:33.106" v="1157"/>
          <ac:spMkLst>
            <pc:docMk/>
            <pc:sldMk cId="915931632" sldId="2134805873"/>
            <ac:spMk id="35" creationId="{FF0E7AB1-F756-5294-53D4-6E2C5D92559F}"/>
          </ac:spMkLst>
        </pc:spChg>
        <pc:spChg chg="del">
          <ac:chgData name="Charles Jester" userId="S::charles.jester@revature.com::f75cea3c-e151-4c95-9152-34449bede018" providerId="AD" clId="Web-{C4938FC7-3088-BC48-ECC2-ED4AA382598D}" dt="2023-05-09T14:25:30.012" v="1153"/>
          <ac:spMkLst>
            <pc:docMk/>
            <pc:sldMk cId="915931632" sldId="2134805873"/>
            <ac:spMk id="36" creationId="{30E143BF-A30A-0573-4059-3EB4BEACA9D7}"/>
          </ac:spMkLst>
        </pc:spChg>
        <pc:spChg chg="del">
          <ac:chgData name="Charles Jester" userId="S::charles.jester@revature.com::f75cea3c-e151-4c95-9152-34449bede018" providerId="AD" clId="Web-{C4938FC7-3088-BC48-ECC2-ED4AA382598D}" dt="2023-05-09T14:25:30.012" v="1152"/>
          <ac:spMkLst>
            <pc:docMk/>
            <pc:sldMk cId="915931632" sldId="2134805873"/>
            <ac:spMk id="37" creationId="{DBBE7661-2057-FE4B-803E-2909D7234217}"/>
          </ac:spMkLst>
        </pc:spChg>
        <pc:spChg chg="del">
          <ac:chgData name="Charles Jester" userId="S::charles.jester@revature.com::f75cea3c-e151-4c95-9152-34449bede018" providerId="AD" clId="Web-{C4938FC7-3088-BC48-ECC2-ED4AA382598D}" dt="2023-05-09T14:25:30.012" v="1151"/>
          <ac:spMkLst>
            <pc:docMk/>
            <pc:sldMk cId="915931632" sldId="2134805873"/>
            <ac:spMk id="38" creationId="{42893259-BB92-6D79-8B75-F3FCEC44043E}"/>
          </ac:spMkLst>
        </pc:spChg>
        <pc:spChg chg="del">
          <ac:chgData name="Charles Jester" userId="S::charles.jester@revature.com::f75cea3c-e151-4c95-9152-34449bede018" providerId="AD" clId="Web-{C4938FC7-3088-BC48-ECC2-ED4AA382598D}" dt="2023-05-09T14:25:30.012" v="1150"/>
          <ac:spMkLst>
            <pc:docMk/>
            <pc:sldMk cId="915931632" sldId="2134805873"/>
            <ac:spMk id="40" creationId="{5089FB22-0098-291F-C580-B755DF9E796B}"/>
          </ac:spMkLst>
        </pc:spChg>
        <pc:spChg chg="del mod">
          <ac:chgData name="Charles Jester" userId="S::charles.jester@revature.com::f75cea3c-e151-4c95-9152-34449bede018" providerId="AD" clId="Web-{C4938FC7-3088-BC48-ECC2-ED4AA382598D}" dt="2023-05-09T14:25:30.012" v="1149"/>
          <ac:spMkLst>
            <pc:docMk/>
            <pc:sldMk cId="915931632" sldId="2134805873"/>
            <ac:spMk id="41" creationId="{195CF207-48EE-9DDF-3814-B46D56726132}"/>
          </ac:spMkLst>
        </pc:spChg>
        <pc:spChg chg="del mod">
          <ac:chgData name="Charles Jester" userId="S::charles.jester@revature.com::f75cea3c-e151-4c95-9152-34449bede018" providerId="AD" clId="Web-{C4938FC7-3088-BC48-ECC2-ED4AA382598D}" dt="2023-05-09T14:25:30.012" v="1148"/>
          <ac:spMkLst>
            <pc:docMk/>
            <pc:sldMk cId="915931632" sldId="2134805873"/>
            <ac:spMk id="44" creationId="{3AF9B57B-9854-D31F-E9F1-059DBE7C5FFB}"/>
          </ac:spMkLst>
        </pc:spChg>
        <pc:spChg chg="del">
          <ac:chgData name="Charles Jester" userId="S::charles.jester@revature.com::f75cea3c-e151-4c95-9152-34449bede018" providerId="AD" clId="Web-{C4938FC7-3088-BC48-ECC2-ED4AA382598D}" dt="2023-05-09T14:25:30.012" v="1147"/>
          <ac:spMkLst>
            <pc:docMk/>
            <pc:sldMk cId="915931632" sldId="2134805873"/>
            <ac:spMk id="45" creationId="{5F884255-3455-12D4-D6AA-0D8686A730FC}"/>
          </ac:spMkLst>
        </pc:spChg>
        <pc:picChg chg="del">
          <ac:chgData name="Charles Jester" userId="S::charles.jester@revature.com::f75cea3c-e151-4c95-9152-34449bede018" providerId="AD" clId="Web-{C4938FC7-3088-BC48-ECC2-ED4AA382598D}" dt="2023-05-09T14:26:16.826" v="1167"/>
          <ac:picMkLst>
            <pc:docMk/>
            <pc:sldMk cId="915931632" sldId="2134805873"/>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2"/>
        <pc:sldMkLst>
          <pc:docMk/>
          <pc:sldMk cId="1702049523" sldId="2134805873"/>
        </pc:sldMkLst>
        <pc:spChg chg="mod">
          <ac:chgData name="Charles Jester" userId="S::charles.jester@revature.com::f75cea3c-e151-4c95-9152-34449bede018" providerId="AD" clId="Web-{C4938FC7-3088-BC48-ECC2-ED4AA382598D}" dt="2023-05-09T14:16:38.875" v="1029" actId="20577"/>
          <ac:spMkLst>
            <pc:docMk/>
            <pc:sldMk cId="1702049523" sldId="2134805873"/>
            <ac:spMk id="6" creationId="{CAE5AF5F-6E9B-2817-B2AE-F94BD7ADC02B}"/>
          </ac:spMkLst>
        </pc:spChg>
      </pc:sldChg>
      <pc:sldChg chg="modSp add ord replId">
        <pc:chgData name="Charles Jester" userId="S::charles.jester@revature.com::f75cea3c-e151-4c95-9152-34449bede018" providerId="AD" clId="Web-{C4938FC7-3088-BC48-ECC2-ED4AA382598D}" dt="2023-05-09T15:57:47.252" v="1824" actId="20577"/>
        <pc:sldMkLst>
          <pc:docMk/>
          <pc:sldMk cId="3638003459" sldId="2134805873"/>
        </pc:sldMkLst>
        <pc:spChg chg="mod">
          <ac:chgData name="Charles Jester" userId="S::charles.jester@revature.com::f75cea3c-e151-4c95-9152-34449bede018" providerId="AD" clId="Web-{C4938FC7-3088-BC48-ECC2-ED4AA382598D}" dt="2023-05-09T14:53:06.380" v="1400" actId="20577"/>
          <ac:spMkLst>
            <pc:docMk/>
            <pc:sldMk cId="3638003459" sldId="2134805873"/>
            <ac:spMk id="3" creationId="{7128BC49-1BB8-B2A9-344C-624F39D5AA60}"/>
          </ac:spMkLst>
        </pc:spChg>
        <pc:spChg chg="mod">
          <ac:chgData name="Charles Jester" userId="S::charles.jester@revature.com::f75cea3c-e151-4c95-9152-34449bede018" providerId="AD" clId="Web-{C4938FC7-3088-BC48-ECC2-ED4AA382598D}" dt="2023-05-09T15:57:47.252" v="1824" actId="20577"/>
          <ac:spMkLst>
            <pc:docMk/>
            <pc:sldMk cId="3638003459" sldId="2134805873"/>
            <ac:spMk id="5" creationId="{D7AA8AE2-4A45-5F23-5C5D-6D98F3758378}"/>
          </ac:spMkLst>
        </pc:spChg>
        <pc:spChg chg="mod">
          <ac:chgData name="Charles Jester" userId="S::charles.jester@revature.com::f75cea3c-e151-4c95-9152-34449bede018" providerId="AD" clId="Web-{C4938FC7-3088-BC48-ECC2-ED4AA382598D}" dt="2023-05-09T15:52:23.494" v="1812" actId="20577"/>
          <ac:spMkLst>
            <pc:docMk/>
            <pc:sldMk cId="3638003459" sldId="2134805873"/>
            <ac:spMk id="8" creationId="{C49D816A-E782-EE93-3182-259053D79726}"/>
          </ac:spMkLst>
        </pc:spChg>
      </pc:sldChg>
      <pc:sldChg chg="addSp delSp modSp add del replId modTransition">
        <pc:chgData name="Charles Jester" userId="S::charles.jester@revature.com::f75cea3c-e151-4c95-9152-34449bede018" providerId="AD" clId="Web-{C4938FC7-3088-BC48-ECC2-ED4AA382598D}" dt="2023-05-09T14:44:49.259" v="1365"/>
        <pc:sldMkLst>
          <pc:docMk/>
          <pc:sldMk cId="1432023546" sldId="2134805874"/>
        </pc:sldMkLst>
        <pc:spChg chg="add del">
          <ac:chgData name="Charles Jester" userId="S::charles.jester@revature.com::f75cea3c-e151-4c95-9152-34449bede018" providerId="AD" clId="Web-{C4938FC7-3088-BC48-ECC2-ED4AA382598D}" dt="2023-05-09T14:25:54.591" v="1165"/>
          <ac:spMkLst>
            <pc:docMk/>
            <pc:sldMk cId="1432023546" sldId="2134805874"/>
            <ac:spMk id="32" creationId="{46481466-F64D-0F35-1C26-27286A43A9AC}"/>
          </ac:spMkLst>
        </pc:spChg>
        <pc:spChg chg="add del">
          <ac:chgData name="Charles Jester" userId="S::charles.jester@revature.com::f75cea3c-e151-4c95-9152-34449bede018" providerId="AD" clId="Web-{C4938FC7-3088-BC48-ECC2-ED4AA382598D}" dt="2023-05-09T14:26:20.201" v="1168"/>
          <ac:spMkLst>
            <pc:docMk/>
            <pc:sldMk cId="1432023546" sldId="2134805874"/>
            <ac:spMk id="34" creationId="{20555D34-6416-E886-16C6-D24FE3D9734C}"/>
          </ac:spMkLst>
        </pc:spChg>
        <pc:spChg chg="add del">
          <ac:chgData name="Charles Jester" userId="S::charles.jester@revature.com::f75cea3c-e151-4c95-9152-34449bede018" providerId="AD" clId="Web-{C4938FC7-3088-BC48-ECC2-ED4AA382598D}" dt="2023-05-09T14:26:24.514" v="1170"/>
          <ac:spMkLst>
            <pc:docMk/>
            <pc:sldMk cId="1432023546" sldId="2134805874"/>
            <ac:spMk id="35" creationId="{FF0E7AB1-F756-5294-53D4-6E2C5D92559F}"/>
          </ac:spMkLst>
        </pc:spChg>
        <pc:spChg chg="del mod">
          <ac:chgData name="Charles Jester" userId="S::charles.jester@revature.com::f75cea3c-e151-4c95-9152-34449bede018" providerId="AD" clId="Web-{C4938FC7-3088-BC48-ECC2-ED4AA382598D}" dt="2023-05-09T14:26:30.951" v="1173"/>
          <ac:spMkLst>
            <pc:docMk/>
            <pc:sldMk cId="1432023546" sldId="2134805874"/>
            <ac:spMk id="36" creationId="{30E143BF-A30A-0573-4059-3EB4BEACA9D7}"/>
          </ac:spMkLst>
        </pc:spChg>
        <pc:spChg chg="add del">
          <ac:chgData name="Charles Jester" userId="S::charles.jester@revature.com::f75cea3c-e151-4c95-9152-34449bede018" providerId="AD" clId="Web-{C4938FC7-3088-BC48-ECC2-ED4AA382598D}" dt="2023-05-09T14:26:21.873" v="1169"/>
          <ac:spMkLst>
            <pc:docMk/>
            <pc:sldMk cId="1432023546" sldId="2134805874"/>
            <ac:spMk id="37" creationId="{DBBE7661-2057-FE4B-803E-2909D7234217}"/>
          </ac:spMkLst>
        </pc:spChg>
        <pc:spChg chg="del">
          <ac:chgData name="Charles Jester" userId="S::charles.jester@revature.com::f75cea3c-e151-4c95-9152-34449bede018" providerId="AD" clId="Web-{C4938FC7-3088-BC48-ECC2-ED4AA382598D}" dt="2023-05-09T14:26:32.264" v="1174"/>
          <ac:spMkLst>
            <pc:docMk/>
            <pc:sldMk cId="1432023546" sldId="2134805874"/>
            <ac:spMk id="38" creationId="{42893259-BB92-6D79-8B75-F3FCEC44043E}"/>
          </ac:spMkLst>
        </pc:spChg>
        <pc:spChg chg="del">
          <ac:chgData name="Charles Jester" userId="S::charles.jester@revature.com::f75cea3c-e151-4c95-9152-34449bede018" providerId="AD" clId="Web-{C4938FC7-3088-BC48-ECC2-ED4AA382598D}" dt="2023-05-09T14:26:37.811" v="1176"/>
          <ac:spMkLst>
            <pc:docMk/>
            <pc:sldMk cId="1432023546" sldId="2134805874"/>
            <ac:spMk id="40" creationId="{5089FB22-0098-291F-C580-B755DF9E796B}"/>
          </ac:spMkLst>
        </pc:spChg>
        <pc:spChg chg="del">
          <ac:chgData name="Charles Jester" userId="S::charles.jester@revature.com::f75cea3c-e151-4c95-9152-34449bede018" providerId="AD" clId="Web-{C4938FC7-3088-BC48-ECC2-ED4AA382598D}" dt="2023-05-09T14:26:41.342" v="1178"/>
          <ac:spMkLst>
            <pc:docMk/>
            <pc:sldMk cId="1432023546" sldId="2134805874"/>
            <ac:spMk id="41" creationId="{195CF207-48EE-9DDF-3814-B46D56726132}"/>
          </ac:spMkLst>
        </pc:spChg>
        <pc:spChg chg="del">
          <ac:chgData name="Charles Jester" userId="S::charles.jester@revature.com::f75cea3c-e151-4c95-9152-34449bede018" providerId="AD" clId="Web-{C4938FC7-3088-BC48-ECC2-ED4AA382598D}" dt="2023-05-09T14:26:39.483" v="1177"/>
          <ac:spMkLst>
            <pc:docMk/>
            <pc:sldMk cId="1432023546" sldId="2134805874"/>
            <ac:spMk id="44" creationId="{3AF9B57B-9854-D31F-E9F1-059DBE7C5FFB}"/>
          </ac:spMkLst>
        </pc:spChg>
        <pc:spChg chg="del">
          <ac:chgData name="Charles Jester" userId="S::charles.jester@revature.com::f75cea3c-e151-4c95-9152-34449bede018" providerId="AD" clId="Web-{C4938FC7-3088-BC48-ECC2-ED4AA382598D}" dt="2023-05-09T14:26:33.389" v="1175"/>
          <ac:spMkLst>
            <pc:docMk/>
            <pc:sldMk cId="1432023546" sldId="2134805874"/>
            <ac:spMk id="45" creationId="{5F884255-3455-12D4-D6AA-0D8686A730FC}"/>
          </ac:spMkLst>
        </pc:spChg>
        <pc:picChg chg="del">
          <ac:chgData name="Charles Jester" userId="S::charles.jester@revature.com::f75cea3c-e151-4c95-9152-34449bede018" providerId="AD" clId="Web-{C4938FC7-3088-BC48-ECC2-ED4AA382598D}" dt="2023-05-09T14:26:14.263" v="1166"/>
          <ac:picMkLst>
            <pc:docMk/>
            <pc:sldMk cId="1432023546" sldId="2134805874"/>
            <ac:picMk id="4" creationId="{5EA9AE1A-5F38-F8B1-2CED-B425CD274324}"/>
          </ac:picMkLst>
        </pc:picChg>
      </pc:sldChg>
      <pc:sldChg chg="modSp add replId">
        <pc:chgData name="Charles Jester" userId="S::charles.jester@revature.com::f75cea3c-e151-4c95-9152-34449bede018" providerId="AD" clId="Web-{C4938FC7-3088-BC48-ECC2-ED4AA382598D}" dt="2023-05-09T15:21:12.796" v="1810" actId="20577"/>
        <pc:sldMkLst>
          <pc:docMk/>
          <pc:sldMk cId="2338120084" sldId="2134805874"/>
        </pc:sldMkLst>
        <pc:spChg chg="mod">
          <ac:chgData name="Charles Jester" userId="S::charles.jester@revature.com::f75cea3c-e151-4c95-9152-34449bede018" providerId="AD" clId="Web-{C4938FC7-3088-BC48-ECC2-ED4AA382598D}" dt="2023-05-09T15:20:32.420" v="1785" actId="20577"/>
          <ac:spMkLst>
            <pc:docMk/>
            <pc:sldMk cId="2338120084" sldId="2134805874"/>
            <ac:spMk id="83" creationId="{E9D63118-3232-1B33-9C2C-4A7658873546}"/>
          </ac:spMkLst>
        </pc:spChg>
        <pc:spChg chg="mod">
          <ac:chgData name="Charles Jester" userId="S::charles.jester@revature.com::f75cea3c-e151-4c95-9152-34449bede018" providerId="AD" clId="Web-{C4938FC7-3088-BC48-ECC2-ED4AA382598D}" dt="2023-05-09T15:18:13.073" v="1748" actId="1076"/>
          <ac:spMkLst>
            <pc:docMk/>
            <pc:sldMk cId="2338120084" sldId="2134805874"/>
            <ac:spMk id="94" creationId="{279263AF-2C77-80DE-4E2E-F5FE73858571}"/>
          </ac:spMkLst>
        </pc:spChg>
        <pc:spChg chg="mod">
          <ac:chgData name="Charles Jester" userId="S::charles.jester@revature.com::f75cea3c-e151-4c95-9152-34449bede018" providerId="AD" clId="Web-{C4938FC7-3088-BC48-ECC2-ED4AA382598D}" dt="2023-05-09T15:18:54.386" v="1767"/>
          <ac:spMkLst>
            <pc:docMk/>
            <pc:sldMk cId="2338120084" sldId="2134805874"/>
            <ac:spMk id="102" creationId="{A7C3D5ED-0C3A-ED6C-952A-5C1B3D5F49E0}"/>
          </ac:spMkLst>
        </pc:spChg>
        <pc:spChg chg="mod">
          <ac:chgData name="Charles Jester" userId="S::charles.jester@revature.com::f75cea3c-e151-4c95-9152-34449bede018" providerId="AD" clId="Web-{C4938FC7-3088-BC48-ECC2-ED4AA382598D}" dt="2023-05-09T15:20:59.561" v="1805" actId="20577"/>
          <ac:spMkLst>
            <pc:docMk/>
            <pc:sldMk cId="2338120084" sldId="2134805874"/>
            <ac:spMk id="108" creationId="{A10FD01A-BECA-F37F-C533-F9F6C49F6480}"/>
          </ac:spMkLst>
        </pc:spChg>
        <pc:spChg chg="mod">
          <ac:chgData name="Charles Jester" userId="S::charles.jester@revature.com::f75cea3c-e151-4c95-9152-34449bede018" providerId="AD" clId="Web-{C4938FC7-3088-BC48-ECC2-ED4AA382598D}" dt="2023-05-09T15:21:12.796" v="1810" actId="20577"/>
          <ac:spMkLst>
            <pc:docMk/>
            <pc:sldMk cId="2338120084" sldId="2134805874"/>
            <ac:spMk id="112" creationId="{2745927D-FD65-BFFA-1743-E6F3E54BC1FB}"/>
          </ac:spMkLst>
        </pc:spChg>
        <pc:spChg chg="mod">
          <ac:chgData name="Charles Jester" userId="S::charles.jester@revature.com::f75cea3c-e151-4c95-9152-34449bede018" providerId="AD" clId="Web-{C4938FC7-3088-BC48-ECC2-ED4AA382598D}" dt="2023-05-09T15:19:16.668" v="1769" actId="20577"/>
          <ac:spMkLst>
            <pc:docMk/>
            <pc:sldMk cId="2338120084" sldId="2134805874"/>
            <ac:spMk id="122" creationId="{56D57C3F-3ABC-ED11-40FD-DF75F02889E8}"/>
          </ac:spMkLst>
        </pc:spChg>
        <pc:spChg chg="mod">
          <ac:chgData name="Charles Jester" userId="S::charles.jester@revature.com::f75cea3c-e151-4c95-9152-34449bede018" providerId="AD" clId="Web-{C4938FC7-3088-BC48-ECC2-ED4AA382598D}" dt="2023-05-09T15:18:28.401" v="1751" actId="20577"/>
          <ac:spMkLst>
            <pc:docMk/>
            <pc:sldMk cId="2338120084" sldId="2134805874"/>
            <ac:spMk id="132" creationId="{B781229D-3DA8-EE6E-1643-BA6EF97D3DED}"/>
          </ac:spMkLst>
        </pc:spChg>
      </pc:sldChg>
      <pc:sldChg chg="modSp add del replId">
        <pc:chgData name="Charles Jester" userId="S::charles.jester@revature.com::f75cea3c-e151-4c95-9152-34449bede018" providerId="AD" clId="Web-{C4938FC7-3088-BC48-ECC2-ED4AA382598D}" dt="2023-05-09T14:18:46.925" v="1061"/>
        <pc:sldMkLst>
          <pc:docMk/>
          <pc:sldMk cId="3257021599" sldId="2134805874"/>
        </pc:sldMkLst>
        <pc:spChg chg="mod">
          <ac:chgData name="Charles Jester" userId="S::charles.jester@revature.com::f75cea3c-e151-4c95-9152-34449bede018" providerId="AD" clId="Web-{C4938FC7-3088-BC48-ECC2-ED4AA382598D}" dt="2023-05-09T14:18:09.580" v="1048" actId="20577"/>
          <ac:spMkLst>
            <pc:docMk/>
            <pc:sldMk cId="3257021599" sldId="2134805874"/>
            <ac:spMk id="6" creationId="{CAE5AF5F-6E9B-2817-B2AE-F94BD7ADC02B}"/>
          </ac:spMkLst>
        </pc:spChg>
      </pc:sldChg>
      <pc:sldChg chg="add del replId">
        <pc:chgData name="Charles Jester" userId="S::charles.jester@revature.com::f75cea3c-e151-4c95-9152-34449bede018" providerId="AD" clId="Web-{C4938FC7-3088-BC48-ECC2-ED4AA382598D}" dt="2023-05-09T14:17:02.797" v="1033"/>
        <pc:sldMkLst>
          <pc:docMk/>
          <pc:sldMk cId="461263167" sldId="2134805875"/>
        </pc:sldMkLst>
      </pc:sldChg>
      <pc:sldChg chg="delSp add del replId modTransition">
        <pc:chgData name="Charles Jester" userId="S::charles.jester@revature.com::f75cea3c-e151-4c95-9152-34449bede018" providerId="AD" clId="Web-{C4938FC7-3088-BC48-ECC2-ED4AA382598D}" dt="2023-05-09T14:44:49.259" v="1364"/>
        <pc:sldMkLst>
          <pc:docMk/>
          <pc:sldMk cId="1909361180" sldId="2134805875"/>
        </pc:sldMkLst>
        <pc:spChg chg="del">
          <ac:chgData name="Charles Jester" userId="S::charles.jester@revature.com::f75cea3c-e151-4c95-9152-34449bede018" providerId="AD" clId="Web-{C4938FC7-3088-BC48-ECC2-ED4AA382598D}" dt="2023-05-09T14:27:43.391" v="1184"/>
          <ac:spMkLst>
            <pc:docMk/>
            <pc:sldMk cId="1909361180" sldId="2134805875"/>
            <ac:spMk id="25" creationId="{A5556CEB-9BF5-FE12-C560-6F671E19307C}"/>
          </ac:spMkLst>
        </pc:spChg>
        <pc:spChg chg="del">
          <ac:chgData name="Charles Jester" userId="S::charles.jester@revature.com::f75cea3c-e151-4c95-9152-34449bede018" providerId="AD" clId="Web-{C4938FC7-3088-BC48-ECC2-ED4AA382598D}" dt="2023-05-09T14:27:45.281" v="1185"/>
          <ac:spMkLst>
            <pc:docMk/>
            <pc:sldMk cId="1909361180" sldId="2134805875"/>
            <ac:spMk id="26" creationId="{EBE46C19-99A6-4A44-AEF2-56A03FB0B573}"/>
          </ac:spMkLst>
        </pc:spChg>
        <pc:spChg chg="del">
          <ac:chgData name="Charles Jester" userId="S::charles.jester@revature.com::f75cea3c-e151-4c95-9152-34449bede018" providerId="AD" clId="Web-{C4938FC7-3088-BC48-ECC2-ED4AA382598D}" dt="2023-05-09T14:26:46.795" v="1179"/>
          <ac:spMkLst>
            <pc:docMk/>
            <pc:sldMk cId="1909361180" sldId="2134805875"/>
            <ac:spMk id="38" creationId="{42893259-BB92-6D79-8B75-F3FCEC44043E}"/>
          </ac:spMkLst>
        </pc:spChg>
        <pc:spChg chg="del">
          <ac:chgData name="Charles Jester" userId="S::charles.jester@revature.com::f75cea3c-e151-4c95-9152-34449bede018" providerId="AD" clId="Web-{C4938FC7-3088-BC48-ECC2-ED4AA382598D}" dt="2023-05-09T14:26:50.139" v="1181"/>
          <ac:spMkLst>
            <pc:docMk/>
            <pc:sldMk cId="1909361180" sldId="2134805875"/>
            <ac:spMk id="40" creationId="{5089FB22-0098-291F-C580-B755DF9E796B}"/>
          </ac:spMkLst>
        </pc:spChg>
        <pc:spChg chg="del">
          <ac:chgData name="Charles Jester" userId="S::charles.jester@revature.com::f75cea3c-e151-4c95-9152-34449bede018" providerId="AD" clId="Web-{C4938FC7-3088-BC48-ECC2-ED4AA382598D}" dt="2023-05-09T14:26:53.514" v="1183"/>
          <ac:spMkLst>
            <pc:docMk/>
            <pc:sldMk cId="1909361180" sldId="2134805875"/>
            <ac:spMk id="41" creationId="{195CF207-48EE-9DDF-3814-B46D56726132}"/>
          </ac:spMkLst>
        </pc:spChg>
        <pc:spChg chg="del">
          <ac:chgData name="Charles Jester" userId="S::charles.jester@revature.com::f75cea3c-e151-4c95-9152-34449bede018" providerId="AD" clId="Web-{C4938FC7-3088-BC48-ECC2-ED4AA382598D}" dt="2023-05-09T14:26:51.827" v="1182"/>
          <ac:spMkLst>
            <pc:docMk/>
            <pc:sldMk cId="1909361180" sldId="2134805875"/>
            <ac:spMk id="44" creationId="{3AF9B57B-9854-D31F-E9F1-059DBE7C5FFB}"/>
          </ac:spMkLst>
        </pc:spChg>
        <pc:spChg chg="del">
          <ac:chgData name="Charles Jester" userId="S::charles.jester@revature.com::f75cea3c-e151-4c95-9152-34449bede018" providerId="AD" clId="Web-{C4938FC7-3088-BC48-ECC2-ED4AA382598D}" dt="2023-05-09T14:26:48.436" v="1180"/>
          <ac:spMkLst>
            <pc:docMk/>
            <pc:sldMk cId="1909361180" sldId="2134805875"/>
            <ac:spMk id="45" creationId="{5F884255-3455-12D4-D6AA-0D8686A730FC}"/>
          </ac:spMkLst>
        </pc:spChg>
      </pc:sldChg>
      <pc:sldChg chg="add del replId">
        <pc:chgData name="Charles Jester" userId="S::charles.jester@revature.com::f75cea3c-e151-4c95-9152-34449bede018" providerId="AD" clId="Web-{C4938FC7-3088-BC48-ECC2-ED4AA382598D}" dt="2023-05-09T14:18:11.439" v="1049"/>
        <pc:sldMkLst>
          <pc:docMk/>
          <pc:sldMk cId="3111110252" sldId="2134805875"/>
        </pc:sldMkLst>
      </pc:sldChg>
      <pc:sldChg chg="add del replId">
        <pc:chgData name="Charles Jester" userId="S::charles.jester@revature.com::f75cea3c-e151-4c95-9152-34449bede018" providerId="AD" clId="Web-{C4938FC7-3088-BC48-ECC2-ED4AA382598D}" dt="2023-05-09T14:17:02.797" v="1032"/>
        <pc:sldMkLst>
          <pc:docMk/>
          <pc:sldMk cId="724561020" sldId="2134805876"/>
        </pc:sldMkLst>
      </pc:sldChg>
      <pc:sldChg chg="delSp modSp add del replId modTransition">
        <pc:chgData name="Charles Jester" userId="S::charles.jester@revature.com::f75cea3c-e151-4c95-9152-34449bede018" providerId="AD" clId="Web-{C4938FC7-3088-BC48-ECC2-ED4AA382598D}" dt="2023-05-09T14:44:49.259" v="1363"/>
        <pc:sldMkLst>
          <pc:docMk/>
          <pc:sldMk cId="4167994171" sldId="2134805876"/>
        </pc:sldMkLst>
        <pc:spChg chg="del">
          <ac:chgData name="Charles Jester" userId="S::charles.jester@revature.com::f75cea3c-e151-4c95-9152-34449bede018" providerId="AD" clId="Web-{C4938FC7-3088-BC48-ECC2-ED4AA382598D}" dt="2023-05-09T14:28:37.267" v="1191"/>
          <ac:spMkLst>
            <pc:docMk/>
            <pc:sldMk cId="4167994171" sldId="2134805876"/>
            <ac:spMk id="25" creationId="{A5556CEB-9BF5-FE12-C560-6F671E19307C}"/>
          </ac:spMkLst>
        </pc:spChg>
        <pc:spChg chg="del">
          <ac:chgData name="Charles Jester" userId="S::charles.jester@revature.com::f75cea3c-e151-4c95-9152-34449bede018" providerId="AD" clId="Web-{C4938FC7-3088-BC48-ECC2-ED4AA382598D}" dt="2023-05-09T14:28:38.376" v="1192"/>
          <ac:spMkLst>
            <pc:docMk/>
            <pc:sldMk cId="4167994171" sldId="2134805876"/>
            <ac:spMk id="26" creationId="{EBE46C19-99A6-4A44-AEF2-56A03FB0B573}"/>
          </ac:spMkLst>
        </pc:spChg>
        <pc:spChg chg="del mod">
          <ac:chgData name="Charles Jester" userId="S::charles.jester@revature.com::f75cea3c-e151-4c95-9152-34449bede018" providerId="AD" clId="Web-{C4938FC7-3088-BC48-ECC2-ED4AA382598D}" dt="2023-05-09T14:28:04.266" v="1189"/>
          <ac:spMkLst>
            <pc:docMk/>
            <pc:sldMk cId="4167994171" sldId="2134805876"/>
            <ac:spMk id="41" creationId="{195CF207-48EE-9DDF-3814-B46D56726132}"/>
          </ac:spMkLst>
        </pc:spChg>
        <pc:spChg chg="del">
          <ac:chgData name="Charles Jester" userId="S::charles.jester@revature.com::f75cea3c-e151-4c95-9152-34449bede018" providerId="AD" clId="Web-{C4938FC7-3088-BC48-ECC2-ED4AA382598D}" dt="2023-05-09T14:28:05.719" v="1190"/>
          <ac:spMkLst>
            <pc:docMk/>
            <pc:sldMk cId="4167994171" sldId="2134805876"/>
            <ac:spMk id="44" creationId="{3AF9B57B-9854-D31F-E9F1-059DBE7C5FFB}"/>
          </ac:spMkLst>
        </pc:spChg>
        <pc:picChg chg="del">
          <ac:chgData name="Charles Jester" userId="S::charles.jester@revature.com::f75cea3c-e151-4c95-9152-34449bede018" providerId="AD" clId="Web-{C4938FC7-3088-BC48-ECC2-ED4AA382598D}" dt="2023-05-09T14:28:02.563" v="1188"/>
          <ac:picMkLst>
            <pc:docMk/>
            <pc:sldMk cId="4167994171" sldId="2134805876"/>
            <ac:picMk id="4" creationId="{5EA9AE1A-5F38-F8B1-2CED-B425CD274324}"/>
          </ac:picMkLst>
        </pc:picChg>
      </pc:sldChg>
      <pc:sldChg chg="delSp add del replId modTransition">
        <pc:chgData name="Charles Jester" userId="S::charles.jester@revature.com::f75cea3c-e151-4c95-9152-34449bede018" providerId="AD" clId="Web-{C4938FC7-3088-BC48-ECC2-ED4AA382598D}" dt="2023-05-09T14:44:49.259" v="1362"/>
        <pc:sldMkLst>
          <pc:docMk/>
          <pc:sldMk cId="2669697849" sldId="2134805877"/>
        </pc:sldMkLst>
        <pc:spChg chg="del">
          <ac:chgData name="Charles Jester" userId="S::charles.jester@revature.com::f75cea3c-e151-4c95-9152-34449bede018" providerId="AD" clId="Web-{C4938FC7-3088-BC48-ECC2-ED4AA382598D}" dt="2023-05-09T14:28:47.048" v="1194"/>
          <ac:spMkLst>
            <pc:docMk/>
            <pc:sldMk cId="2669697849" sldId="2134805877"/>
            <ac:spMk id="25" creationId="{A5556CEB-9BF5-FE12-C560-6F671E19307C}"/>
          </ac:spMkLst>
        </pc:spChg>
        <pc:spChg chg="del">
          <ac:chgData name="Charles Jester" userId="S::charles.jester@revature.com::f75cea3c-e151-4c95-9152-34449bede018" providerId="AD" clId="Web-{C4938FC7-3088-BC48-ECC2-ED4AA382598D}" dt="2023-05-09T14:28:45.251" v="1193"/>
          <ac:spMkLst>
            <pc:docMk/>
            <pc:sldMk cId="2669697849" sldId="2134805877"/>
            <ac:spMk id="26" creationId="{EBE46C19-99A6-4A44-AEF2-56A03FB0B573}"/>
          </ac:spMkLst>
        </pc:spChg>
        <pc:picChg chg="del">
          <ac:chgData name="Charles Jester" userId="S::charles.jester@revature.com::f75cea3c-e151-4c95-9152-34449bede018" providerId="AD" clId="Web-{C4938FC7-3088-BC48-ECC2-ED4AA382598D}" dt="2023-05-09T14:28:52.470" v="1195"/>
          <ac:picMkLst>
            <pc:docMk/>
            <pc:sldMk cId="2669697849" sldId="2134805877"/>
            <ac:picMk id="4" creationId="{5EA9AE1A-5F38-F8B1-2CED-B425CD274324}"/>
          </ac:picMkLst>
        </pc:picChg>
      </pc:sldChg>
      <pc:sldChg chg="addSp delSp modSp add del replId modTransition addAnim delAnim modAnim">
        <pc:chgData name="Charles Jester" userId="S::charles.jester@revature.com::f75cea3c-e151-4c95-9152-34449bede018" providerId="AD" clId="Web-{C4938FC7-3088-BC48-ECC2-ED4AA382598D}" dt="2023-05-09T14:44:49.243" v="1361"/>
        <pc:sldMkLst>
          <pc:docMk/>
          <pc:sldMk cId="17139282" sldId="2134805878"/>
        </pc:sldMkLst>
        <pc:spChg chg="mod">
          <ac:chgData name="Charles Jester" userId="S::charles.jester@revature.com::f75cea3c-e151-4c95-9152-34449bede018" providerId="AD" clId="Web-{C4938FC7-3088-BC48-ECC2-ED4AA382598D}" dt="2023-05-09T14:40:32.784" v="1239" actId="1076"/>
          <ac:spMkLst>
            <pc:docMk/>
            <pc:sldMk cId="17139282" sldId="2134805878"/>
            <ac:spMk id="26" creationId="{EBE46C19-99A6-4A44-AEF2-56A03FB0B573}"/>
          </ac:spMkLst>
        </pc:spChg>
        <pc:spChg chg="mod">
          <ac:chgData name="Charles Jester" userId="S::charles.jester@revature.com::f75cea3c-e151-4c95-9152-34449bede018" providerId="AD" clId="Web-{C4938FC7-3088-BC48-ECC2-ED4AA382598D}" dt="2023-05-09T14:43:34.929" v="1285" actId="1076"/>
          <ac:spMkLst>
            <pc:docMk/>
            <pc:sldMk cId="17139282" sldId="2134805878"/>
            <ac:spMk id="41" creationId="{195CF207-48EE-9DDF-3814-B46D56726132}"/>
          </ac:spMkLst>
        </pc:spChg>
        <pc:grpChg chg="add">
          <ac:chgData name="Charles Jester" userId="S::charles.jester@revature.com::f75cea3c-e151-4c95-9152-34449bede018" providerId="AD" clId="Web-{C4938FC7-3088-BC48-ECC2-ED4AA382598D}" dt="2023-05-09T14:41:49.067" v="1262"/>
          <ac:grpSpMkLst>
            <pc:docMk/>
            <pc:sldMk cId="17139282" sldId="2134805878"/>
            <ac:grpSpMk id="2" creationId="{310EA4AD-DF40-0688-1A14-7E655CA2C474}"/>
          </ac:grpSpMkLst>
        </pc:grpChg>
        <pc:picChg chg="del">
          <ac:chgData name="Charles Jester" userId="S::charles.jester@revature.com::f75cea3c-e151-4c95-9152-34449bede018" providerId="AD" clId="Web-{C4938FC7-3088-BC48-ECC2-ED4AA382598D}" dt="2023-05-09T14:29:51.206" v="1196"/>
          <ac:picMkLst>
            <pc:docMk/>
            <pc:sldMk cId="17139282" sldId="2134805878"/>
            <ac:picMk id="4" creationId="{5EA9AE1A-5F38-F8B1-2CED-B425CD274324}"/>
          </ac:picMkLst>
        </pc:picChg>
      </pc:sldChg>
      <pc:sldChg chg="delSp add del replId">
        <pc:chgData name="Charles Jester" userId="S::charles.jester@revature.com::f75cea3c-e151-4c95-9152-34449bede018" providerId="AD" clId="Web-{C4938FC7-3088-BC48-ECC2-ED4AA382598D}" dt="2023-05-09T14:29:57.441" v="1197"/>
        <pc:sldMkLst>
          <pc:docMk/>
          <pc:sldMk cId="127036361" sldId="2134805879"/>
        </pc:sldMkLst>
        <pc:picChg chg="del">
          <ac:chgData name="Charles Jester" userId="S::charles.jester@revature.com::f75cea3c-e151-4c95-9152-34449bede018" providerId="AD" clId="Web-{C4938FC7-3088-BC48-ECC2-ED4AA382598D}" dt="2023-05-09T14:22:43.524" v="1121"/>
          <ac:picMkLst>
            <pc:docMk/>
            <pc:sldMk cId="127036361" sldId="2134805879"/>
            <ac:picMk id="4" creationId="{5EA9AE1A-5F38-F8B1-2CED-B425CD274324}"/>
          </ac:picMkLst>
        </pc:picChg>
      </pc:sldChg>
    </pc:docChg>
  </pc:docChgLst>
  <pc:docChgLst>
    <pc:chgData name="Christian Campagnuolo" userId="1abf8b24-e226-4350-ae1d-a11891f5e9e2" providerId="ADAL" clId="{5A439199-73B8-264E-8C6B-289490E3B7E8}"/>
    <pc:docChg chg="undo custSel modSld">
      <pc:chgData name="Christian Campagnuolo" userId="1abf8b24-e226-4350-ae1d-a11891f5e9e2" providerId="ADAL" clId="{5A439199-73B8-264E-8C6B-289490E3B7E8}" dt="2022-08-23T20:46:34.266" v="121" actId="208"/>
      <pc:docMkLst>
        <pc:docMk/>
      </pc:docMkLst>
      <pc:sldChg chg="modSp mod">
        <pc:chgData name="Christian Campagnuolo" userId="1abf8b24-e226-4350-ae1d-a11891f5e9e2" providerId="ADAL" clId="{5A439199-73B8-264E-8C6B-289490E3B7E8}" dt="2022-08-23T20:44:54.283" v="115" actId="208"/>
        <pc:sldMkLst>
          <pc:docMk/>
          <pc:sldMk cId="1588267624" sldId="264"/>
        </pc:sldMkLst>
        <pc:spChg chg="mod">
          <ac:chgData name="Christian Campagnuolo" userId="1abf8b24-e226-4350-ae1d-a11891f5e9e2" providerId="ADAL" clId="{5A439199-73B8-264E-8C6B-289490E3B7E8}" dt="2022-08-23T18:21:52.878" v="17" actId="207"/>
          <ac:spMkLst>
            <pc:docMk/>
            <pc:sldMk cId="1588267624" sldId="264"/>
            <ac:spMk id="26" creationId="{00000000-0000-0000-0000-000000000000}"/>
          </ac:spMkLst>
        </pc:spChg>
        <pc:spChg chg="mod">
          <ac:chgData name="Christian Campagnuolo" userId="1abf8b24-e226-4350-ae1d-a11891f5e9e2" providerId="ADAL" clId="{5A439199-73B8-264E-8C6B-289490E3B7E8}" dt="2022-08-23T18:21:59.356" v="18" actId="207"/>
          <ac:spMkLst>
            <pc:docMk/>
            <pc:sldMk cId="1588267624" sldId="264"/>
            <ac:spMk id="29" creationId="{00000000-0000-0000-0000-000000000000}"/>
          </ac:spMkLst>
        </pc:spChg>
        <pc:spChg chg="mod">
          <ac:chgData name="Christian Campagnuolo" userId="1abf8b24-e226-4350-ae1d-a11891f5e9e2" providerId="ADAL" clId="{5A439199-73B8-264E-8C6B-289490E3B7E8}" dt="2022-08-23T18:22:06.259" v="19" actId="207"/>
          <ac:spMkLst>
            <pc:docMk/>
            <pc:sldMk cId="1588267624" sldId="264"/>
            <ac:spMk id="32" creationId="{00000000-0000-0000-0000-000000000000}"/>
          </ac:spMkLst>
        </pc:spChg>
        <pc:spChg chg="mod">
          <ac:chgData name="Christian Campagnuolo" userId="1abf8b24-e226-4350-ae1d-a11891f5e9e2" providerId="ADAL" clId="{5A439199-73B8-264E-8C6B-289490E3B7E8}" dt="2022-08-23T18:22:13.664" v="20" actId="207"/>
          <ac:spMkLst>
            <pc:docMk/>
            <pc:sldMk cId="1588267624" sldId="264"/>
            <ac:spMk id="45" creationId="{00000000-0000-0000-0000-000000000000}"/>
          </ac:spMkLst>
        </pc:spChg>
        <pc:cxnChg chg="mod">
          <ac:chgData name="Christian Campagnuolo" userId="1abf8b24-e226-4350-ae1d-a11891f5e9e2" providerId="ADAL" clId="{5A439199-73B8-264E-8C6B-289490E3B7E8}" dt="2022-08-23T20:44:38.702" v="112" actId="208"/>
          <ac:cxnSpMkLst>
            <pc:docMk/>
            <pc:sldMk cId="1588267624" sldId="264"/>
            <ac:cxnSpMk id="52" creationId="{00000000-0000-0000-0000-000000000000}"/>
          </ac:cxnSpMkLst>
        </pc:cxnChg>
        <pc:cxnChg chg="mod">
          <ac:chgData name="Christian Campagnuolo" userId="1abf8b24-e226-4350-ae1d-a11891f5e9e2" providerId="ADAL" clId="{5A439199-73B8-264E-8C6B-289490E3B7E8}" dt="2022-08-23T20:44:43.962" v="113" actId="208"/>
          <ac:cxnSpMkLst>
            <pc:docMk/>
            <pc:sldMk cId="1588267624" sldId="264"/>
            <ac:cxnSpMk id="53" creationId="{00000000-0000-0000-0000-000000000000}"/>
          </ac:cxnSpMkLst>
        </pc:cxnChg>
        <pc:cxnChg chg="mod">
          <ac:chgData name="Christian Campagnuolo" userId="1abf8b24-e226-4350-ae1d-a11891f5e9e2" providerId="ADAL" clId="{5A439199-73B8-264E-8C6B-289490E3B7E8}" dt="2022-08-23T20:44:49.965" v="114" actId="208"/>
          <ac:cxnSpMkLst>
            <pc:docMk/>
            <pc:sldMk cId="1588267624" sldId="264"/>
            <ac:cxnSpMk id="54" creationId="{00000000-0000-0000-0000-000000000000}"/>
          </ac:cxnSpMkLst>
        </pc:cxnChg>
        <pc:cxnChg chg="mod">
          <ac:chgData name="Christian Campagnuolo" userId="1abf8b24-e226-4350-ae1d-a11891f5e9e2" providerId="ADAL" clId="{5A439199-73B8-264E-8C6B-289490E3B7E8}" dt="2022-08-23T20:44:54.283" v="115" actId="208"/>
          <ac:cxnSpMkLst>
            <pc:docMk/>
            <pc:sldMk cId="1588267624" sldId="264"/>
            <ac:cxnSpMk id="55" creationId="{00000000-0000-0000-0000-000000000000}"/>
          </ac:cxnSpMkLst>
        </pc:cxnChg>
      </pc:sldChg>
      <pc:sldChg chg="modSp">
        <pc:chgData name="Christian Campagnuolo" userId="1abf8b24-e226-4350-ae1d-a11891f5e9e2" providerId="ADAL" clId="{5A439199-73B8-264E-8C6B-289490E3B7E8}" dt="2022-08-23T18:34:53.145" v="85"/>
        <pc:sldMkLst>
          <pc:docMk/>
          <pc:sldMk cId="2908811639" sldId="275"/>
        </pc:sldMkLst>
        <pc:graphicFrameChg chg="mod">
          <ac:chgData name="Christian Campagnuolo" userId="1abf8b24-e226-4350-ae1d-a11891f5e9e2" providerId="ADAL" clId="{5A439199-73B8-264E-8C6B-289490E3B7E8}" dt="2022-08-23T18:34:53.145" v="85"/>
          <ac:graphicFrameMkLst>
            <pc:docMk/>
            <pc:sldMk cId="2908811639" sldId="275"/>
            <ac:graphicFrameMk id="33" creationId="{00000000-0000-0000-0000-000000000000}"/>
          </ac:graphicFrameMkLst>
        </pc:graphicFrameChg>
      </pc:sldChg>
      <pc:sldChg chg="modSp mod">
        <pc:chgData name="Christian Campagnuolo" userId="1abf8b24-e226-4350-ae1d-a11891f5e9e2" providerId="ADAL" clId="{5A439199-73B8-264E-8C6B-289490E3B7E8}" dt="2022-08-23T18:25:17.255" v="33" actId="207"/>
        <pc:sldMkLst>
          <pc:docMk/>
          <pc:sldMk cId="3691697579" sldId="284"/>
        </pc:sldMkLst>
        <pc:spChg chg="mod">
          <ac:chgData name="Christian Campagnuolo" userId="1abf8b24-e226-4350-ae1d-a11891f5e9e2" providerId="ADAL" clId="{5A439199-73B8-264E-8C6B-289490E3B7E8}" dt="2022-08-23T18:24:39.218" v="26" actId="207"/>
          <ac:spMkLst>
            <pc:docMk/>
            <pc:sldMk cId="3691697579" sldId="284"/>
            <ac:spMk id="54" creationId="{00000000-0000-0000-0000-000000000000}"/>
          </ac:spMkLst>
        </pc:spChg>
        <pc:spChg chg="mod">
          <ac:chgData name="Christian Campagnuolo" userId="1abf8b24-e226-4350-ae1d-a11891f5e9e2" providerId="ADAL" clId="{5A439199-73B8-264E-8C6B-289490E3B7E8}" dt="2022-08-23T18:24:48.540" v="28" actId="207"/>
          <ac:spMkLst>
            <pc:docMk/>
            <pc:sldMk cId="3691697579" sldId="284"/>
            <ac:spMk id="57" creationId="{00000000-0000-0000-0000-000000000000}"/>
          </ac:spMkLst>
        </pc:spChg>
        <pc:spChg chg="mod">
          <ac:chgData name="Christian Campagnuolo" userId="1abf8b24-e226-4350-ae1d-a11891f5e9e2" providerId="ADAL" clId="{5A439199-73B8-264E-8C6B-289490E3B7E8}" dt="2022-08-23T18:24:55.015" v="29" actId="207"/>
          <ac:spMkLst>
            <pc:docMk/>
            <pc:sldMk cId="3691697579" sldId="284"/>
            <ac:spMk id="60" creationId="{00000000-0000-0000-0000-000000000000}"/>
          </ac:spMkLst>
        </pc:spChg>
        <pc:spChg chg="mod">
          <ac:chgData name="Christian Campagnuolo" userId="1abf8b24-e226-4350-ae1d-a11891f5e9e2" providerId="ADAL" clId="{5A439199-73B8-264E-8C6B-289490E3B7E8}" dt="2022-08-23T18:25:05.282" v="31" actId="207"/>
          <ac:spMkLst>
            <pc:docMk/>
            <pc:sldMk cId="3691697579" sldId="284"/>
            <ac:spMk id="63" creationId="{00000000-0000-0000-0000-000000000000}"/>
          </ac:spMkLst>
        </pc:spChg>
        <pc:spChg chg="mod">
          <ac:chgData name="Christian Campagnuolo" userId="1abf8b24-e226-4350-ae1d-a11891f5e9e2" providerId="ADAL" clId="{5A439199-73B8-264E-8C6B-289490E3B7E8}" dt="2022-08-23T18:25:17.255" v="33" actId="207"/>
          <ac:spMkLst>
            <pc:docMk/>
            <pc:sldMk cId="3691697579" sldId="284"/>
            <ac:spMk id="66" creationId="{00000000-0000-0000-0000-000000000000}"/>
          </ac:spMkLst>
        </pc:spChg>
      </pc:sldChg>
      <pc:sldChg chg="modSp mod">
        <pc:chgData name="Christian Campagnuolo" userId="1abf8b24-e226-4350-ae1d-a11891f5e9e2" providerId="ADAL" clId="{5A439199-73B8-264E-8C6B-289490E3B7E8}" dt="2022-08-23T18:21:06.049" v="13" actId="207"/>
        <pc:sldMkLst>
          <pc:docMk/>
          <pc:sldMk cId="3591954798" sldId="285"/>
        </pc:sldMkLst>
        <pc:spChg chg="mod">
          <ac:chgData name="Christian Campagnuolo" userId="1abf8b24-e226-4350-ae1d-a11891f5e9e2" providerId="ADAL" clId="{5A439199-73B8-264E-8C6B-289490E3B7E8}" dt="2022-08-23T18:20:58.619" v="12" actId="207"/>
          <ac:spMkLst>
            <pc:docMk/>
            <pc:sldMk cId="3591954798" sldId="285"/>
            <ac:spMk id="24" creationId="{00000000-0000-0000-0000-000000000000}"/>
          </ac:spMkLst>
        </pc:spChg>
        <pc:spChg chg="mod">
          <ac:chgData name="Christian Campagnuolo" userId="1abf8b24-e226-4350-ae1d-a11891f5e9e2" providerId="ADAL" clId="{5A439199-73B8-264E-8C6B-289490E3B7E8}" dt="2022-08-23T18:19:56.577" v="3" actId="207"/>
          <ac:spMkLst>
            <pc:docMk/>
            <pc:sldMk cId="3591954798" sldId="285"/>
            <ac:spMk id="38" creationId="{00000000-0000-0000-0000-000000000000}"/>
          </ac:spMkLst>
        </pc:spChg>
        <pc:spChg chg="mod">
          <ac:chgData name="Christian Campagnuolo" userId="1abf8b24-e226-4350-ae1d-a11891f5e9e2" providerId="ADAL" clId="{5A439199-73B8-264E-8C6B-289490E3B7E8}" dt="2022-08-23T18:20:33.864" v="8" actId="207"/>
          <ac:spMkLst>
            <pc:docMk/>
            <pc:sldMk cId="3591954798" sldId="285"/>
            <ac:spMk id="40" creationId="{00000000-0000-0000-0000-000000000000}"/>
          </ac:spMkLst>
        </pc:spChg>
        <pc:spChg chg="mod">
          <ac:chgData name="Christian Campagnuolo" userId="1abf8b24-e226-4350-ae1d-a11891f5e9e2" providerId="ADAL" clId="{5A439199-73B8-264E-8C6B-289490E3B7E8}" dt="2022-08-23T18:20:47.443" v="10" actId="207"/>
          <ac:spMkLst>
            <pc:docMk/>
            <pc:sldMk cId="3591954798" sldId="285"/>
            <ac:spMk id="41" creationId="{00000000-0000-0000-0000-000000000000}"/>
          </ac:spMkLst>
        </pc:spChg>
        <pc:spChg chg="mod">
          <ac:chgData name="Christian Campagnuolo" userId="1abf8b24-e226-4350-ae1d-a11891f5e9e2" providerId="ADAL" clId="{5A439199-73B8-264E-8C6B-289490E3B7E8}" dt="2022-08-23T18:20:09.338" v="5" actId="207"/>
          <ac:spMkLst>
            <pc:docMk/>
            <pc:sldMk cId="3591954798" sldId="285"/>
            <ac:spMk id="48" creationId="{00000000-0000-0000-0000-000000000000}"/>
          </ac:spMkLst>
        </pc:spChg>
        <pc:spChg chg="mod">
          <ac:chgData name="Christian Campagnuolo" userId="1abf8b24-e226-4350-ae1d-a11891f5e9e2" providerId="ADAL" clId="{5A439199-73B8-264E-8C6B-289490E3B7E8}" dt="2022-08-23T18:21:06.049" v="13" actId="207"/>
          <ac:spMkLst>
            <pc:docMk/>
            <pc:sldMk cId="3591954798" sldId="285"/>
            <ac:spMk id="50" creationId="{00000000-0000-0000-0000-000000000000}"/>
          </ac:spMkLst>
        </pc:spChg>
        <pc:cxnChg chg="mod">
          <ac:chgData name="Christian Campagnuolo" userId="1abf8b24-e226-4350-ae1d-a11891f5e9e2" providerId="ADAL" clId="{5A439199-73B8-264E-8C6B-289490E3B7E8}" dt="2022-08-23T18:20:01.774" v="4" actId="208"/>
          <ac:cxnSpMkLst>
            <pc:docMk/>
            <pc:sldMk cId="3591954798" sldId="285"/>
            <ac:cxnSpMk id="53" creationId="{00000000-0000-0000-0000-000000000000}"/>
          </ac:cxnSpMkLst>
        </pc:cxnChg>
        <pc:cxnChg chg="mod">
          <ac:chgData name="Christian Campagnuolo" userId="1abf8b24-e226-4350-ae1d-a11891f5e9e2" providerId="ADAL" clId="{5A439199-73B8-264E-8C6B-289490E3B7E8}" dt="2022-08-23T18:20:19.106" v="7" actId="208"/>
          <ac:cxnSpMkLst>
            <pc:docMk/>
            <pc:sldMk cId="3591954798" sldId="285"/>
            <ac:cxnSpMk id="59" creationId="{00000000-0000-0000-0000-000000000000}"/>
          </ac:cxnSpMkLst>
        </pc:cxnChg>
      </pc:sldChg>
      <pc:sldChg chg="modSp mod">
        <pc:chgData name="Christian Campagnuolo" userId="1abf8b24-e226-4350-ae1d-a11891f5e9e2" providerId="ADAL" clId="{5A439199-73B8-264E-8C6B-289490E3B7E8}" dt="2022-08-23T20:42:07.401" v="93" actId="208"/>
        <pc:sldMkLst>
          <pc:docMk/>
          <pc:sldMk cId="2821917638" sldId="286"/>
        </pc:sldMkLst>
        <pc:cxnChg chg="mod">
          <ac:chgData name="Christian Campagnuolo" userId="1abf8b24-e226-4350-ae1d-a11891f5e9e2" providerId="ADAL" clId="{5A439199-73B8-264E-8C6B-289490E3B7E8}" dt="2022-08-23T20:41:50.219" v="90" actId="208"/>
          <ac:cxnSpMkLst>
            <pc:docMk/>
            <pc:sldMk cId="2821917638" sldId="286"/>
            <ac:cxnSpMk id="40" creationId="{00000000-0000-0000-0000-000000000000}"/>
          </ac:cxnSpMkLst>
        </pc:cxnChg>
        <pc:cxnChg chg="mod">
          <ac:chgData name="Christian Campagnuolo" userId="1abf8b24-e226-4350-ae1d-a11891f5e9e2" providerId="ADAL" clId="{5A439199-73B8-264E-8C6B-289490E3B7E8}" dt="2022-08-23T20:41:55.819" v="91" actId="208"/>
          <ac:cxnSpMkLst>
            <pc:docMk/>
            <pc:sldMk cId="2821917638" sldId="286"/>
            <ac:cxnSpMk id="41" creationId="{00000000-0000-0000-0000-000000000000}"/>
          </ac:cxnSpMkLst>
        </pc:cxnChg>
        <pc:cxnChg chg="mod">
          <ac:chgData name="Christian Campagnuolo" userId="1abf8b24-e226-4350-ae1d-a11891f5e9e2" providerId="ADAL" clId="{5A439199-73B8-264E-8C6B-289490E3B7E8}" dt="2022-08-23T20:42:01.561" v="92" actId="208"/>
          <ac:cxnSpMkLst>
            <pc:docMk/>
            <pc:sldMk cId="2821917638" sldId="286"/>
            <ac:cxnSpMk id="42" creationId="{00000000-0000-0000-0000-000000000000}"/>
          </ac:cxnSpMkLst>
        </pc:cxnChg>
        <pc:cxnChg chg="mod">
          <ac:chgData name="Christian Campagnuolo" userId="1abf8b24-e226-4350-ae1d-a11891f5e9e2" providerId="ADAL" clId="{5A439199-73B8-264E-8C6B-289490E3B7E8}" dt="2022-08-23T20:42:07.401" v="93" actId="208"/>
          <ac:cxnSpMkLst>
            <pc:docMk/>
            <pc:sldMk cId="2821917638" sldId="286"/>
            <ac:cxnSpMk id="43" creationId="{00000000-0000-0000-0000-000000000000}"/>
          </ac:cxnSpMkLst>
        </pc:cxnChg>
      </pc:sldChg>
      <pc:sldChg chg="modSp mod">
        <pc:chgData name="Christian Campagnuolo" userId="1abf8b24-e226-4350-ae1d-a11891f5e9e2" providerId="ADAL" clId="{5A439199-73B8-264E-8C6B-289490E3B7E8}" dt="2022-08-23T20:44:18.045" v="111" actId="208"/>
        <pc:sldMkLst>
          <pc:docMk/>
          <pc:sldMk cId="1547284950" sldId="289"/>
        </pc:sldMkLst>
        <pc:spChg chg="mod">
          <ac:chgData name="Christian Campagnuolo" userId="1abf8b24-e226-4350-ae1d-a11891f5e9e2" providerId="ADAL" clId="{5A439199-73B8-264E-8C6B-289490E3B7E8}" dt="2022-08-23T20:42:21.889" v="94" actId="207"/>
          <ac:spMkLst>
            <pc:docMk/>
            <pc:sldMk cId="1547284950" sldId="289"/>
            <ac:spMk id="93" creationId="{00000000-0000-0000-0000-000000000000}"/>
          </ac:spMkLst>
        </pc:spChg>
        <pc:spChg chg="mod">
          <ac:chgData name="Christian Campagnuolo" userId="1abf8b24-e226-4350-ae1d-a11891f5e9e2" providerId="ADAL" clId="{5A439199-73B8-264E-8C6B-289490E3B7E8}" dt="2022-08-23T20:43:22.760" v="103" actId="207"/>
          <ac:spMkLst>
            <pc:docMk/>
            <pc:sldMk cId="1547284950" sldId="289"/>
            <ac:spMk id="97" creationId="{00000000-0000-0000-0000-000000000000}"/>
          </ac:spMkLst>
        </pc:spChg>
        <pc:spChg chg="mod">
          <ac:chgData name="Christian Campagnuolo" userId="1abf8b24-e226-4350-ae1d-a11891f5e9e2" providerId="ADAL" clId="{5A439199-73B8-264E-8C6B-289490E3B7E8}" dt="2022-08-23T20:43:32.431" v="104" actId="207"/>
          <ac:spMkLst>
            <pc:docMk/>
            <pc:sldMk cId="1547284950" sldId="289"/>
            <ac:spMk id="101" creationId="{00000000-0000-0000-0000-000000000000}"/>
          </ac:spMkLst>
        </pc:spChg>
        <pc:spChg chg="mod">
          <ac:chgData name="Christian Campagnuolo" userId="1abf8b24-e226-4350-ae1d-a11891f5e9e2" providerId="ADAL" clId="{5A439199-73B8-264E-8C6B-289490E3B7E8}" dt="2022-08-23T20:43:48.063" v="106" actId="207"/>
          <ac:spMkLst>
            <pc:docMk/>
            <pc:sldMk cId="1547284950" sldId="289"/>
            <ac:spMk id="105" creationId="{00000000-0000-0000-0000-000000000000}"/>
          </ac:spMkLst>
        </pc:spChg>
        <pc:spChg chg="mod">
          <ac:chgData name="Christian Campagnuolo" userId="1abf8b24-e226-4350-ae1d-a11891f5e9e2" providerId="ADAL" clId="{5A439199-73B8-264E-8C6B-289490E3B7E8}" dt="2022-08-23T20:44:12.606" v="110" actId="207"/>
          <ac:spMkLst>
            <pc:docMk/>
            <pc:sldMk cId="1547284950" sldId="289"/>
            <ac:spMk id="109" creationId="{00000000-0000-0000-0000-000000000000}"/>
          </ac:spMkLst>
        </pc:spChg>
        <pc:cxnChg chg="mod">
          <ac:chgData name="Christian Campagnuolo" userId="1abf8b24-e226-4350-ae1d-a11891f5e9e2" providerId="ADAL" clId="{5A439199-73B8-264E-8C6B-289490E3B7E8}" dt="2022-08-23T20:42:37.967" v="95" actId="208"/>
          <ac:cxnSpMkLst>
            <pc:docMk/>
            <pc:sldMk cId="1547284950" sldId="289"/>
            <ac:cxnSpMk id="65" creationId="{00000000-0000-0000-0000-000000000000}"/>
          </ac:cxnSpMkLst>
        </pc:cxnChg>
        <pc:cxnChg chg="mod">
          <ac:chgData name="Christian Campagnuolo" userId="1abf8b24-e226-4350-ae1d-a11891f5e9e2" providerId="ADAL" clId="{5A439199-73B8-264E-8C6B-289490E3B7E8}" dt="2022-08-23T20:42:43.802" v="96" actId="208"/>
          <ac:cxnSpMkLst>
            <pc:docMk/>
            <pc:sldMk cId="1547284950" sldId="289"/>
            <ac:cxnSpMk id="85" creationId="{00000000-0000-0000-0000-000000000000}"/>
          </ac:cxnSpMkLst>
        </pc:cxnChg>
        <pc:cxnChg chg="mod">
          <ac:chgData name="Christian Campagnuolo" userId="1abf8b24-e226-4350-ae1d-a11891f5e9e2" providerId="ADAL" clId="{5A439199-73B8-264E-8C6B-289490E3B7E8}" dt="2022-08-23T20:42:50.018" v="97" actId="208"/>
          <ac:cxnSpMkLst>
            <pc:docMk/>
            <pc:sldMk cId="1547284950" sldId="289"/>
            <ac:cxnSpMk id="86" creationId="{00000000-0000-0000-0000-000000000000}"/>
          </ac:cxnSpMkLst>
        </pc:cxnChg>
        <pc:cxnChg chg="mod">
          <ac:chgData name="Christian Campagnuolo" userId="1abf8b24-e226-4350-ae1d-a11891f5e9e2" providerId="ADAL" clId="{5A439199-73B8-264E-8C6B-289490E3B7E8}" dt="2022-08-23T20:42:54.787" v="98" actId="208"/>
          <ac:cxnSpMkLst>
            <pc:docMk/>
            <pc:sldMk cId="1547284950" sldId="289"/>
            <ac:cxnSpMk id="87" creationId="{00000000-0000-0000-0000-000000000000}"/>
          </ac:cxnSpMkLst>
        </pc:cxnChg>
        <pc:cxnChg chg="mod">
          <ac:chgData name="Christian Campagnuolo" userId="1abf8b24-e226-4350-ae1d-a11891f5e9e2" providerId="ADAL" clId="{5A439199-73B8-264E-8C6B-289490E3B7E8}" dt="2022-08-23T20:43:07.467" v="99" actId="208"/>
          <ac:cxnSpMkLst>
            <pc:docMk/>
            <pc:sldMk cId="1547284950" sldId="289"/>
            <ac:cxnSpMk id="95" creationId="{00000000-0000-0000-0000-000000000000}"/>
          </ac:cxnSpMkLst>
        </pc:cxnChg>
        <pc:cxnChg chg="mod">
          <ac:chgData name="Christian Campagnuolo" userId="1abf8b24-e226-4350-ae1d-a11891f5e9e2" providerId="ADAL" clId="{5A439199-73B8-264E-8C6B-289490E3B7E8}" dt="2022-08-23T20:43:13.862" v="100" actId="208"/>
          <ac:cxnSpMkLst>
            <pc:docMk/>
            <pc:sldMk cId="1547284950" sldId="289"/>
            <ac:cxnSpMk id="99" creationId="{00000000-0000-0000-0000-000000000000}"/>
          </ac:cxnSpMkLst>
        </pc:cxnChg>
        <pc:cxnChg chg="mod">
          <ac:chgData name="Christian Campagnuolo" userId="1abf8b24-e226-4350-ae1d-a11891f5e9e2" providerId="ADAL" clId="{5A439199-73B8-264E-8C6B-289490E3B7E8}" dt="2022-08-23T20:43:37.938" v="105" actId="208"/>
          <ac:cxnSpMkLst>
            <pc:docMk/>
            <pc:sldMk cId="1547284950" sldId="289"/>
            <ac:cxnSpMk id="103" creationId="{00000000-0000-0000-0000-000000000000}"/>
          </ac:cxnSpMkLst>
        </pc:cxnChg>
        <pc:cxnChg chg="mod">
          <ac:chgData name="Christian Campagnuolo" userId="1abf8b24-e226-4350-ae1d-a11891f5e9e2" providerId="ADAL" clId="{5A439199-73B8-264E-8C6B-289490E3B7E8}" dt="2022-08-23T20:43:56.104" v="107" actId="208"/>
          <ac:cxnSpMkLst>
            <pc:docMk/>
            <pc:sldMk cId="1547284950" sldId="289"/>
            <ac:cxnSpMk id="107" creationId="{00000000-0000-0000-0000-000000000000}"/>
          </ac:cxnSpMkLst>
        </pc:cxnChg>
        <pc:cxnChg chg="mod">
          <ac:chgData name="Christian Campagnuolo" userId="1abf8b24-e226-4350-ae1d-a11891f5e9e2" providerId="ADAL" clId="{5A439199-73B8-264E-8C6B-289490E3B7E8}" dt="2022-08-23T20:44:18.045" v="111" actId="208"/>
          <ac:cxnSpMkLst>
            <pc:docMk/>
            <pc:sldMk cId="1547284950" sldId="289"/>
            <ac:cxnSpMk id="111" creationId="{00000000-0000-0000-0000-000000000000}"/>
          </ac:cxnSpMkLst>
        </pc:cxnChg>
      </pc:sldChg>
      <pc:sldChg chg="modSp mod">
        <pc:chgData name="Christian Campagnuolo" userId="1abf8b24-e226-4350-ae1d-a11891f5e9e2" providerId="ADAL" clId="{5A439199-73B8-264E-8C6B-289490E3B7E8}" dt="2022-08-23T20:45:59.249" v="120" actId="208"/>
        <pc:sldMkLst>
          <pc:docMk/>
          <pc:sldMk cId="4052677206" sldId="299"/>
        </pc:sldMkLst>
        <pc:cxnChg chg="mod">
          <ac:chgData name="Christian Campagnuolo" userId="1abf8b24-e226-4350-ae1d-a11891f5e9e2" providerId="ADAL" clId="{5A439199-73B8-264E-8C6B-289490E3B7E8}" dt="2022-08-23T20:45:59.249" v="120" actId="208"/>
          <ac:cxnSpMkLst>
            <pc:docMk/>
            <pc:sldMk cId="4052677206" sldId="299"/>
            <ac:cxnSpMk id="49" creationId="{00000000-0000-0000-0000-000000000000}"/>
          </ac:cxnSpMkLst>
        </pc:cxnChg>
      </pc:sldChg>
      <pc:sldChg chg="modSp mod">
        <pc:chgData name="Christian Campagnuolo" userId="1abf8b24-e226-4350-ae1d-a11891f5e9e2" providerId="ADAL" clId="{5A439199-73B8-264E-8C6B-289490E3B7E8}" dt="2022-08-23T20:45:10.669" v="116" actId="208"/>
        <pc:sldMkLst>
          <pc:docMk/>
          <pc:sldMk cId="1749204533" sldId="312"/>
        </pc:sldMkLst>
        <pc:cxnChg chg="mod">
          <ac:chgData name="Christian Campagnuolo" userId="1abf8b24-e226-4350-ae1d-a11891f5e9e2" providerId="ADAL" clId="{5A439199-73B8-264E-8C6B-289490E3B7E8}" dt="2022-08-23T20:45:10.669" v="116" actId="208"/>
          <ac:cxnSpMkLst>
            <pc:docMk/>
            <pc:sldMk cId="1749204533" sldId="312"/>
            <ac:cxnSpMk id="907" creationId="{00000000-0000-0000-0000-000000000000}"/>
          </ac:cxnSpMkLst>
        </pc:cxnChg>
      </pc:sldChg>
      <pc:sldChg chg="modSp mod">
        <pc:chgData name="Christian Campagnuolo" userId="1abf8b24-e226-4350-ae1d-a11891f5e9e2" providerId="ADAL" clId="{5A439199-73B8-264E-8C6B-289490E3B7E8}" dt="2022-08-23T18:22:53.812" v="23" actId="208"/>
        <pc:sldMkLst>
          <pc:docMk/>
          <pc:sldMk cId="4260197088" sldId="314"/>
        </pc:sldMkLst>
        <pc:cxnChg chg="mod">
          <ac:chgData name="Christian Campagnuolo" userId="1abf8b24-e226-4350-ae1d-a11891f5e9e2" providerId="ADAL" clId="{5A439199-73B8-264E-8C6B-289490E3B7E8}" dt="2022-08-23T18:22:49.057" v="22" actId="208"/>
          <ac:cxnSpMkLst>
            <pc:docMk/>
            <pc:sldMk cId="4260197088" sldId="314"/>
            <ac:cxnSpMk id="30" creationId="{00000000-0000-0000-0000-000000000000}"/>
          </ac:cxnSpMkLst>
        </pc:cxnChg>
        <pc:cxnChg chg="mod">
          <ac:chgData name="Christian Campagnuolo" userId="1abf8b24-e226-4350-ae1d-a11891f5e9e2" providerId="ADAL" clId="{5A439199-73B8-264E-8C6B-289490E3B7E8}" dt="2022-08-23T18:22:53.812" v="23" actId="208"/>
          <ac:cxnSpMkLst>
            <pc:docMk/>
            <pc:sldMk cId="4260197088" sldId="314"/>
            <ac:cxnSpMk id="32" creationId="{00000000-0000-0000-0000-000000000000}"/>
          </ac:cxnSpMkLst>
        </pc:cxnChg>
      </pc:sldChg>
      <pc:sldChg chg="modSp mod">
        <pc:chgData name="Christian Campagnuolo" userId="1abf8b24-e226-4350-ae1d-a11891f5e9e2" providerId="ADAL" clId="{5A439199-73B8-264E-8C6B-289490E3B7E8}" dt="2022-08-23T18:27:21.703" v="47" actId="208"/>
        <pc:sldMkLst>
          <pc:docMk/>
          <pc:sldMk cId="908375230" sldId="319"/>
        </pc:sldMkLst>
        <pc:cxnChg chg="mod">
          <ac:chgData name="Christian Campagnuolo" userId="1abf8b24-e226-4350-ae1d-a11891f5e9e2" providerId="ADAL" clId="{5A439199-73B8-264E-8C6B-289490E3B7E8}" dt="2022-08-23T18:27:17.114" v="46" actId="208"/>
          <ac:cxnSpMkLst>
            <pc:docMk/>
            <pc:sldMk cId="908375230" sldId="319"/>
            <ac:cxnSpMk id="74" creationId="{00000000-0000-0000-0000-000000000000}"/>
          </ac:cxnSpMkLst>
        </pc:cxnChg>
        <pc:cxnChg chg="mod">
          <ac:chgData name="Christian Campagnuolo" userId="1abf8b24-e226-4350-ae1d-a11891f5e9e2" providerId="ADAL" clId="{5A439199-73B8-264E-8C6B-289490E3B7E8}" dt="2022-08-23T18:27:21.703" v="47" actId="208"/>
          <ac:cxnSpMkLst>
            <pc:docMk/>
            <pc:sldMk cId="908375230" sldId="319"/>
            <ac:cxnSpMk id="84" creationId="{00000000-0000-0000-0000-000000000000}"/>
          </ac:cxnSpMkLst>
        </pc:cxnChg>
      </pc:sldChg>
      <pc:sldChg chg="modSp mod">
        <pc:chgData name="Christian Campagnuolo" userId="1abf8b24-e226-4350-ae1d-a11891f5e9e2" providerId="ADAL" clId="{5A439199-73B8-264E-8C6B-289490E3B7E8}" dt="2022-08-23T20:46:34.266" v="121" actId="208"/>
        <pc:sldMkLst>
          <pc:docMk/>
          <pc:sldMk cId="3626239707" sldId="326"/>
        </pc:sldMkLst>
        <pc:spChg chg="mod">
          <ac:chgData name="Christian Campagnuolo" userId="1abf8b24-e226-4350-ae1d-a11891f5e9e2" providerId="ADAL" clId="{5A439199-73B8-264E-8C6B-289490E3B7E8}" dt="2022-08-23T18:32:46.986" v="80" actId="207"/>
          <ac:spMkLst>
            <pc:docMk/>
            <pc:sldMk cId="3626239707" sldId="326"/>
            <ac:spMk id="42" creationId="{00000000-0000-0000-0000-000000000000}"/>
          </ac:spMkLst>
        </pc:spChg>
        <pc:spChg chg="mod">
          <ac:chgData name="Christian Campagnuolo" userId="1abf8b24-e226-4350-ae1d-a11891f5e9e2" providerId="ADAL" clId="{5A439199-73B8-264E-8C6B-289490E3B7E8}" dt="2022-08-23T18:32:43.926" v="79" actId="207"/>
          <ac:spMkLst>
            <pc:docMk/>
            <pc:sldMk cId="3626239707" sldId="326"/>
            <ac:spMk id="118" creationId="{00000000-0000-0000-0000-000000000000}"/>
          </ac:spMkLst>
        </pc:spChg>
        <pc:cxnChg chg="mod">
          <ac:chgData name="Christian Campagnuolo" userId="1abf8b24-e226-4350-ae1d-a11891f5e9e2" providerId="ADAL" clId="{5A439199-73B8-264E-8C6B-289490E3B7E8}" dt="2022-08-23T20:46:34.266" v="121" actId="208"/>
          <ac:cxnSpMkLst>
            <pc:docMk/>
            <pc:sldMk cId="3626239707" sldId="326"/>
            <ac:cxnSpMk id="61" creationId="{00000000-0000-0000-0000-000000000000}"/>
          </ac:cxnSpMkLst>
        </pc:cxnChg>
        <pc:cxnChg chg="mod">
          <ac:chgData name="Christian Campagnuolo" userId="1abf8b24-e226-4350-ae1d-a11891f5e9e2" providerId="ADAL" clId="{5A439199-73B8-264E-8C6B-289490E3B7E8}" dt="2022-08-23T18:32:33.158" v="78" actId="208"/>
          <ac:cxnSpMkLst>
            <pc:docMk/>
            <pc:sldMk cId="3626239707" sldId="326"/>
            <ac:cxnSpMk id="109" creationId="{00000000-0000-0000-0000-000000000000}"/>
          </ac:cxnSpMkLst>
        </pc:cxnChg>
      </pc:sldChg>
      <pc:sldChg chg="modSp mod">
        <pc:chgData name="Christian Campagnuolo" userId="1abf8b24-e226-4350-ae1d-a11891f5e9e2" providerId="ADAL" clId="{5A439199-73B8-264E-8C6B-289490E3B7E8}" dt="2022-08-23T18:32:21.381" v="77" actId="207"/>
        <pc:sldMkLst>
          <pc:docMk/>
          <pc:sldMk cId="855922050" sldId="327"/>
        </pc:sldMkLst>
        <pc:spChg chg="mod">
          <ac:chgData name="Christian Campagnuolo" userId="1abf8b24-e226-4350-ae1d-a11891f5e9e2" providerId="ADAL" clId="{5A439199-73B8-264E-8C6B-289490E3B7E8}" dt="2022-08-23T18:31:24.775" v="68" actId="208"/>
          <ac:spMkLst>
            <pc:docMk/>
            <pc:sldMk cId="855922050" sldId="327"/>
            <ac:spMk id="208" creationId="{00000000-0000-0000-0000-000000000000}"/>
          </ac:spMkLst>
        </pc:spChg>
        <pc:spChg chg="mod">
          <ac:chgData name="Christian Campagnuolo" userId="1abf8b24-e226-4350-ae1d-a11891f5e9e2" providerId="ADAL" clId="{5A439199-73B8-264E-8C6B-289490E3B7E8}" dt="2022-08-23T18:31:57.147" v="73" actId="207"/>
          <ac:spMkLst>
            <pc:docMk/>
            <pc:sldMk cId="855922050" sldId="327"/>
            <ac:spMk id="223" creationId="{00000000-0000-0000-0000-000000000000}"/>
          </ac:spMkLst>
        </pc:spChg>
        <pc:spChg chg="mod">
          <ac:chgData name="Christian Campagnuolo" userId="1abf8b24-e226-4350-ae1d-a11891f5e9e2" providerId="ADAL" clId="{5A439199-73B8-264E-8C6B-289490E3B7E8}" dt="2022-08-23T18:32:21.381" v="77" actId="207"/>
          <ac:spMkLst>
            <pc:docMk/>
            <pc:sldMk cId="855922050" sldId="327"/>
            <ac:spMk id="233" creationId="{00000000-0000-0000-0000-000000000000}"/>
          </ac:spMkLst>
        </pc:spChg>
        <pc:spChg chg="mod">
          <ac:chgData name="Christian Campagnuolo" userId="1abf8b24-e226-4350-ae1d-a11891f5e9e2" providerId="ADAL" clId="{5A439199-73B8-264E-8C6B-289490E3B7E8}" dt="2022-08-23T18:31:43.186" v="71" actId="207"/>
          <ac:spMkLst>
            <pc:docMk/>
            <pc:sldMk cId="855922050" sldId="327"/>
            <ac:spMk id="238" creationId="{00000000-0000-0000-0000-000000000000}"/>
          </ac:spMkLst>
        </pc:spChg>
        <pc:spChg chg="mod">
          <ac:chgData name="Christian Campagnuolo" userId="1abf8b24-e226-4350-ae1d-a11891f5e9e2" providerId="ADAL" clId="{5A439199-73B8-264E-8C6B-289490E3B7E8}" dt="2022-08-23T18:30:55.897" v="62" actId="207"/>
          <ac:spMkLst>
            <pc:docMk/>
            <pc:sldMk cId="855922050" sldId="327"/>
            <ac:spMk id="309" creationId="{00000000-0000-0000-0000-000000000000}"/>
          </ac:spMkLst>
        </pc:spChg>
        <pc:spChg chg="mod">
          <ac:chgData name="Christian Campagnuolo" userId="1abf8b24-e226-4350-ae1d-a11891f5e9e2" providerId="ADAL" clId="{5A439199-73B8-264E-8C6B-289490E3B7E8}" dt="2022-08-23T18:31:33.805" v="69" actId="207"/>
          <ac:spMkLst>
            <pc:docMk/>
            <pc:sldMk cId="855922050" sldId="327"/>
            <ac:spMk id="314" creationId="{00000000-0000-0000-0000-000000000000}"/>
          </ac:spMkLst>
        </pc:spChg>
        <pc:spChg chg="mod">
          <ac:chgData name="Christian Campagnuolo" userId="1abf8b24-e226-4350-ae1d-a11891f5e9e2" providerId="ADAL" clId="{5A439199-73B8-264E-8C6B-289490E3B7E8}" dt="2022-08-23T18:31:53.344" v="72" actId="207"/>
          <ac:spMkLst>
            <pc:docMk/>
            <pc:sldMk cId="855922050" sldId="327"/>
            <ac:spMk id="319" creationId="{00000000-0000-0000-0000-000000000000}"/>
          </ac:spMkLst>
        </pc:spChg>
        <pc:spChg chg="mod">
          <ac:chgData name="Christian Campagnuolo" userId="1abf8b24-e226-4350-ae1d-a11891f5e9e2" providerId="ADAL" clId="{5A439199-73B8-264E-8C6B-289490E3B7E8}" dt="2022-08-23T18:32:16.897" v="76" actId="207"/>
          <ac:spMkLst>
            <pc:docMk/>
            <pc:sldMk cId="855922050" sldId="327"/>
            <ac:spMk id="324" creationId="{00000000-0000-0000-0000-000000000000}"/>
          </ac:spMkLst>
        </pc:spChg>
        <pc:cxnChg chg="mod">
          <ac:chgData name="Christian Campagnuolo" userId="1abf8b24-e226-4350-ae1d-a11891f5e9e2" providerId="ADAL" clId="{5A439199-73B8-264E-8C6B-289490E3B7E8}" dt="2022-08-23T18:31:06.647" v="63" actId="208"/>
          <ac:cxnSpMkLst>
            <pc:docMk/>
            <pc:sldMk cId="855922050" sldId="327"/>
            <ac:cxnSpMk id="242" creationId="{00000000-0000-0000-0000-000000000000}"/>
          </ac:cxnSpMkLst>
        </pc:cxnChg>
        <pc:cxnChg chg="mod">
          <ac:chgData name="Christian Campagnuolo" userId="1abf8b24-e226-4350-ae1d-a11891f5e9e2" providerId="ADAL" clId="{5A439199-73B8-264E-8C6B-289490E3B7E8}" dt="2022-08-23T18:31:39.081" v="70" actId="208"/>
          <ac:cxnSpMkLst>
            <pc:docMk/>
            <pc:sldMk cId="855922050" sldId="327"/>
            <ac:cxnSpMk id="243" creationId="{00000000-0000-0000-0000-000000000000}"/>
          </ac:cxnSpMkLst>
        </pc:cxnChg>
        <pc:cxnChg chg="mod">
          <ac:chgData name="Christian Campagnuolo" userId="1abf8b24-e226-4350-ae1d-a11891f5e9e2" providerId="ADAL" clId="{5A439199-73B8-264E-8C6B-289490E3B7E8}" dt="2022-08-23T18:32:02.607" v="74" actId="208"/>
          <ac:cxnSpMkLst>
            <pc:docMk/>
            <pc:sldMk cId="855922050" sldId="327"/>
            <ac:cxnSpMk id="244" creationId="{00000000-0000-0000-0000-000000000000}"/>
          </ac:cxnSpMkLst>
        </pc:cxnChg>
        <pc:cxnChg chg="mod">
          <ac:chgData name="Christian Campagnuolo" userId="1abf8b24-e226-4350-ae1d-a11891f5e9e2" providerId="ADAL" clId="{5A439199-73B8-264E-8C6B-289490E3B7E8}" dt="2022-08-23T18:32:10.337" v="75" actId="208"/>
          <ac:cxnSpMkLst>
            <pc:docMk/>
            <pc:sldMk cId="855922050" sldId="327"/>
            <ac:cxnSpMk id="245" creationId="{00000000-0000-0000-0000-000000000000}"/>
          </ac:cxnSpMkLst>
        </pc:cxnChg>
      </pc:sldChg>
      <pc:sldChg chg="modSp mod">
        <pc:chgData name="Christian Campagnuolo" userId="1abf8b24-e226-4350-ae1d-a11891f5e9e2" providerId="ADAL" clId="{5A439199-73B8-264E-8C6B-289490E3B7E8}" dt="2022-08-23T18:30:25.482" v="61" actId="207"/>
        <pc:sldMkLst>
          <pc:docMk/>
          <pc:sldMk cId="2266677675" sldId="328"/>
        </pc:sldMkLst>
        <pc:spChg chg="mod">
          <ac:chgData name="Christian Campagnuolo" userId="1abf8b24-e226-4350-ae1d-a11891f5e9e2" providerId="ADAL" clId="{5A439199-73B8-264E-8C6B-289490E3B7E8}" dt="2022-08-23T18:29:12.630" v="52" actId="207"/>
          <ac:spMkLst>
            <pc:docMk/>
            <pc:sldMk cId="2266677675" sldId="328"/>
            <ac:spMk id="576" creationId="{00000000-0000-0000-0000-000000000000}"/>
          </ac:spMkLst>
        </pc:spChg>
        <pc:spChg chg="mod">
          <ac:chgData name="Christian Campagnuolo" userId="1abf8b24-e226-4350-ae1d-a11891f5e9e2" providerId="ADAL" clId="{5A439199-73B8-264E-8C6B-289490E3B7E8}" dt="2022-08-23T18:29:53.278" v="57" actId="207"/>
          <ac:spMkLst>
            <pc:docMk/>
            <pc:sldMk cId="2266677675" sldId="328"/>
            <ac:spMk id="591" creationId="{00000000-0000-0000-0000-000000000000}"/>
          </ac:spMkLst>
        </pc:spChg>
        <pc:spChg chg="mod">
          <ac:chgData name="Christian Campagnuolo" userId="1abf8b24-e226-4350-ae1d-a11891f5e9e2" providerId="ADAL" clId="{5A439199-73B8-264E-8C6B-289490E3B7E8}" dt="2022-08-23T18:30:25.482" v="61" actId="207"/>
          <ac:spMkLst>
            <pc:docMk/>
            <pc:sldMk cId="2266677675" sldId="328"/>
            <ac:spMk id="596" creationId="{00000000-0000-0000-0000-000000000000}"/>
          </ac:spMkLst>
        </pc:spChg>
        <pc:spChg chg="mod">
          <ac:chgData name="Christian Campagnuolo" userId="1abf8b24-e226-4350-ae1d-a11891f5e9e2" providerId="ADAL" clId="{5A439199-73B8-264E-8C6B-289490E3B7E8}" dt="2022-08-23T18:29:32.095" v="54" actId="207"/>
          <ac:spMkLst>
            <pc:docMk/>
            <pc:sldMk cId="2266677675" sldId="328"/>
            <ac:spMk id="601" creationId="{00000000-0000-0000-0000-000000000000}"/>
          </ac:spMkLst>
        </pc:spChg>
        <pc:spChg chg="mod">
          <ac:chgData name="Christian Campagnuolo" userId="1abf8b24-e226-4350-ae1d-a11891f5e9e2" providerId="ADAL" clId="{5A439199-73B8-264E-8C6B-289490E3B7E8}" dt="2022-08-23T18:28:58.759" v="50" actId="207"/>
          <ac:spMkLst>
            <pc:docMk/>
            <pc:sldMk cId="2266677675" sldId="328"/>
            <ac:spMk id="666" creationId="{00000000-0000-0000-0000-000000000000}"/>
          </ac:spMkLst>
        </pc:spChg>
        <pc:spChg chg="mod">
          <ac:chgData name="Christian Campagnuolo" userId="1abf8b24-e226-4350-ae1d-a11891f5e9e2" providerId="ADAL" clId="{5A439199-73B8-264E-8C6B-289490E3B7E8}" dt="2022-08-23T18:29:27.570" v="53" actId="207"/>
          <ac:spMkLst>
            <pc:docMk/>
            <pc:sldMk cId="2266677675" sldId="328"/>
            <ac:spMk id="671" creationId="{00000000-0000-0000-0000-000000000000}"/>
          </ac:spMkLst>
        </pc:spChg>
        <pc:spChg chg="mod">
          <ac:chgData name="Christian Campagnuolo" userId="1abf8b24-e226-4350-ae1d-a11891f5e9e2" providerId="ADAL" clId="{5A439199-73B8-264E-8C6B-289490E3B7E8}" dt="2022-08-23T18:29:47.480" v="56" actId="207"/>
          <ac:spMkLst>
            <pc:docMk/>
            <pc:sldMk cId="2266677675" sldId="328"/>
            <ac:spMk id="676" creationId="{00000000-0000-0000-0000-000000000000}"/>
          </ac:spMkLst>
        </pc:spChg>
        <pc:spChg chg="mod">
          <ac:chgData name="Christian Campagnuolo" userId="1abf8b24-e226-4350-ae1d-a11891f5e9e2" providerId="ADAL" clId="{5A439199-73B8-264E-8C6B-289490E3B7E8}" dt="2022-08-23T18:30:11.924" v="59" actId="207"/>
          <ac:spMkLst>
            <pc:docMk/>
            <pc:sldMk cId="2266677675" sldId="328"/>
            <ac:spMk id="681" creationId="{00000000-0000-0000-0000-000000000000}"/>
          </ac:spMkLst>
        </pc:spChg>
        <pc:cxnChg chg="mod">
          <ac:chgData name="Christian Campagnuolo" userId="1abf8b24-e226-4350-ae1d-a11891f5e9e2" providerId="ADAL" clId="{5A439199-73B8-264E-8C6B-289490E3B7E8}" dt="2022-08-23T18:29:07.911" v="51" actId="208"/>
          <ac:cxnSpMkLst>
            <pc:docMk/>
            <pc:sldMk cId="2266677675" sldId="328"/>
            <ac:cxnSpMk id="565" creationId="{00000000-0000-0000-0000-000000000000}"/>
          </ac:cxnSpMkLst>
        </pc:cxnChg>
        <pc:cxnChg chg="mod">
          <ac:chgData name="Christian Campagnuolo" userId="1abf8b24-e226-4350-ae1d-a11891f5e9e2" providerId="ADAL" clId="{5A439199-73B8-264E-8C6B-289490E3B7E8}" dt="2022-08-23T18:29:38.984" v="55" actId="208"/>
          <ac:cxnSpMkLst>
            <pc:docMk/>
            <pc:sldMk cId="2266677675" sldId="328"/>
            <ac:cxnSpMk id="566" creationId="{00000000-0000-0000-0000-000000000000}"/>
          </ac:cxnSpMkLst>
        </pc:cxnChg>
        <pc:cxnChg chg="mod">
          <ac:chgData name="Christian Campagnuolo" userId="1abf8b24-e226-4350-ae1d-a11891f5e9e2" providerId="ADAL" clId="{5A439199-73B8-264E-8C6B-289490E3B7E8}" dt="2022-08-23T18:29:59.758" v="58" actId="208"/>
          <ac:cxnSpMkLst>
            <pc:docMk/>
            <pc:sldMk cId="2266677675" sldId="328"/>
            <ac:cxnSpMk id="567" creationId="{00000000-0000-0000-0000-000000000000}"/>
          </ac:cxnSpMkLst>
        </pc:cxnChg>
        <pc:cxnChg chg="mod">
          <ac:chgData name="Christian Campagnuolo" userId="1abf8b24-e226-4350-ae1d-a11891f5e9e2" providerId="ADAL" clId="{5A439199-73B8-264E-8C6B-289490E3B7E8}" dt="2022-08-23T18:30:19.484" v="60" actId="208"/>
          <ac:cxnSpMkLst>
            <pc:docMk/>
            <pc:sldMk cId="2266677675" sldId="328"/>
            <ac:cxnSpMk id="568" creationId="{00000000-0000-0000-0000-000000000000}"/>
          </ac:cxnSpMkLst>
        </pc:cxnChg>
      </pc:sldChg>
      <pc:sldChg chg="modSp mod">
        <pc:chgData name="Christian Campagnuolo" userId="1abf8b24-e226-4350-ae1d-a11891f5e9e2" providerId="ADAL" clId="{5A439199-73B8-264E-8C6B-289490E3B7E8}" dt="2022-08-23T18:28:26.961" v="49" actId="208"/>
        <pc:sldMkLst>
          <pc:docMk/>
          <pc:sldMk cId="2269731876" sldId="333"/>
        </pc:sldMkLst>
        <pc:spChg chg="mod">
          <ac:chgData name="Christian Campagnuolo" userId="1abf8b24-e226-4350-ae1d-a11891f5e9e2" providerId="ADAL" clId="{5A439199-73B8-264E-8C6B-289490E3B7E8}" dt="2022-08-23T18:28:26.961" v="49" actId="208"/>
          <ac:spMkLst>
            <pc:docMk/>
            <pc:sldMk cId="2269731876" sldId="333"/>
            <ac:spMk id="43" creationId="{00000000-0000-0000-0000-000000000000}"/>
          </ac:spMkLst>
        </pc:spChg>
        <pc:cxnChg chg="mod">
          <ac:chgData name="Christian Campagnuolo" userId="1abf8b24-e226-4350-ae1d-a11891f5e9e2" providerId="ADAL" clId="{5A439199-73B8-264E-8C6B-289490E3B7E8}" dt="2022-08-23T18:28:23.123" v="48" actId="208"/>
          <ac:cxnSpMkLst>
            <pc:docMk/>
            <pc:sldMk cId="2269731876" sldId="333"/>
            <ac:cxnSpMk id="42" creationId="{00000000-0000-0000-0000-000000000000}"/>
          </ac:cxnSpMkLst>
        </pc:cxnChg>
      </pc:sldChg>
      <pc:sldChg chg="modSp mod">
        <pc:chgData name="Christian Campagnuolo" userId="1abf8b24-e226-4350-ae1d-a11891f5e9e2" providerId="ADAL" clId="{5A439199-73B8-264E-8C6B-289490E3B7E8}" dt="2022-08-23T18:23:42.091" v="25" actId="208"/>
        <pc:sldMkLst>
          <pc:docMk/>
          <pc:sldMk cId="947411872" sldId="334"/>
        </pc:sldMkLst>
        <pc:spChg chg="mod">
          <ac:chgData name="Christian Campagnuolo" userId="1abf8b24-e226-4350-ae1d-a11891f5e9e2" providerId="ADAL" clId="{5A439199-73B8-264E-8C6B-289490E3B7E8}" dt="2022-08-23T18:23:42.091" v="25" actId="208"/>
          <ac:spMkLst>
            <pc:docMk/>
            <pc:sldMk cId="947411872" sldId="334"/>
            <ac:spMk id="84" creationId="{00000000-0000-0000-0000-000000000000}"/>
          </ac:spMkLst>
        </pc:spChg>
        <pc:cxnChg chg="mod">
          <ac:chgData name="Christian Campagnuolo" userId="1abf8b24-e226-4350-ae1d-a11891f5e9e2" providerId="ADAL" clId="{5A439199-73B8-264E-8C6B-289490E3B7E8}" dt="2022-08-23T18:23:34.668" v="24" actId="208"/>
          <ac:cxnSpMkLst>
            <pc:docMk/>
            <pc:sldMk cId="947411872" sldId="334"/>
            <ac:cxnSpMk id="83" creationId="{00000000-0000-0000-0000-000000000000}"/>
          </ac:cxnSpMkLst>
        </pc:cxnChg>
      </pc:sldChg>
      <pc:sldChg chg="modSp mod">
        <pc:chgData name="Christian Campagnuolo" userId="1abf8b24-e226-4350-ae1d-a11891f5e9e2" providerId="ADAL" clId="{5A439199-73B8-264E-8C6B-289490E3B7E8}" dt="2022-08-23T18:35:48.719" v="89" actId="207"/>
        <pc:sldMkLst>
          <pc:docMk/>
          <pc:sldMk cId="4185850267" sldId="347"/>
        </pc:sldMkLst>
        <pc:spChg chg="mod">
          <ac:chgData name="Christian Campagnuolo" userId="1abf8b24-e226-4350-ae1d-a11891f5e9e2" providerId="ADAL" clId="{5A439199-73B8-264E-8C6B-289490E3B7E8}" dt="2022-08-23T18:35:48.719" v="89" actId="207"/>
          <ac:spMkLst>
            <pc:docMk/>
            <pc:sldMk cId="4185850267" sldId="347"/>
            <ac:spMk id="38" creationId="{00000000-0000-0000-0000-000000000000}"/>
          </ac:spMkLst>
        </pc:spChg>
        <pc:spChg chg="mod">
          <ac:chgData name="Christian Campagnuolo" userId="1abf8b24-e226-4350-ae1d-a11891f5e9e2" providerId="ADAL" clId="{5A439199-73B8-264E-8C6B-289490E3B7E8}" dt="2022-08-23T18:22:32.023" v="21" actId="207"/>
          <ac:spMkLst>
            <pc:docMk/>
            <pc:sldMk cId="4185850267" sldId="347"/>
            <ac:spMk id="40" creationId="{00000000-0000-0000-0000-000000000000}"/>
          </ac:spMkLst>
        </pc:spChg>
      </pc:sldChg>
      <pc:sldChg chg="modSp mod">
        <pc:chgData name="Christian Campagnuolo" userId="1abf8b24-e226-4350-ae1d-a11891f5e9e2" providerId="ADAL" clId="{5A439199-73B8-264E-8C6B-289490E3B7E8}" dt="2022-08-23T20:45:36.194" v="119" actId="208"/>
        <pc:sldMkLst>
          <pc:docMk/>
          <pc:sldMk cId="59848245" sldId="357"/>
        </pc:sldMkLst>
        <pc:cxnChg chg="mod">
          <ac:chgData name="Christian Campagnuolo" userId="1abf8b24-e226-4350-ae1d-a11891f5e9e2" providerId="ADAL" clId="{5A439199-73B8-264E-8C6B-289490E3B7E8}" dt="2022-08-23T20:45:28.607" v="118" actId="208"/>
          <ac:cxnSpMkLst>
            <pc:docMk/>
            <pc:sldMk cId="59848245" sldId="357"/>
            <ac:cxnSpMk id="63" creationId="{00000000-0000-0000-0000-000000000000}"/>
          </ac:cxnSpMkLst>
        </pc:cxnChg>
        <pc:cxnChg chg="mod">
          <ac:chgData name="Christian Campagnuolo" userId="1abf8b24-e226-4350-ae1d-a11891f5e9e2" providerId="ADAL" clId="{5A439199-73B8-264E-8C6B-289490E3B7E8}" dt="2022-08-23T20:45:36.194" v="119" actId="208"/>
          <ac:cxnSpMkLst>
            <pc:docMk/>
            <pc:sldMk cId="59848245" sldId="357"/>
            <ac:cxnSpMk id="70" creationId="{00000000-0000-0000-0000-000000000000}"/>
          </ac:cxnSpMkLst>
        </pc:cxnChg>
        <pc:cxnChg chg="mod">
          <ac:chgData name="Christian Campagnuolo" userId="1abf8b24-e226-4350-ae1d-a11891f5e9e2" providerId="ADAL" clId="{5A439199-73B8-264E-8C6B-289490E3B7E8}" dt="2022-08-23T20:45:22.660" v="117" actId="208"/>
          <ac:cxnSpMkLst>
            <pc:docMk/>
            <pc:sldMk cId="59848245" sldId="357"/>
            <ac:cxnSpMk id="83" creationId="{00000000-0000-0000-0000-000000000000}"/>
          </ac:cxnSpMkLst>
        </pc:cxnChg>
      </pc:sldChg>
      <pc:sldChg chg="modSp mod">
        <pc:chgData name="Christian Campagnuolo" userId="1abf8b24-e226-4350-ae1d-a11891f5e9e2" providerId="ADAL" clId="{5A439199-73B8-264E-8C6B-289490E3B7E8}" dt="2022-08-23T18:35:30.264" v="88" actId="208"/>
        <pc:sldMkLst>
          <pc:docMk/>
          <pc:sldMk cId="260146556" sldId="360"/>
        </pc:sldMkLst>
        <pc:spChg chg="mod">
          <ac:chgData name="Christian Campagnuolo" userId="1abf8b24-e226-4350-ae1d-a11891f5e9e2" providerId="ADAL" clId="{5A439199-73B8-264E-8C6B-289490E3B7E8}" dt="2022-08-23T18:35:24.921" v="87" actId="207"/>
          <ac:spMkLst>
            <pc:docMk/>
            <pc:sldMk cId="260146556" sldId="360"/>
            <ac:spMk id="124" creationId="{00000000-0000-0000-0000-000000000000}"/>
          </ac:spMkLst>
        </pc:spChg>
        <pc:cxnChg chg="mod">
          <ac:chgData name="Christian Campagnuolo" userId="1abf8b24-e226-4350-ae1d-a11891f5e9e2" providerId="ADAL" clId="{5A439199-73B8-264E-8C6B-289490E3B7E8}" dt="2022-08-23T18:35:30.264" v="88" actId="208"/>
          <ac:cxnSpMkLst>
            <pc:docMk/>
            <pc:sldMk cId="260146556" sldId="360"/>
            <ac:cxnSpMk id="139" creationId="{00000000-0000-0000-0000-000000000000}"/>
          </ac:cxnSpMkLst>
        </pc:cxnChg>
      </pc:sldChg>
      <pc:sldChg chg="modSp mod">
        <pc:chgData name="Christian Campagnuolo" userId="1abf8b24-e226-4350-ae1d-a11891f5e9e2" providerId="ADAL" clId="{5A439199-73B8-264E-8C6B-289490E3B7E8}" dt="2022-08-23T18:26:43.166" v="45" actId="2085"/>
        <pc:sldMkLst>
          <pc:docMk/>
          <pc:sldMk cId="1182323659" sldId="398"/>
        </pc:sldMkLst>
        <pc:spChg chg="mod">
          <ac:chgData name="Christian Campagnuolo" userId="1abf8b24-e226-4350-ae1d-a11891f5e9e2" providerId="ADAL" clId="{5A439199-73B8-264E-8C6B-289490E3B7E8}" dt="2022-08-23T18:26:33.439" v="43" actId="2085"/>
          <ac:spMkLst>
            <pc:docMk/>
            <pc:sldMk cId="1182323659" sldId="398"/>
            <ac:spMk id="41" creationId="{C7F9C50E-0FF6-4707-A04E-5AF3F2262257}"/>
          </ac:spMkLst>
        </pc:spChg>
        <pc:spChg chg="mod">
          <ac:chgData name="Christian Campagnuolo" userId="1abf8b24-e226-4350-ae1d-a11891f5e9e2" providerId="ADAL" clId="{5A439199-73B8-264E-8C6B-289490E3B7E8}" dt="2022-08-23T18:26:24.710" v="42" actId="2085"/>
          <ac:spMkLst>
            <pc:docMk/>
            <pc:sldMk cId="1182323659" sldId="398"/>
            <ac:spMk id="46" creationId="{18C768E1-1112-490D-9D13-D57E23819BA2}"/>
          </ac:spMkLst>
        </pc:spChg>
        <pc:spChg chg="mod">
          <ac:chgData name="Christian Campagnuolo" userId="1abf8b24-e226-4350-ae1d-a11891f5e9e2" providerId="ADAL" clId="{5A439199-73B8-264E-8C6B-289490E3B7E8}" dt="2022-08-23T18:26:43.166" v="45" actId="2085"/>
          <ac:spMkLst>
            <pc:docMk/>
            <pc:sldMk cId="1182323659" sldId="398"/>
            <ac:spMk id="51" creationId="{8EF2C1EC-2261-4544-9536-0733C7C73A33}"/>
          </ac:spMkLst>
        </pc:spChg>
      </pc:sldChg>
    </pc:docChg>
  </pc:docChgLst>
  <pc:docChgLst>
    <pc:chgData name="Eric Suminski" userId="65d6038d-0f3f-445c-ade2-da9e43f25b26" providerId="ADAL" clId="{03ED1936-781F-4569-B67B-426950EE66CA}"/>
    <pc:docChg chg="undo custSel modSld">
      <pc:chgData name="Eric Suminski" userId="65d6038d-0f3f-445c-ade2-da9e43f25b26" providerId="ADAL" clId="{03ED1936-781F-4569-B67B-426950EE66CA}" dt="2024-02-22T16:32:05.588" v="94" actId="20577"/>
      <pc:docMkLst>
        <pc:docMk/>
      </pc:docMkLst>
      <pc:sldChg chg="modSp mod">
        <pc:chgData name="Eric Suminski" userId="65d6038d-0f3f-445c-ade2-da9e43f25b26" providerId="ADAL" clId="{03ED1936-781F-4569-B67B-426950EE66CA}" dt="2024-02-22T16:32:05.588" v="94" actId="20577"/>
        <pc:sldMkLst>
          <pc:docMk/>
          <pc:sldMk cId="3920147597" sldId="2134805918"/>
        </pc:sldMkLst>
        <pc:spChg chg="mod">
          <ac:chgData name="Eric Suminski" userId="65d6038d-0f3f-445c-ade2-da9e43f25b26" providerId="ADAL" clId="{03ED1936-781F-4569-B67B-426950EE66CA}" dt="2024-02-22T16:32:05.588" v="94" actId="20577"/>
          <ac:spMkLst>
            <pc:docMk/>
            <pc:sldMk cId="3920147597" sldId="2134805918"/>
            <ac:spMk id="2" creationId="{49061427-3FEB-B646-AA5F-55ABE602A8CD}"/>
          </ac:spMkLst>
        </pc:spChg>
      </pc:sldChg>
      <pc:sldChg chg="modSp mod">
        <pc:chgData name="Eric Suminski" userId="65d6038d-0f3f-445c-ade2-da9e43f25b26" providerId="ADAL" clId="{03ED1936-781F-4569-B67B-426950EE66CA}" dt="2024-02-22T16:31:49.878" v="76" actId="20577"/>
        <pc:sldMkLst>
          <pc:docMk/>
          <pc:sldMk cId="2206071569" sldId="2134805919"/>
        </pc:sldMkLst>
        <pc:spChg chg="mod">
          <ac:chgData name="Eric Suminski" userId="65d6038d-0f3f-445c-ade2-da9e43f25b26" providerId="ADAL" clId="{03ED1936-781F-4569-B67B-426950EE66CA}" dt="2024-02-22T16:31:49.878" v="76" actId="20577"/>
          <ac:spMkLst>
            <pc:docMk/>
            <pc:sldMk cId="2206071569" sldId="2134805919"/>
            <ac:spMk id="23" creationId="{62E9B6E1-7420-4F5C-A89A-7C6EAEF8CB63}"/>
          </ac:spMkLst>
        </pc:spChg>
        <pc:spChg chg="mod">
          <ac:chgData name="Eric Suminski" userId="65d6038d-0f3f-445c-ade2-da9e43f25b26" providerId="ADAL" clId="{03ED1936-781F-4569-B67B-426950EE66CA}" dt="2024-02-22T16:08:10.257" v="22" actId="1076"/>
          <ac:spMkLst>
            <pc:docMk/>
            <pc:sldMk cId="2206071569" sldId="2134805919"/>
            <ac:spMk id="34" creationId="{BB416016-1952-39E8-12F7-B3F319D1FA5C}"/>
          </ac:spMkLst>
        </pc:spChg>
        <pc:spChg chg="mod">
          <ac:chgData name="Eric Suminski" userId="65d6038d-0f3f-445c-ade2-da9e43f25b26" providerId="ADAL" clId="{03ED1936-781F-4569-B67B-426950EE66CA}" dt="2024-02-22T16:31:42.241" v="62" actId="20577"/>
          <ac:spMkLst>
            <pc:docMk/>
            <pc:sldMk cId="2206071569" sldId="2134805919"/>
            <ac:spMk id="40" creationId="{8F0E10C9-E34C-418A-9D97-348164150FB1}"/>
          </ac:spMkLst>
        </pc:spChg>
      </pc:sldChg>
    </pc:docChg>
  </pc:docChgLst>
  <pc:docChgLst>
    <pc:chgData name="Charles Jester" userId="S::charles.jester@revature.com::f75cea3c-e151-4c95-9152-34449bede018" providerId="AD" clId="Web-{0C77F9CB-863C-D66C-A044-FFCAD1A34956}"/>
    <pc:docChg chg="addSld delSld modSld">
      <pc:chgData name="Charles Jester" userId="S::charles.jester@revature.com::f75cea3c-e151-4c95-9152-34449bede018" providerId="AD" clId="Web-{0C77F9CB-863C-D66C-A044-FFCAD1A34956}" dt="2023-05-10T06:16:13.516" v="42" actId="20577"/>
      <pc:docMkLst>
        <pc:docMk/>
      </pc:docMkLst>
      <pc:sldChg chg="add del">
        <pc:chgData name="Charles Jester" userId="S::charles.jester@revature.com::f75cea3c-e151-4c95-9152-34449bede018" providerId="AD" clId="Web-{0C77F9CB-863C-D66C-A044-FFCAD1A34956}" dt="2023-05-10T06:09:54.963" v="23"/>
        <pc:sldMkLst>
          <pc:docMk/>
          <pc:sldMk cId="3533786481" sldId="266"/>
        </pc:sldMkLst>
      </pc:sldChg>
      <pc:sldChg chg="add del">
        <pc:chgData name="Charles Jester" userId="S::charles.jester@revature.com::f75cea3c-e151-4c95-9152-34449bede018" providerId="AD" clId="Web-{0C77F9CB-863C-D66C-A044-FFCAD1A34956}" dt="2023-05-10T06:09:54.994" v="24"/>
        <pc:sldMkLst>
          <pc:docMk/>
          <pc:sldMk cId="3689465207" sldId="278"/>
        </pc:sldMkLst>
      </pc:sldChg>
      <pc:sldChg chg="add del">
        <pc:chgData name="Charles Jester" userId="S::charles.jester@revature.com::f75cea3c-e151-4c95-9152-34449bede018" providerId="AD" clId="Web-{0C77F9CB-863C-D66C-A044-FFCAD1A34956}" dt="2023-05-10T06:09:55.166" v="27"/>
        <pc:sldMkLst>
          <pc:docMk/>
          <pc:sldMk cId="1749204533" sldId="312"/>
        </pc:sldMkLst>
      </pc:sldChg>
      <pc:sldChg chg="add del">
        <pc:chgData name="Charles Jester" userId="S::charles.jester@revature.com::f75cea3c-e151-4c95-9152-34449bede018" providerId="AD" clId="Web-{0C77F9CB-863C-D66C-A044-FFCAD1A34956}" dt="2023-05-10T06:09:54.791" v="22"/>
        <pc:sldMkLst>
          <pc:docMk/>
          <pc:sldMk cId="1182323659" sldId="398"/>
        </pc:sldMkLst>
      </pc:sldChg>
      <pc:sldChg chg="addSp delSp modSp">
        <pc:chgData name="Charles Jester" userId="S::charles.jester@revature.com::f75cea3c-e151-4c95-9152-34449bede018" providerId="AD" clId="Web-{0C77F9CB-863C-D66C-A044-FFCAD1A34956}" dt="2023-05-10T06:16:13.516" v="42" actId="20577"/>
        <pc:sldMkLst>
          <pc:docMk/>
          <pc:sldMk cId="2679005221" sldId="406"/>
        </pc:sldMkLst>
        <pc:spChg chg="mod">
          <ac:chgData name="Charles Jester" userId="S::charles.jester@revature.com::f75cea3c-e151-4c95-9152-34449bede018" providerId="AD" clId="Web-{0C77F9CB-863C-D66C-A044-FFCAD1A34956}" dt="2023-05-10T06:16:13.516" v="42" actId="20577"/>
          <ac:spMkLst>
            <pc:docMk/>
            <pc:sldMk cId="2679005221" sldId="406"/>
            <ac:spMk id="2" creationId="{49061427-3FEB-B646-AA5F-55ABE602A8CD}"/>
          </ac:spMkLst>
        </pc:spChg>
        <pc:picChg chg="add del mod">
          <ac:chgData name="Charles Jester" userId="S::charles.jester@revature.com::f75cea3c-e151-4c95-9152-34449bede018" providerId="AD" clId="Web-{0C77F9CB-863C-D66C-A044-FFCAD1A34956}" dt="2023-05-10T06:10:22.917" v="40"/>
          <ac:picMkLst>
            <pc:docMk/>
            <pc:sldMk cId="2679005221" sldId="406"/>
            <ac:picMk id="3" creationId="{51121271-C61E-2138-777F-CCEFD143C812}"/>
          </ac:picMkLst>
        </pc:picChg>
        <pc:picChg chg="add del mod">
          <ac:chgData name="Charles Jester" userId="S::charles.jester@revature.com::f75cea3c-e151-4c95-9152-34449bede018" providerId="AD" clId="Web-{0C77F9CB-863C-D66C-A044-FFCAD1A34956}" dt="2023-05-10T06:10:15.386" v="37"/>
          <ac:picMkLst>
            <pc:docMk/>
            <pc:sldMk cId="2679005221" sldId="406"/>
            <ac:picMk id="4" creationId="{7330930D-43F3-D373-F4C0-7ADBC2085BD0}"/>
          </ac:picMkLst>
        </pc:picChg>
        <pc:picChg chg="add del mod">
          <ac:chgData name="Charles Jester" userId="S::charles.jester@revature.com::f75cea3c-e151-4c95-9152-34449bede018" providerId="AD" clId="Web-{0C77F9CB-863C-D66C-A044-FFCAD1A34956}" dt="2023-05-10T06:10:12.495" v="35"/>
          <ac:picMkLst>
            <pc:docMk/>
            <pc:sldMk cId="2679005221" sldId="406"/>
            <ac:picMk id="5" creationId="{D5141585-9875-ED75-2ED1-CD712555B842}"/>
          </ac:picMkLst>
        </pc:picChg>
      </pc:sldChg>
      <pc:sldChg chg="add del">
        <pc:chgData name="Charles Jester" userId="S::charles.jester@revature.com::f75cea3c-e151-4c95-9152-34449bede018" providerId="AD" clId="Web-{0C77F9CB-863C-D66C-A044-FFCAD1A34956}" dt="2023-05-10T06:09:55.119" v="26"/>
        <pc:sldMkLst>
          <pc:docMk/>
          <pc:sldMk cId="879483025" sldId="2134805868"/>
        </pc:sldMkLst>
      </pc:sldChg>
      <pc:sldChg chg="add del">
        <pc:chgData name="Charles Jester" userId="S::charles.jester@revature.com::f75cea3c-e151-4c95-9152-34449bede018" providerId="AD" clId="Web-{0C77F9CB-863C-D66C-A044-FFCAD1A34956}" dt="2023-05-10T06:09:55.369" v="29"/>
        <pc:sldMkLst>
          <pc:docMk/>
          <pc:sldMk cId="1220276933" sldId="2134805869"/>
        </pc:sldMkLst>
      </pc:sldChg>
      <pc:sldChg chg="add del">
        <pc:chgData name="Charles Jester" userId="S::charles.jester@revature.com::f75cea3c-e151-4c95-9152-34449bede018" providerId="AD" clId="Web-{0C77F9CB-863C-D66C-A044-FFCAD1A34956}" dt="2023-05-10T06:09:55.056" v="25"/>
        <pc:sldMkLst>
          <pc:docMk/>
          <pc:sldMk cId="3642711974" sldId="2134805870"/>
        </pc:sldMkLst>
      </pc:sldChg>
      <pc:sldChg chg="add del">
        <pc:chgData name="Charles Jester" userId="S::charles.jester@revature.com::f75cea3c-e151-4c95-9152-34449bede018" providerId="AD" clId="Web-{0C77F9CB-863C-D66C-A044-FFCAD1A34956}" dt="2023-05-10T06:09:55.400" v="30"/>
        <pc:sldMkLst>
          <pc:docMk/>
          <pc:sldMk cId="3638003459" sldId="2134805873"/>
        </pc:sldMkLst>
      </pc:sldChg>
      <pc:sldChg chg="add del">
        <pc:chgData name="Charles Jester" userId="S::charles.jester@revature.com::f75cea3c-e151-4c95-9152-34449bede018" providerId="AD" clId="Web-{0C77F9CB-863C-D66C-A044-FFCAD1A34956}" dt="2023-05-10T06:09:55.259" v="28"/>
        <pc:sldMkLst>
          <pc:docMk/>
          <pc:sldMk cId="2338120084" sldId="2134805874"/>
        </pc:sldMkLst>
      </pc:sldChg>
    </pc:docChg>
  </pc:docChgLst>
  <pc:docChgLst>
    <pc:chgData name="Charles Jester" userId="S::charles.jester@revature.com::f75cea3c-e151-4c95-9152-34449bede018" providerId="AD" clId="Web-{E9EF9B5A-F695-7878-6E61-899A3554C944}"/>
    <pc:docChg chg="addSld modSld sldOrd">
      <pc:chgData name="Charles Jester" userId="S::charles.jester@revature.com::f75cea3c-e151-4c95-9152-34449bede018" providerId="AD" clId="Web-{E9EF9B5A-F695-7878-6E61-899A3554C944}" dt="2023-05-09T18:16:23.619" v="221"/>
      <pc:docMkLst>
        <pc:docMk/>
      </pc:docMkLst>
      <pc:sldChg chg="modTransition">
        <pc:chgData name="Charles Jester" userId="S::charles.jester@revature.com::f75cea3c-e151-4c95-9152-34449bede018" providerId="AD" clId="Web-{E9EF9B5A-F695-7878-6E61-899A3554C944}" dt="2023-05-09T18:02:24.743" v="166"/>
        <pc:sldMkLst>
          <pc:docMk/>
          <pc:sldMk cId="3533786481" sldId="266"/>
        </pc:sldMkLst>
      </pc:sldChg>
      <pc:sldChg chg="modSp modTransition modNotes">
        <pc:chgData name="Charles Jester" userId="S::charles.jester@revature.com::f75cea3c-e151-4c95-9152-34449bede018" providerId="AD" clId="Web-{E9EF9B5A-F695-7878-6E61-899A3554C944}" dt="2023-05-09T18:04:28.326" v="184"/>
        <pc:sldMkLst>
          <pc:docMk/>
          <pc:sldMk cId="3689465207" sldId="278"/>
        </pc:sldMkLst>
        <pc:spChg chg="mod">
          <ac:chgData name="Charles Jester" userId="S::charles.jester@revature.com::f75cea3c-e151-4c95-9152-34449bede018" providerId="AD" clId="Web-{E9EF9B5A-F695-7878-6E61-899A3554C944}" dt="2023-05-09T18:02:17.086" v="164" actId="20577"/>
          <ac:spMkLst>
            <pc:docMk/>
            <pc:sldMk cId="3689465207" sldId="278"/>
            <ac:spMk id="6" creationId="{CAE5AF5F-6E9B-2817-B2AE-F94BD7ADC02B}"/>
          </ac:spMkLst>
        </pc:spChg>
      </pc:sldChg>
      <pc:sldChg chg="modSp modAnim modNotes">
        <pc:chgData name="Charles Jester" userId="S::charles.jester@revature.com::f75cea3c-e151-4c95-9152-34449bede018" providerId="AD" clId="Web-{E9EF9B5A-F695-7878-6E61-899A3554C944}" dt="2023-05-09T18:15:31.336" v="204"/>
        <pc:sldMkLst>
          <pc:docMk/>
          <pc:sldMk cId="1749204533" sldId="312"/>
        </pc:sldMkLst>
        <pc:spChg chg="mod">
          <ac:chgData name="Charles Jester" userId="S::charles.jester@revature.com::f75cea3c-e151-4c95-9152-34449bede018" providerId="AD" clId="Web-{E9EF9B5A-F695-7878-6E61-899A3554C944}" dt="2023-05-09T17:50:30.075" v="26" actId="20577"/>
          <ac:spMkLst>
            <pc:docMk/>
            <pc:sldMk cId="1749204533" sldId="312"/>
            <ac:spMk id="106" creationId="{9E5CC9BC-EF4F-9272-E591-A0DFD4396ECC}"/>
          </ac:spMkLst>
        </pc:spChg>
      </pc:sldChg>
      <pc:sldChg chg="modTransition">
        <pc:chgData name="Charles Jester" userId="S::charles.jester@revature.com::f75cea3c-e151-4c95-9152-34449bede018" providerId="AD" clId="Web-{E9EF9B5A-F695-7878-6E61-899A3554C944}" dt="2023-05-09T18:02:25.899" v="167"/>
        <pc:sldMkLst>
          <pc:docMk/>
          <pc:sldMk cId="1182323659" sldId="398"/>
        </pc:sldMkLst>
      </pc:sldChg>
      <pc:sldChg chg="modTransition">
        <pc:chgData name="Charles Jester" userId="S::charles.jester@revature.com::f75cea3c-e151-4c95-9152-34449bede018" providerId="AD" clId="Web-{E9EF9B5A-F695-7878-6E61-899A3554C944}" dt="2023-05-09T18:02:22.383" v="165"/>
        <pc:sldMkLst>
          <pc:docMk/>
          <pc:sldMk cId="879483025" sldId="2134805868"/>
        </pc:sldMkLst>
      </pc:sldChg>
      <pc:sldChg chg="ord modTransition">
        <pc:chgData name="Charles Jester" userId="S::charles.jester@revature.com::f75cea3c-e151-4c95-9152-34449bede018" providerId="AD" clId="Web-{E9EF9B5A-F695-7878-6E61-899A3554C944}" dt="2023-05-09T18:02:31.009" v="168"/>
        <pc:sldMkLst>
          <pc:docMk/>
          <pc:sldMk cId="1220276933" sldId="2134805869"/>
        </pc:sldMkLst>
      </pc:sldChg>
      <pc:sldChg chg="modNotes">
        <pc:chgData name="Charles Jester" userId="S::charles.jester@revature.com::f75cea3c-e151-4c95-9152-34449bede018" providerId="AD" clId="Web-{E9EF9B5A-F695-7878-6E61-899A3554C944}" dt="2023-05-09T18:02:44.212" v="183"/>
        <pc:sldMkLst>
          <pc:docMk/>
          <pc:sldMk cId="3638003459" sldId="2134805873"/>
        </pc:sldMkLst>
      </pc:sldChg>
      <pc:sldChg chg="addSp modSp addAnim modAnim modNotes">
        <pc:chgData name="Charles Jester" userId="S::charles.jester@revature.com::f75cea3c-e151-4c95-9152-34449bede018" providerId="AD" clId="Web-{E9EF9B5A-F695-7878-6E61-899A3554C944}" dt="2023-05-09T18:16:23.619" v="221"/>
        <pc:sldMkLst>
          <pc:docMk/>
          <pc:sldMk cId="2338120084" sldId="2134805874"/>
        </pc:sldMkLst>
        <pc:spChg chg="mod">
          <ac:chgData name="Charles Jester" userId="S::charles.jester@revature.com::f75cea3c-e151-4c95-9152-34449bede018" providerId="AD" clId="Web-{E9EF9B5A-F695-7878-6E61-899A3554C944}" dt="2023-05-09T17:51:46.718" v="34" actId="20577"/>
          <ac:spMkLst>
            <pc:docMk/>
            <pc:sldMk cId="2338120084" sldId="2134805874"/>
            <ac:spMk id="106" creationId="{9E5CC9BC-EF4F-9272-E591-A0DFD4396ECC}"/>
          </ac:spMkLst>
        </pc:spChg>
        <pc:picChg chg="add mod">
          <ac:chgData name="Charles Jester" userId="S::charles.jester@revature.com::f75cea3c-e151-4c95-9152-34449bede018" providerId="AD" clId="Web-{E9EF9B5A-F695-7878-6E61-899A3554C944}" dt="2023-05-09T17:54:38.709" v="131"/>
          <ac:picMkLst>
            <pc:docMk/>
            <pc:sldMk cId="2338120084" sldId="2134805874"/>
            <ac:picMk id="2" creationId="{047DAA43-FD5F-ABF6-126D-6BD98F09C9B2}"/>
          </ac:picMkLst>
        </pc:picChg>
      </pc:sldChg>
      <pc:sldChg chg="modSp new modTransition">
        <pc:chgData name="Charles Jester" userId="S::charles.jester@revature.com::f75cea3c-e151-4c95-9152-34449bede018" providerId="AD" clId="Web-{E9EF9B5A-F695-7878-6E61-899A3554C944}" dt="2023-05-09T18:02:32.978" v="169"/>
        <pc:sldMkLst>
          <pc:docMk/>
          <pc:sldMk cId="1824503672" sldId="2134805875"/>
        </pc:sldMkLst>
        <pc:spChg chg="mod">
          <ac:chgData name="Charles Jester" userId="S::charles.jester@revature.com::f75cea3c-e151-4c95-9152-34449bede018" providerId="AD" clId="Web-{E9EF9B5A-F695-7878-6E61-899A3554C944}" dt="2023-05-09T16:11:26.889" v="12" actId="20577"/>
          <ac:spMkLst>
            <pc:docMk/>
            <pc:sldMk cId="1824503672" sldId="2134805875"/>
            <ac:spMk id="2" creationId="{7B48399E-17D7-F6BC-CCA5-133C156D31BF}"/>
          </ac:spMkLst>
        </pc:spChg>
      </pc:sldChg>
    </pc:docChg>
  </pc:docChgLst>
  <pc:docChgLst>
    <pc:chgData name="Charles Jester" userId="S::charles.jester@revature.com::f75cea3c-e151-4c95-9152-34449bede018" providerId="AD" clId="Web-{013735D8-7BDB-FA9D-0B2F-A90B927AB761}"/>
    <pc:docChg chg="modSld">
      <pc:chgData name="Charles Jester" userId="S::charles.jester@revature.com::f75cea3c-e151-4c95-9152-34449bede018" providerId="AD" clId="Web-{013735D8-7BDB-FA9D-0B2F-A90B927AB761}" dt="2023-05-10T09:58:09.367" v="12"/>
      <pc:docMkLst>
        <pc:docMk/>
      </pc:docMkLst>
      <pc:sldChg chg="modSp">
        <pc:chgData name="Charles Jester" userId="S::charles.jester@revature.com::f75cea3c-e151-4c95-9152-34449bede018" providerId="AD" clId="Web-{013735D8-7BDB-FA9D-0B2F-A90B927AB761}" dt="2023-05-10T09:58:02.086" v="8" actId="20577"/>
        <pc:sldMkLst>
          <pc:docMk/>
          <pc:sldMk cId="3638003459" sldId="2134805873"/>
        </pc:sldMkLst>
        <pc:spChg chg="mod">
          <ac:chgData name="Charles Jester" userId="S::charles.jester@revature.com::f75cea3c-e151-4c95-9152-34449bede018" providerId="AD" clId="Web-{013735D8-7BDB-FA9D-0B2F-A90B927AB761}" dt="2023-05-10T09:58:02.086" v="8" actId="20577"/>
          <ac:spMkLst>
            <pc:docMk/>
            <pc:sldMk cId="3638003459" sldId="2134805873"/>
            <ac:spMk id="5" creationId="{D7AA8AE2-4A45-5F23-5C5D-6D98F3758378}"/>
          </ac:spMkLst>
        </pc:spChg>
      </pc:sldChg>
      <pc:sldChg chg="modAnim">
        <pc:chgData name="Charles Jester" userId="S::charles.jester@revature.com::f75cea3c-e151-4c95-9152-34449bede018" providerId="AD" clId="Web-{013735D8-7BDB-FA9D-0B2F-A90B927AB761}" dt="2023-05-10T09:58:09.367" v="12"/>
        <pc:sldMkLst>
          <pc:docMk/>
          <pc:sldMk cId="2338120084" sldId="2134805874"/>
        </pc:sldMkLst>
      </pc:sldChg>
    </pc:docChg>
  </pc:docChgLst>
  <pc:docChgLst>
    <pc:chgData name="Carol Baxter" userId="S::carol.baxter@revature.com::dce96c70-e6f7-44a6-9718-c6215aad3282" providerId="AD" clId="Web-{D32CC5BE-BF4C-1000-54F4-6685BBD4C4FB}"/>
    <pc:docChg chg="modSld">
      <pc:chgData name="Carol Baxter" userId="S::carol.baxter@revature.com::dce96c70-e6f7-44a6-9718-c6215aad3282" providerId="AD" clId="Web-{D32CC5BE-BF4C-1000-54F4-6685BBD4C4FB}" dt="2022-08-30T05:55:09.369" v="0" actId="1076"/>
      <pc:docMkLst>
        <pc:docMk/>
      </pc:docMkLst>
      <pc:sldChg chg="modSp">
        <pc:chgData name="Carol Baxter" userId="S::carol.baxter@revature.com::dce96c70-e6f7-44a6-9718-c6215aad3282" providerId="AD" clId="Web-{D32CC5BE-BF4C-1000-54F4-6685BBD4C4FB}" dt="2022-08-30T05:55:09.369" v="0" actId="1076"/>
        <pc:sldMkLst>
          <pc:docMk/>
          <pc:sldMk cId="3697649323" sldId="339"/>
        </pc:sldMkLst>
        <pc:grpChg chg="mod">
          <ac:chgData name="Carol Baxter" userId="S::carol.baxter@revature.com::dce96c70-e6f7-44a6-9718-c6215aad3282" providerId="AD" clId="Web-{D32CC5BE-BF4C-1000-54F4-6685BBD4C4FB}" dt="2022-08-30T05:55:09.369" v="0" actId="1076"/>
          <ac:grpSpMkLst>
            <pc:docMk/>
            <pc:sldMk cId="3697649323" sldId="339"/>
            <ac:grpSpMk id="3694" creationId="{00000000-0000-0000-0000-000000000000}"/>
          </ac:grpSpMkLst>
        </pc:grpChg>
      </pc:sldChg>
    </pc:docChg>
  </pc:docChgLst>
  <pc:docChgLst>
    <pc:chgData name="Shelby Cauthorn" userId="S::shelby.woods@revature.com::5cc10776-b531-47b8-919a-db5dd00b0d01" providerId="AD" clId="Web-{161EA6F2-18F7-1A4D-1250-D514306620D7}"/>
    <pc:docChg chg="addSld delSld modSld">
      <pc:chgData name="Shelby Cauthorn" userId="S::shelby.woods@revature.com::5cc10776-b531-47b8-919a-db5dd00b0d01" providerId="AD" clId="Web-{161EA6F2-18F7-1A4D-1250-D514306620D7}" dt="2023-04-18T19:01:31.684" v="9"/>
      <pc:docMkLst>
        <pc:docMk/>
      </pc:docMkLst>
      <pc:sldChg chg="del">
        <pc:chgData name="Shelby Cauthorn" userId="S::shelby.woods@revature.com::5cc10776-b531-47b8-919a-db5dd00b0d01" providerId="AD" clId="Web-{161EA6F2-18F7-1A4D-1250-D514306620D7}" dt="2023-04-18T19:01:29.418" v="6"/>
        <pc:sldMkLst>
          <pc:docMk/>
          <pc:sldMk cId="3252744305" sldId="320"/>
        </pc:sldMkLst>
      </pc:sldChg>
      <pc:sldChg chg="delSp modSp add del">
        <pc:chgData name="Shelby Cauthorn" userId="S::shelby.woods@revature.com::5cc10776-b531-47b8-919a-db5dd00b0d01" providerId="AD" clId="Web-{161EA6F2-18F7-1A4D-1250-D514306620D7}" dt="2023-04-18T19:01:27.293" v="5"/>
        <pc:sldMkLst>
          <pc:docMk/>
          <pc:sldMk cId="2630236686" sldId="400"/>
        </pc:sldMkLst>
        <pc:spChg chg="del">
          <ac:chgData name="Shelby Cauthorn" userId="S::shelby.woods@revature.com::5cc10776-b531-47b8-919a-db5dd00b0d01" providerId="AD" clId="Web-{161EA6F2-18F7-1A4D-1250-D514306620D7}" dt="2023-04-18T18:59:50.412" v="0"/>
          <ac:spMkLst>
            <pc:docMk/>
            <pc:sldMk cId="2630236686" sldId="400"/>
            <ac:spMk id="6" creationId="{00000000-0000-0000-0000-000000000000}"/>
          </ac:spMkLst>
        </pc:spChg>
        <pc:spChg chg="mod">
          <ac:chgData name="Shelby Cauthorn" userId="S::shelby.woods@revature.com::5cc10776-b531-47b8-919a-db5dd00b0d01" providerId="AD" clId="Web-{161EA6F2-18F7-1A4D-1250-D514306620D7}" dt="2023-04-18T19:01:17.449" v="2" actId="20577"/>
          <ac:spMkLst>
            <pc:docMk/>
            <pc:sldMk cId="2630236686" sldId="400"/>
            <ac:spMk id="7" creationId="{00000000-0000-0000-0000-000000000000}"/>
          </ac:spMkLst>
        </pc:spChg>
      </pc:sldChg>
      <pc:sldChg chg="del">
        <pc:chgData name="Shelby Cauthorn" userId="S::shelby.woods@revature.com::5cc10776-b531-47b8-919a-db5dd00b0d01" providerId="AD" clId="Web-{161EA6F2-18F7-1A4D-1250-D514306620D7}" dt="2023-04-18T19:01:29.512" v="7"/>
        <pc:sldMkLst>
          <pc:docMk/>
          <pc:sldMk cId="3919696787" sldId="401"/>
        </pc:sldMkLst>
      </pc:sldChg>
      <pc:sldChg chg="del">
        <pc:chgData name="Shelby Cauthorn" userId="S::shelby.woods@revature.com::5cc10776-b531-47b8-919a-db5dd00b0d01" providerId="AD" clId="Web-{161EA6F2-18F7-1A4D-1250-D514306620D7}" dt="2023-04-18T19:01:30.637" v="8"/>
        <pc:sldMkLst>
          <pc:docMk/>
          <pc:sldMk cId="336139673" sldId="402"/>
        </pc:sldMkLst>
      </pc:sldChg>
      <pc:sldChg chg="del">
        <pc:chgData name="Shelby Cauthorn" userId="S::shelby.woods@revature.com::5cc10776-b531-47b8-919a-db5dd00b0d01" providerId="AD" clId="Web-{161EA6F2-18F7-1A4D-1250-D514306620D7}" dt="2023-04-18T19:01:31.684" v="9"/>
        <pc:sldMkLst>
          <pc:docMk/>
          <pc:sldMk cId="2265164272" sldId="403"/>
        </pc:sldMkLst>
      </pc:sldChg>
    </pc:docChg>
  </pc:docChgLst>
  <pc:docChgLst>
    <pc:chgData name="Jeff Di Stanlo" userId="S::jeff.distanlo@revature.com::4c4c0c2c-eeed-401d-be43-cebd05b7ddf3" providerId="AD" clId="Web-{107D42E4-24FD-4CED-A879-57C6894C2184}"/>
    <pc:docChg chg="modSld">
      <pc:chgData name="Jeff Di Stanlo" userId="S::jeff.distanlo@revature.com::4c4c0c2c-eeed-401d-be43-cebd05b7ddf3" providerId="AD" clId="Web-{107D42E4-24FD-4CED-A879-57C6894C2184}" dt="2022-10-18T17:39:34.332" v="0" actId="1076"/>
      <pc:docMkLst>
        <pc:docMk/>
      </pc:docMkLst>
      <pc:sldChg chg="modSp">
        <pc:chgData name="Jeff Di Stanlo" userId="S::jeff.distanlo@revature.com::4c4c0c2c-eeed-401d-be43-cebd05b7ddf3" providerId="AD" clId="Web-{107D42E4-24FD-4CED-A879-57C6894C2184}" dt="2022-10-18T17:39:34.332" v="0" actId="1076"/>
        <pc:sldMkLst>
          <pc:docMk/>
          <pc:sldMk cId="1311579098" sldId="355"/>
        </pc:sldMkLst>
        <pc:grpChg chg="mod">
          <ac:chgData name="Jeff Di Stanlo" userId="S::jeff.distanlo@revature.com::4c4c0c2c-eeed-401d-be43-cebd05b7ddf3" providerId="AD" clId="Web-{107D42E4-24FD-4CED-A879-57C6894C2184}" dt="2022-10-18T17:39:34.332" v="0" actId="1076"/>
          <ac:grpSpMkLst>
            <pc:docMk/>
            <pc:sldMk cId="1311579098" sldId="355"/>
            <ac:grpSpMk id="34" creationId="{00000000-0000-0000-0000-000000000000}"/>
          </ac:grpSpMkLst>
        </pc:grpChg>
      </pc:sldChg>
    </pc:docChg>
  </pc:docChgLst>
  <pc:docChgLst>
    <pc:chgData name="Rory Eiffe" userId="S::rory.eiffe@revature.com::26a7415f-7908-4f4c-ac4d-b7cb93b5498f" providerId="AD" clId="Web-{5F037104-5079-3B1C-9DDE-5F3692B12F3C}"/>
    <pc:docChg chg="addSld modSld">
      <pc:chgData name="Rory Eiffe" userId="S::rory.eiffe@revature.com::26a7415f-7908-4f4c-ac4d-b7cb93b5498f" providerId="AD" clId="Web-{5F037104-5079-3B1C-9DDE-5F3692B12F3C}" dt="2024-05-08T22:32:29.787" v="1789"/>
      <pc:docMkLst>
        <pc:docMk/>
      </pc:docMkLst>
      <pc:sldChg chg="modSp">
        <pc:chgData name="Rory Eiffe" userId="S::rory.eiffe@revature.com::26a7415f-7908-4f4c-ac4d-b7cb93b5498f" providerId="AD" clId="Web-{5F037104-5079-3B1C-9DDE-5F3692B12F3C}" dt="2024-05-08T21:40:38.742" v="2" actId="20577"/>
        <pc:sldMkLst>
          <pc:docMk/>
          <pc:sldMk cId="3920147597" sldId="2134805918"/>
        </pc:sldMkLst>
        <pc:spChg chg="mod">
          <ac:chgData name="Rory Eiffe" userId="S::rory.eiffe@revature.com::26a7415f-7908-4f4c-ac4d-b7cb93b5498f" providerId="AD" clId="Web-{5F037104-5079-3B1C-9DDE-5F3692B12F3C}" dt="2024-05-08T21:40:38.742" v="2" actId="20577"/>
          <ac:spMkLst>
            <pc:docMk/>
            <pc:sldMk cId="3920147597" sldId="2134805918"/>
            <ac:spMk id="2" creationId="{49061427-3FEB-B646-AA5F-55ABE602A8CD}"/>
          </ac:spMkLst>
        </pc:spChg>
      </pc:sldChg>
      <pc:sldChg chg="delSp modSp">
        <pc:chgData name="Rory Eiffe" userId="S::rory.eiffe@revature.com::26a7415f-7908-4f4c-ac4d-b7cb93b5498f" providerId="AD" clId="Web-{5F037104-5079-3B1C-9DDE-5F3692B12F3C}" dt="2024-05-08T21:52:34.937" v="14"/>
        <pc:sldMkLst>
          <pc:docMk/>
          <pc:sldMk cId="2206071569" sldId="2134805919"/>
        </pc:sldMkLst>
        <pc:spChg chg="del">
          <ac:chgData name="Rory Eiffe" userId="S::rory.eiffe@revature.com::26a7415f-7908-4f4c-ac4d-b7cb93b5498f" providerId="AD" clId="Web-{5F037104-5079-3B1C-9DDE-5F3692B12F3C}" dt="2024-05-08T21:52:34.937" v="12"/>
          <ac:spMkLst>
            <pc:docMk/>
            <pc:sldMk cId="2206071569" sldId="2134805919"/>
            <ac:spMk id="16" creationId="{3B1CBBC1-9AE3-4CEA-20C3-E733CFADBEF8}"/>
          </ac:spMkLst>
        </pc:spChg>
        <pc:spChg chg="mod">
          <ac:chgData name="Rory Eiffe" userId="S::rory.eiffe@revature.com::26a7415f-7908-4f4c-ac4d-b7cb93b5498f" providerId="AD" clId="Web-{5F037104-5079-3B1C-9DDE-5F3692B12F3C}" dt="2024-05-08T21:52:18.374" v="5" actId="20577"/>
          <ac:spMkLst>
            <pc:docMk/>
            <pc:sldMk cId="2206071569" sldId="2134805919"/>
            <ac:spMk id="23" creationId="{62E9B6E1-7420-4F5C-A89A-7C6EAEF8CB63}"/>
          </ac:spMkLst>
        </pc:spChg>
        <pc:spChg chg="del">
          <ac:chgData name="Rory Eiffe" userId="S::rory.eiffe@revature.com::26a7415f-7908-4f4c-ac4d-b7cb93b5498f" providerId="AD" clId="Web-{5F037104-5079-3B1C-9DDE-5F3692B12F3C}" dt="2024-05-08T21:52:34.937" v="11"/>
          <ac:spMkLst>
            <pc:docMk/>
            <pc:sldMk cId="2206071569" sldId="2134805919"/>
            <ac:spMk id="31" creationId="{E73CFDD6-631E-6ED2-D9AB-8F7B14EBBCAD}"/>
          </ac:spMkLst>
        </pc:spChg>
        <pc:spChg chg="del">
          <ac:chgData name="Rory Eiffe" userId="S::rory.eiffe@revature.com::26a7415f-7908-4f4c-ac4d-b7cb93b5498f" providerId="AD" clId="Web-{5F037104-5079-3B1C-9DDE-5F3692B12F3C}" dt="2024-05-08T21:52:34.937" v="10"/>
          <ac:spMkLst>
            <pc:docMk/>
            <pc:sldMk cId="2206071569" sldId="2134805919"/>
            <ac:spMk id="32" creationId="{502DD0D8-6E96-D6DE-2C4F-6D0145792103}"/>
          </ac:spMkLst>
        </pc:spChg>
        <pc:spChg chg="del">
          <ac:chgData name="Rory Eiffe" userId="S::rory.eiffe@revature.com::26a7415f-7908-4f4c-ac4d-b7cb93b5498f" providerId="AD" clId="Web-{5F037104-5079-3B1C-9DDE-5F3692B12F3C}" dt="2024-05-08T21:52:34.937" v="9"/>
          <ac:spMkLst>
            <pc:docMk/>
            <pc:sldMk cId="2206071569" sldId="2134805919"/>
            <ac:spMk id="34" creationId="{BB416016-1952-39E8-12F7-B3F319D1FA5C}"/>
          </ac:spMkLst>
        </pc:spChg>
        <pc:spChg chg="mod">
          <ac:chgData name="Rory Eiffe" userId="S::rory.eiffe@revature.com::26a7415f-7908-4f4c-ac4d-b7cb93b5498f" providerId="AD" clId="Web-{5F037104-5079-3B1C-9DDE-5F3692B12F3C}" dt="2024-05-08T21:52:32.421" v="8" actId="20577"/>
          <ac:spMkLst>
            <pc:docMk/>
            <pc:sldMk cId="2206071569" sldId="2134805919"/>
            <ac:spMk id="40" creationId="{8F0E10C9-E34C-418A-9D97-348164150FB1}"/>
          </ac:spMkLst>
        </pc:spChg>
        <pc:grpChg chg="del">
          <ac:chgData name="Rory Eiffe" userId="S::rory.eiffe@revature.com::26a7415f-7908-4f4c-ac4d-b7cb93b5498f" providerId="AD" clId="Web-{5F037104-5079-3B1C-9DDE-5F3692B12F3C}" dt="2024-05-08T21:52:34.937" v="13"/>
          <ac:grpSpMkLst>
            <pc:docMk/>
            <pc:sldMk cId="2206071569" sldId="2134805919"/>
            <ac:grpSpMk id="2" creationId="{FFC5F9AD-0605-F528-46F5-7445EF2AD707}"/>
          </ac:grpSpMkLst>
        </pc:grpChg>
        <pc:grpChg chg="del">
          <ac:chgData name="Rory Eiffe" userId="S::rory.eiffe@revature.com::26a7415f-7908-4f4c-ac4d-b7cb93b5498f" providerId="AD" clId="Web-{5F037104-5079-3B1C-9DDE-5F3692B12F3C}" dt="2024-05-08T21:52:34.937" v="14"/>
          <ac:grpSpMkLst>
            <pc:docMk/>
            <pc:sldMk cId="2206071569" sldId="2134805919"/>
            <ac:grpSpMk id="43" creationId="{FD69BFD3-72F5-4696-A4B5-D10D702C9EB9}"/>
          </ac:grpSpMkLst>
        </pc:grpChg>
      </pc:sldChg>
      <pc:sldChg chg="modSp">
        <pc:chgData name="Rory Eiffe" userId="S::rory.eiffe@revature.com::26a7415f-7908-4f4c-ac4d-b7cb93b5498f" providerId="AD" clId="Web-{5F037104-5079-3B1C-9DDE-5F3692B12F3C}" dt="2024-05-08T21:52:48.031" v="21" actId="1076"/>
        <pc:sldMkLst>
          <pc:docMk/>
          <pc:sldMk cId="2464003690" sldId="2134805920"/>
        </pc:sldMkLst>
        <pc:spChg chg="mod">
          <ac:chgData name="Rory Eiffe" userId="S::rory.eiffe@revature.com::26a7415f-7908-4f4c-ac4d-b7cb93b5498f" providerId="AD" clId="Web-{5F037104-5079-3B1C-9DDE-5F3692B12F3C}" dt="2024-05-08T21:52:47.328" v="20" actId="20577"/>
          <ac:spMkLst>
            <pc:docMk/>
            <pc:sldMk cId="2464003690" sldId="2134805920"/>
            <ac:spMk id="2" creationId="{7D9E0F4D-47BB-584F-8148-CEEF4AE6DDFE}"/>
          </ac:spMkLst>
        </pc:spChg>
        <pc:picChg chg="mod">
          <ac:chgData name="Rory Eiffe" userId="S::rory.eiffe@revature.com::26a7415f-7908-4f4c-ac4d-b7cb93b5498f" providerId="AD" clId="Web-{5F037104-5079-3B1C-9DDE-5F3692B12F3C}" dt="2024-05-08T21:52:48.031" v="21" actId="1076"/>
          <ac:picMkLst>
            <pc:docMk/>
            <pc:sldMk cId="2464003690" sldId="2134805920"/>
            <ac:picMk id="3" creationId="{05355144-DEB7-9F40-811B-307E8F83B933}"/>
          </ac:picMkLst>
        </pc:picChg>
      </pc:sldChg>
      <pc:sldChg chg="modSp modNotes">
        <pc:chgData name="Rory Eiffe" userId="S::rory.eiffe@revature.com::26a7415f-7908-4f4c-ac4d-b7cb93b5498f" providerId="AD" clId="Web-{5F037104-5079-3B1C-9DDE-5F3692B12F3C}" dt="2024-05-08T22:07:09.844" v="665" actId="20577"/>
        <pc:sldMkLst>
          <pc:docMk/>
          <pc:sldMk cId="972576356" sldId="2134805930"/>
        </pc:sldMkLst>
        <pc:spChg chg="mod">
          <ac:chgData name="Rory Eiffe" userId="S::rory.eiffe@revature.com::26a7415f-7908-4f4c-ac4d-b7cb93b5498f" providerId="AD" clId="Web-{5F037104-5079-3B1C-9DDE-5F3692B12F3C}" dt="2024-05-08T21:52:57.001" v="23" actId="20577"/>
          <ac:spMkLst>
            <pc:docMk/>
            <pc:sldMk cId="972576356" sldId="2134805930"/>
            <ac:spMk id="2" creationId="{45A1F15E-A89D-FB2A-8678-48E813D9747E}"/>
          </ac:spMkLst>
        </pc:spChg>
        <pc:spChg chg="mod">
          <ac:chgData name="Rory Eiffe" userId="S::rory.eiffe@revature.com::26a7415f-7908-4f4c-ac4d-b7cb93b5498f" providerId="AD" clId="Web-{5F037104-5079-3B1C-9DDE-5F3692B12F3C}" dt="2024-05-08T22:04:42.273" v="621" actId="20577"/>
          <ac:spMkLst>
            <pc:docMk/>
            <pc:sldMk cId="972576356" sldId="2134805930"/>
            <ac:spMk id="3" creationId="{C22BCF9D-0B7B-9AB3-1EFC-ABE372BE04F9}"/>
          </ac:spMkLst>
        </pc:spChg>
        <pc:spChg chg="mod">
          <ac:chgData name="Rory Eiffe" userId="S::rory.eiffe@revature.com::26a7415f-7908-4f4c-ac4d-b7cb93b5498f" providerId="AD" clId="Web-{5F037104-5079-3B1C-9DDE-5F3692B12F3C}" dt="2024-05-08T22:07:09.844" v="665" actId="20577"/>
          <ac:spMkLst>
            <pc:docMk/>
            <pc:sldMk cId="972576356" sldId="2134805930"/>
            <ac:spMk id="11" creationId="{ED3DFDF2-EEBE-A206-1D61-60C70C6284DF}"/>
          </ac:spMkLst>
        </pc:spChg>
      </pc:sldChg>
      <pc:sldChg chg="modSp add replId modNotes">
        <pc:chgData name="Rory Eiffe" userId="S::rory.eiffe@revature.com::26a7415f-7908-4f4c-ac4d-b7cb93b5498f" providerId="AD" clId="Web-{5F037104-5079-3B1C-9DDE-5F3692B12F3C}" dt="2024-05-08T22:32:29.787" v="1789"/>
        <pc:sldMkLst>
          <pc:docMk/>
          <pc:sldMk cId="3988448178" sldId="2134805931"/>
        </pc:sldMkLst>
        <pc:spChg chg="mod">
          <ac:chgData name="Rory Eiffe" userId="S::rory.eiffe@revature.com::26a7415f-7908-4f4c-ac4d-b7cb93b5498f" providerId="AD" clId="Web-{5F037104-5079-3B1C-9DDE-5F3692B12F3C}" dt="2024-05-08T22:07:03.156" v="661" actId="20577"/>
          <ac:spMkLst>
            <pc:docMk/>
            <pc:sldMk cId="3988448178" sldId="2134805931"/>
            <ac:spMk id="2" creationId="{45A1F15E-A89D-FB2A-8678-48E813D9747E}"/>
          </ac:spMkLst>
        </pc:spChg>
        <pc:spChg chg="mod">
          <ac:chgData name="Rory Eiffe" userId="S::rory.eiffe@revature.com::26a7415f-7908-4f4c-ac4d-b7cb93b5498f" providerId="AD" clId="Web-{5F037104-5079-3B1C-9DDE-5F3692B12F3C}" dt="2024-05-08T22:18:02.442" v="944" actId="20577"/>
          <ac:spMkLst>
            <pc:docMk/>
            <pc:sldMk cId="3988448178" sldId="2134805931"/>
            <ac:spMk id="3" creationId="{C22BCF9D-0B7B-9AB3-1EFC-ABE372BE04F9}"/>
          </ac:spMkLst>
        </pc:spChg>
        <pc:spChg chg="mod">
          <ac:chgData name="Rory Eiffe" userId="S::rory.eiffe@revature.com::26a7415f-7908-4f4c-ac4d-b7cb93b5498f" providerId="AD" clId="Web-{5F037104-5079-3B1C-9DDE-5F3692B12F3C}" dt="2024-05-08T22:07:12.969" v="668" actId="20577"/>
          <ac:spMkLst>
            <pc:docMk/>
            <pc:sldMk cId="3988448178" sldId="2134805931"/>
            <ac:spMk id="11" creationId="{ED3DFDF2-EEBE-A206-1D61-60C70C6284DF}"/>
          </ac:spMkLst>
        </pc:spChg>
      </pc:sldChg>
      <pc:sldChg chg="modSp add replId">
        <pc:chgData name="Rory Eiffe" userId="S::rory.eiffe@revature.com::26a7415f-7908-4f4c-ac4d-b7cb93b5498f" providerId="AD" clId="Web-{5F037104-5079-3B1C-9DDE-5F3692B12F3C}" dt="2024-05-08T22:06:57.078" v="659" actId="1076"/>
        <pc:sldMkLst>
          <pc:docMk/>
          <pc:sldMk cId="1239769928" sldId="2134805932"/>
        </pc:sldMkLst>
        <pc:spChg chg="mod">
          <ac:chgData name="Rory Eiffe" userId="S::rory.eiffe@revature.com::26a7415f-7908-4f4c-ac4d-b7cb93b5498f" providerId="AD" clId="Web-{5F037104-5079-3B1C-9DDE-5F3692B12F3C}" dt="2024-05-08T22:06:55.202" v="657" actId="20577"/>
          <ac:spMkLst>
            <pc:docMk/>
            <pc:sldMk cId="1239769928" sldId="2134805932"/>
            <ac:spMk id="2" creationId="{7D9E0F4D-47BB-584F-8148-CEEF4AE6DDFE}"/>
          </ac:spMkLst>
        </pc:spChg>
        <pc:picChg chg="mod">
          <ac:chgData name="Rory Eiffe" userId="S::rory.eiffe@revature.com::26a7415f-7908-4f4c-ac4d-b7cb93b5498f" providerId="AD" clId="Web-{5F037104-5079-3B1C-9DDE-5F3692B12F3C}" dt="2024-05-08T22:06:57.078" v="659" actId="1076"/>
          <ac:picMkLst>
            <pc:docMk/>
            <pc:sldMk cId="1239769928" sldId="2134805932"/>
            <ac:picMk id="3" creationId="{05355144-DEB7-9F40-811B-307E8F83B933}"/>
          </ac:picMkLst>
        </pc:picChg>
      </pc:sldChg>
    </pc:docChg>
  </pc:docChgLst>
  <pc:docChgLst>
    <pc:chgData name="Charles Jester" userId="f75cea3c-e151-4c95-9152-34449bede018" providerId="ADAL" clId="{2C002633-AB6B-4FD2-B2F4-876971C26CE7}"/>
    <pc:docChg chg="custSel addSld delSld modSld sldOrd">
      <pc:chgData name="Charles Jester" userId="f75cea3c-e151-4c95-9152-34449bede018" providerId="ADAL" clId="{2C002633-AB6B-4FD2-B2F4-876971C26CE7}" dt="2024-03-19T15:07:48.779" v="393" actId="20577"/>
      <pc:docMkLst>
        <pc:docMk/>
      </pc:docMkLst>
      <pc:sldChg chg="modSp mod">
        <pc:chgData name="Charles Jester" userId="f75cea3c-e151-4c95-9152-34449bede018" providerId="ADAL" clId="{2C002633-AB6B-4FD2-B2F4-876971C26CE7}" dt="2024-03-19T15:01:01.018" v="269" actId="1076"/>
        <pc:sldMkLst>
          <pc:docMk/>
          <pc:sldMk cId="2464003690" sldId="2134805920"/>
        </pc:sldMkLst>
        <pc:picChg chg="mod">
          <ac:chgData name="Charles Jester" userId="f75cea3c-e151-4c95-9152-34449bede018" providerId="ADAL" clId="{2C002633-AB6B-4FD2-B2F4-876971C26CE7}" dt="2024-03-19T15:01:01.018" v="269" actId="1076"/>
          <ac:picMkLst>
            <pc:docMk/>
            <pc:sldMk cId="2464003690" sldId="2134805920"/>
            <ac:picMk id="3" creationId="{05355144-DEB7-9F40-811B-307E8F83B933}"/>
          </ac:picMkLst>
        </pc:picChg>
      </pc:sldChg>
      <pc:sldChg chg="modSp add mod ord modAnim modNotesTx">
        <pc:chgData name="Charles Jester" userId="f75cea3c-e151-4c95-9152-34449bede018" providerId="ADAL" clId="{2C002633-AB6B-4FD2-B2F4-876971C26CE7}" dt="2024-03-19T15:07:48.779" v="393" actId="20577"/>
        <pc:sldMkLst>
          <pc:docMk/>
          <pc:sldMk cId="972576356" sldId="2134805930"/>
        </pc:sldMkLst>
        <pc:spChg chg="mod">
          <ac:chgData name="Charles Jester" userId="f75cea3c-e151-4c95-9152-34449bede018" providerId="ADAL" clId="{2C002633-AB6B-4FD2-B2F4-876971C26CE7}" dt="2024-03-18T21:52:50.334" v="20" actId="20577"/>
          <ac:spMkLst>
            <pc:docMk/>
            <pc:sldMk cId="972576356" sldId="2134805930"/>
            <ac:spMk id="2" creationId="{45A1F15E-A89D-FB2A-8678-48E813D9747E}"/>
          </ac:spMkLst>
        </pc:spChg>
        <pc:spChg chg="mod">
          <ac:chgData name="Charles Jester" userId="f75cea3c-e151-4c95-9152-34449bede018" providerId="ADAL" clId="{2C002633-AB6B-4FD2-B2F4-876971C26CE7}" dt="2024-03-19T15:07:14.054" v="304" actId="20577"/>
          <ac:spMkLst>
            <pc:docMk/>
            <pc:sldMk cId="972576356" sldId="2134805930"/>
            <ac:spMk id="3" creationId="{C22BCF9D-0B7B-9AB3-1EFC-ABE372BE04F9}"/>
          </ac:spMkLst>
        </pc:spChg>
        <pc:spChg chg="mod">
          <ac:chgData name="Charles Jester" userId="f75cea3c-e151-4c95-9152-34449bede018" providerId="ADAL" clId="{2C002633-AB6B-4FD2-B2F4-876971C26CE7}" dt="2024-03-18T21:54:40.747" v="224" actId="20577"/>
          <ac:spMkLst>
            <pc:docMk/>
            <pc:sldMk cId="972576356" sldId="2134805930"/>
            <ac:spMk id="5" creationId="{76A782CC-E0DF-D0C2-9F24-3A97C643B07E}"/>
          </ac:spMkLst>
        </pc:spChg>
      </pc:sldChg>
      <pc:sldChg chg="add del">
        <pc:chgData name="Charles Jester" userId="f75cea3c-e151-4c95-9152-34449bede018" providerId="ADAL" clId="{2C002633-AB6B-4FD2-B2F4-876971C26CE7}" dt="2024-03-18T21:55:10.360" v="254"/>
        <pc:sldMkLst>
          <pc:docMk/>
          <pc:sldMk cId="3368795689" sldId="2134805931"/>
        </pc:sldMkLst>
      </pc:sldChg>
    </pc:docChg>
  </pc:docChgLst>
  <pc:docChgLst>
    <pc:chgData name="Charles Jester" userId="S::charles.jester@revature.com::f75cea3c-e151-4c95-9152-34449bede018" providerId="AD" clId="Web-{EE24AAC1-2F10-1577-49F4-0FEC305FBAFD}"/>
    <pc:docChg chg="addSld delSld modSld">
      <pc:chgData name="Charles Jester" userId="S::charles.jester@revature.com::f75cea3c-e151-4c95-9152-34449bede018" providerId="AD" clId="Web-{EE24AAC1-2F10-1577-49F4-0FEC305FBAFD}" dt="2024-01-19T18:33:09.623" v="35" actId="20577"/>
      <pc:docMkLst>
        <pc:docMk/>
      </pc:docMkLst>
      <pc:sldChg chg="modSp">
        <pc:chgData name="Charles Jester" userId="S::charles.jester@revature.com::f75cea3c-e151-4c95-9152-34449bede018" providerId="AD" clId="Web-{EE24AAC1-2F10-1577-49F4-0FEC305FBAFD}" dt="2024-01-19T18:33:09.623" v="35" actId="20577"/>
        <pc:sldMkLst>
          <pc:docMk/>
          <pc:sldMk cId="3533786481" sldId="266"/>
        </pc:sldMkLst>
        <pc:spChg chg="mod">
          <ac:chgData name="Charles Jester" userId="S::charles.jester@revature.com::f75cea3c-e151-4c95-9152-34449bede018" providerId="AD" clId="Web-{EE24AAC1-2F10-1577-49F4-0FEC305FBAFD}" dt="2024-01-19T18:33:09.623" v="35" actId="20577"/>
          <ac:spMkLst>
            <pc:docMk/>
            <pc:sldMk cId="3533786481" sldId="266"/>
            <ac:spMk id="2" creationId="{7D9E0F4D-47BB-584F-8148-CEEF4AE6DDFE}"/>
          </ac:spMkLst>
        </pc:spChg>
        <pc:picChg chg="mod">
          <ac:chgData name="Charles Jester" userId="S::charles.jester@revature.com::f75cea3c-e151-4c95-9152-34449bede018" providerId="AD" clId="Web-{EE24AAC1-2F10-1577-49F4-0FEC305FBAFD}" dt="2024-01-19T18:32:07.418" v="15" actId="1076"/>
          <ac:picMkLst>
            <pc:docMk/>
            <pc:sldMk cId="3533786481" sldId="266"/>
            <ac:picMk id="3" creationId="{05355144-DEB7-9F40-811B-307E8F83B933}"/>
          </ac:picMkLst>
        </pc:picChg>
      </pc:sldChg>
      <pc:sldChg chg="del">
        <pc:chgData name="Charles Jester" userId="S::charles.jester@revature.com::f75cea3c-e151-4c95-9152-34449bede018" providerId="AD" clId="Web-{EE24AAC1-2F10-1577-49F4-0FEC305FBAFD}" dt="2024-01-19T18:31:28.245" v="4"/>
        <pc:sldMkLst>
          <pc:docMk/>
          <pc:sldMk cId="3689465207" sldId="278"/>
        </pc:sldMkLst>
      </pc:sldChg>
      <pc:sldChg chg="del">
        <pc:chgData name="Charles Jester" userId="S::charles.jester@revature.com::f75cea3c-e151-4c95-9152-34449bede018" providerId="AD" clId="Web-{EE24AAC1-2F10-1577-49F4-0FEC305FBAFD}" dt="2024-01-19T18:31:39.761" v="7"/>
        <pc:sldMkLst>
          <pc:docMk/>
          <pc:sldMk cId="1749204533" sldId="312"/>
        </pc:sldMkLst>
      </pc:sldChg>
      <pc:sldChg chg="del">
        <pc:chgData name="Charles Jester" userId="S::charles.jester@revature.com::f75cea3c-e151-4c95-9152-34449bede018" providerId="AD" clId="Web-{EE24AAC1-2F10-1577-49F4-0FEC305FBAFD}" dt="2024-01-19T18:31:23.370" v="3"/>
        <pc:sldMkLst>
          <pc:docMk/>
          <pc:sldMk cId="1182323659" sldId="398"/>
        </pc:sldMkLst>
      </pc:sldChg>
      <pc:sldChg chg="modSp">
        <pc:chgData name="Charles Jester" userId="S::charles.jester@revature.com::f75cea3c-e151-4c95-9152-34449bede018" providerId="AD" clId="Web-{EE24AAC1-2F10-1577-49F4-0FEC305FBAFD}" dt="2024-01-19T18:32:38.403" v="24" actId="20577"/>
        <pc:sldMkLst>
          <pc:docMk/>
          <pc:sldMk cId="2679005221" sldId="406"/>
        </pc:sldMkLst>
        <pc:spChg chg="mod">
          <ac:chgData name="Charles Jester" userId="S::charles.jester@revature.com::f75cea3c-e151-4c95-9152-34449bede018" providerId="AD" clId="Web-{EE24AAC1-2F10-1577-49F4-0FEC305FBAFD}" dt="2024-01-19T18:32:38.403" v="24" actId="20577"/>
          <ac:spMkLst>
            <pc:docMk/>
            <pc:sldMk cId="2679005221" sldId="406"/>
            <ac:spMk id="2" creationId="{49061427-3FEB-B646-AA5F-55ABE602A8CD}"/>
          </ac:spMkLst>
        </pc:spChg>
      </pc:sldChg>
      <pc:sldChg chg="del">
        <pc:chgData name="Charles Jester" userId="S::charles.jester@revature.com::f75cea3c-e151-4c95-9152-34449bede018" providerId="AD" clId="Web-{EE24AAC1-2F10-1577-49F4-0FEC305FBAFD}" dt="2024-01-19T18:32:13.512" v="17"/>
        <pc:sldMkLst>
          <pc:docMk/>
          <pc:sldMk cId="879483025" sldId="2134805868"/>
        </pc:sldMkLst>
      </pc:sldChg>
      <pc:sldChg chg="del">
        <pc:chgData name="Charles Jester" userId="S::charles.jester@revature.com::f75cea3c-e151-4c95-9152-34449bede018" providerId="AD" clId="Web-{EE24AAC1-2F10-1577-49F4-0FEC305FBAFD}" dt="2024-01-19T18:32:13.512" v="16"/>
        <pc:sldMkLst>
          <pc:docMk/>
          <pc:sldMk cId="1220276933" sldId="2134805869"/>
        </pc:sldMkLst>
      </pc:sldChg>
      <pc:sldChg chg="del">
        <pc:chgData name="Charles Jester" userId="S::charles.jester@revature.com::f75cea3c-e151-4c95-9152-34449bede018" providerId="AD" clId="Web-{EE24AAC1-2F10-1577-49F4-0FEC305FBAFD}" dt="2024-01-19T18:31:35.651" v="5"/>
        <pc:sldMkLst>
          <pc:docMk/>
          <pc:sldMk cId="3642711974" sldId="2134805870"/>
        </pc:sldMkLst>
      </pc:sldChg>
      <pc:sldChg chg="del">
        <pc:chgData name="Charles Jester" userId="S::charles.jester@revature.com::f75cea3c-e151-4c95-9152-34449bede018" providerId="AD" clId="Web-{EE24AAC1-2F10-1577-49F4-0FEC305FBAFD}" dt="2024-01-19T18:31:45.980" v="10"/>
        <pc:sldMkLst>
          <pc:docMk/>
          <pc:sldMk cId="3638003459" sldId="2134805873"/>
        </pc:sldMkLst>
      </pc:sldChg>
      <pc:sldChg chg="del">
        <pc:chgData name="Charles Jester" userId="S::charles.jester@revature.com::f75cea3c-e151-4c95-9152-34449bede018" providerId="AD" clId="Web-{EE24AAC1-2F10-1577-49F4-0FEC305FBAFD}" dt="2024-01-19T18:31:43.542" v="9"/>
        <pc:sldMkLst>
          <pc:docMk/>
          <pc:sldMk cId="2338120084" sldId="2134805874"/>
        </pc:sldMkLst>
      </pc:sldChg>
      <pc:sldChg chg="modSp add">
        <pc:chgData name="Charles Jester" userId="S::charles.jester@revature.com::f75cea3c-e151-4c95-9152-34449bede018" providerId="AD" clId="Web-{EE24AAC1-2F10-1577-49F4-0FEC305FBAFD}" dt="2024-01-19T18:33:06.951" v="32" actId="20577"/>
        <pc:sldMkLst>
          <pc:docMk/>
          <pc:sldMk cId="3108723973" sldId="2134805876"/>
        </pc:sldMkLst>
        <pc:spChg chg="mod">
          <ac:chgData name="Charles Jester" userId="S::charles.jester@revature.com::f75cea3c-e151-4c95-9152-34449bede018" providerId="AD" clId="Web-{EE24AAC1-2F10-1577-49F4-0FEC305FBAFD}" dt="2024-01-19T18:33:02.966" v="31" actId="20577"/>
          <ac:spMkLst>
            <pc:docMk/>
            <pc:sldMk cId="3108723973" sldId="2134805876"/>
            <ac:spMk id="4" creationId="{4BB607B0-53E1-577B-D266-9487E991F55E}"/>
          </ac:spMkLst>
        </pc:spChg>
        <pc:spChg chg="mod">
          <ac:chgData name="Charles Jester" userId="S::charles.jester@revature.com::f75cea3c-e151-4c95-9152-34449bede018" providerId="AD" clId="Web-{EE24AAC1-2F10-1577-49F4-0FEC305FBAFD}" dt="2024-01-19T18:33:06.951" v="32" actId="20577"/>
          <ac:spMkLst>
            <pc:docMk/>
            <pc:sldMk cId="3108723973" sldId="2134805876"/>
            <ac:spMk id="16" creationId="{3B1CBBC1-9AE3-4CEA-20C3-E733CFADBEF8}"/>
          </ac:spMkLst>
        </pc:spChg>
        <pc:spChg chg="mod">
          <ac:chgData name="Charles Jester" userId="S::charles.jester@revature.com::f75cea3c-e151-4c95-9152-34449bede018" providerId="AD" clId="Web-{EE24AAC1-2F10-1577-49F4-0FEC305FBAFD}" dt="2024-01-19T18:32:53.138" v="26" actId="20577"/>
          <ac:spMkLst>
            <pc:docMk/>
            <pc:sldMk cId="3108723973" sldId="2134805876"/>
            <ac:spMk id="23" creationId="{62E9B6E1-7420-4F5C-A89A-7C6EAEF8CB63}"/>
          </ac:spMkLst>
        </pc:spChg>
        <pc:spChg chg="mod">
          <ac:chgData name="Charles Jester" userId="S::charles.jester@revature.com::f75cea3c-e151-4c95-9152-34449bede018" providerId="AD" clId="Web-{EE24AAC1-2F10-1577-49F4-0FEC305FBAFD}" dt="2024-01-19T18:32:56.232" v="27" actId="20577"/>
          <ac:spMkLst>
            <pc:docMk/>
            <pc:sldMk cId="3108723973" sldId="2134805876"/>
            <ac:spMk id="40" creationId="{8F0E10C9-E34C-418A-9D97-348164150FB1}"/>
          </ac:spMkLst>
        </pc:spChg>
        <pc:spChg chg="mod">
          <ac:chgData name="Charles Jester" userId="S::charles.jester@revature.com::f75cea3c-e151-4c95-9152-34449bede018" providerId="AD" clId="Web-{EE24AAC1-2F10-1577-49F4-0FEC305FBAFD}" dt="2024-01-19T18:33:00.654" v="28" actId="20577"/>
          <ac:spMkLst>
            <pc:docMk/>
            <pc:sldMk cId="3108723973" sldId="2134805876"/>
            <ac:spMk id="45" creationId="{ED202FBA-1855-4291-8F3D-D382BE959925}"/>
          </ac:spMkLst>
        </pc:spChg>
      </pc:sldChg>
      <pc:sldChg chg="add del replId">
        <pc:chgData name="Charles Jester" userId="S::charles.jester@revature.com::f75cea3c-e151-4c95-9152-34449bede018" providerId="AD" clId="Web-{EE24AAC1-2F10-1577-49F4-0FEC305FBAFD}" dt="2024-01-19T18:31:41.823" v="8"/>
        <pc:sldMkLst>
          <pc:docMk/>
          <pc:sldMk cId="3146412194" sldId="2134805877"/>
        </pc:sldMkLst>
      </pc:sldChg>
    </pc:docChg>
  </pc:docChgLst>
  <pc:docChgLst>
    <pc:chgData name="Rory Eiffe" userId="S::rory.eiffe@revature.com::26a7415f-7908-4f4c-ac4d-b7cb93b5498f" providerId="AD" clId="Web-{FB1C5353-97A3-A997-5327-5008974457D5}"/>
    <pc:docChg chg="modSld">
      <pc:chgData name="Rory Eiffe" userId="S::rory.eiffe@revature.com::26a7415f-7908-4f4c-ac4d-b7cb93b5498f" providerId="AD" clId="Web-{FB1C5353-97A3-A997-5327-5008974457D5}" dt="2024-05-09T15:23:15.566" v="127"/>
      <pc:docMkLst>
        <pc:docMk/>
      </pc:docMkLst>
      <pc:sldChg chg="modNotes">
        <pc:chgData name="Rory Eiffe" userId="S::rory.eiffe@revature.com::26a7415f-7908-4f4c-ac4d-b7cb93b5498f" providerId="AD" clId="Web-{FB1C5353-97A3-A997-5327-5008974457D5}" dt="2024-05-09T15:23:15.566" v="127"/>
        <pc:sldMkLst>
          <pc:docMk/>
          <pc:sldMk cId="3452003242" sldId="2134805921"/>
        </pc:sldMkLst>
      </pc:sldChg>
      <pc:sldChg chg="addSp modSp modNotes">
        <pc:chgData name="Rory Eiffe" userId="S::rory.eiffe@revature.com::26a7415f-7908-4f4c-ac4d-b7cb93b5498f" providerId="AD" clId="Web-{FB1C5353-97A3-A997-5327-5008974457D5}" dt="2024-05-09T15:22:16.549" v="100"/>
        <pc:sldMkLst>
          <pc:docMk/>
          <pc:sldMk cId="972576356" sldId="2134805930"/>
        </pc:sldMkLst>
        <pc:spChg chg="mod">
          <ac:chgData name="Rory Eiffe" userId="S::rory.eiffe@revature.com::26a7415f-7908-4f4c-ac4d-b7cb93b5498f" providerId="AD" clId="Web-{FB1C5353-97A3-A997-5327-5008974457D5}" dt="2024-05-09T15:14:43.241" v="10" actId="20577"/>
          <ac:spMkLst>
            <pc:docMk/>
            <pc:sldMk cId="972576356" sldId="2134805930"/>
            <ac:spMk id="5" creationId="{76A782CC-E0DF-D0C2-9F24-3A97C643B07E}"/>
          </ac:spMkLst>
        </pc:spChg>
        <pc:spChg chg="mod">
          <ac:chgData name="Rory Eiffe" userId="S::rory.eiffe@revature.com::26a7415f-7908-4f4c-ac4d-b7cb93b5498f" providerId="AD" clId="Web-{FB1C5353-97A3-A997-5327-5008974457D5}" dt="2024-05-09T15:15:14.835" v="23" actId="20577"/>
          <ac:spMkLst>
            <pc:docMk/>
            <pc:sldMk cId="972576356" sldId="2134805930"/>
            <ac:spMk id="11" creationId="{ED3DFDF2-EEBE-A206-1D61-60C70C6284DF}"/>
          </ac:spMkLst>
        </pc:spChg>
        <pc:picChg chg="add mod">
          <ac:chgData name="Rory Eiffe" userId="S::rory.eiffe@revature.com::26a7415f-7908-4f4c-ac4d-b7cb93b5498f" providerId="AD" clId="Web-{FB1C5353-97A3-A997-5327-5008974457D5}" dt="2024-05-09T15:14:45.319" v="11" actId="1076"/>
          <ac:picMkLst>
            <pc:docMk/>
            <pc:sldMk cId="972576356" sldId="2134805930"/>
            <ac:picMk id="4" creationId="{D46A2862-979F-62B6-2FD1-1A3128117D7B}"/>
          </ac:picMkLst>
        </pc:picChg>
      </pc:sldChg>
      <pc:sldChg chg="addSp modSp modNotes">
        <pc:chgData name="Rory Eiffe" userId="S::rory.eiffe@revature.com::26a7415f-7908-4f4c-ac4d-b7cb93b5498f" providerId="AD" clId="Web-{FB1C5353-97A3-A997-5327-5008974457D5}" dt="2024-05-09T15:17:29.995" v="61"/>
        <pc:sldMkLst>
          <pc:docMk/>
          <pc:sldMk cId="3988448178" sldId="2134805931"/>
        </pc:sldMkLst>
        <pc:spChg chg="mod">
          <ac:chgData name="Rory Eiffe" userId="S::rory.eiffe@revature.com::26a7415f-7908-4f4c-ac4d-b7cb93b5498f" providerId="AD" clId="Web-{FB1C5353-97A3-A997-5327-5008974457D5}" dt="2024-05-09T15:16:43.337" v="25" actId="20577"/>
          <ac:spMkLst>
            <pc:docMk/>
            <pc:sldMk cId="3988448178" sldId="2134805931"/>
            <ac:spMk id="5" creationId="{76A782CC-E0DF-D0C2-9F24-3A97C643B07E}"/>
          </ac:spMkLst>
        </pc:spChg>
        <pc:spChg chg="mod">
          <ac:chgData name="Rory Eiffe" userId="S::rory.eiffe@revature.com::26a7415f-7908-4f4c-ac4d-b7cb93b5498f" providerId="AD" clId="Web-{FB1C5353-97A3-A997-5327-5008974457D5}" dt="2024-05-09T15:16:57.291" v="35" actId="20577"/>
          <ac:spMkLst>
            <pc:docMk/>
            <pc:sldMk cId="3988448178" sldId="2134805931"/>
            <ac:spMk id="11" creationId="{ED3DFDF2-EEBE-A206-1D61-60C70C6284DF}"/>
          </ac:spMkLst>
        </pc:spChg>
        <pc:picChg chg="add mod">
          <ac:chgData name="Rory Eiffe" userId="S::rory.eiffe@revature.com::26a7415f-7908-4f4c-ac4d-b7cb93b5498f" providerId="AD" clId="Web-{FB1C5353-97A3-A997-5327-5008974457D5}" dt="2024-05-09T15:16:51.806" v="30" actId="1076"/>
          <ac:picMkLst>
            <pc:docMk/>
            <pc:sldMk cId="3988448178" sldId="2134805931"/>
            <ac:picMk id="4" creationId="{B037D5E5-CECE-BE35-A34E-BD4E511BAC09}"/>
          </ac:picMkLst>
        </pc:picChg>
      </pc:sldChg>
    </pc:docChg>
  </pc:docChgLst>
  <pc:docChgLst>
    <pc:chgData name="Adrienne Bouleris" userId="S::adrienne.bouleris@revature.com::5c8107e0-9311-4330-8a7b-c2cad68c970c" providerId="AD" clId="Web-{813956E6-574E-43CF-916B-CEFB22CB5FB8}"/>
    <pc:docChg chg="modSld">
      <pc:chgData name="Adrienne Bouleris" userId="S::adrienne.bouleris@revature.com::5c8107e0-9311-4330-8a7b-c2cad68c970c" providerId="AD" clId="Web-{813956E6-574E-43CF-916B-CEFB22CB5FB8}" dt="2022-11-07T17:17:45.057" v="53" actId="20577"/>
      <pc:docMkLst>
        <pc:docMk/>
      </pc:docMkLst>
      <pc:sldChg chg="modSp">
        <pc:chgData name="Adrienne Bouleris" userId="S::adrienne.bouleris@revature.com::5c8107e0-9311-4330-8a7b-c2cad68c970c" providerId="AD" clId="Web-{813956E6-574E-43CF-916B-CEFB22CB5FB8}" dt="2022-11-07T17:17:45.057" v="53" actId="20577"/>
        <pc:sldMkLst>
          <pc:docMk/>
          <pc:sldMk cId="1817623260" sldId="315"/>
        </pc:sldMkLst>
        <pc:spChg chg="mod">
          <ac:chgData name="Adrienne Bouleris" userId="S::adrienne.bouleris@revature.com::5c8107e0-9311-4330-8a7b-c2cad68c970c" providerId="AD" clId="Web-{813956E6-574E-43CF-916B-CEFB22CB5FB8}" dt="2022-11-07T17:17:10.415" v="35" actId="1076"/>
          <ac:spMkLst>
            <pc:docMk/>
            <pc:sldMk cId="1817623260" sldId="315"/>
            <ac:spMk id="49" creationId="{00000000-0000-0000-0000-000000000000}"/>
          </ac:spMkLst>
        </pc:spChg>
        <pc:spChg chg="mod">
          <ac:chgData name="Adrienne Bouleris" userId="S::adrienne.bouleris@revature.com::5c8107e0-9311-4330-8a7b-c2cad68c970c" providerId="AD" clId="Web-{813956E6-574E-43CF-916B-CEFB22CB5FB8}" dt="2022-11-07T17:17:02.337" v="33" actId="14100"/>
          <ac:spMkLst>
            <pc:docMk/>
            <pc:sldMk cId="1817623260" sldId="315"/>
            <ac:spMk id="53" creationId="{00000000-0000-0000-0000-000000000000}"/>
          </ac:spMkLst>
        </pc:spChg>
        <pc:spChg chg="mod">
          <ac:chgData name="Adrienne Bouleris" userId="S::adrienne.bouleris@revature.com::5c8107e0-9311-4330-8a7b-c2cad68c970c" providerId="AD" clId="Web-{813956E6-574E-43CF-916B-CEFB22CB5FB8}" dt="2022-11-07T17:17:13.650" v="36" actId="1076"/>
          <ac:spMkLst>
            <pc:docMk/>
            <pc:sldMk cId="1817623260" sldId="315"/>
            <ac:spMk id="68" creationId="{00000000-0000-0000-0000-000000000000}"/>
          </ac:spMkLst>
        </pc:spChg>
        <pc:spChg chg="mod">
          <ac:chgData name="Adrienne Bouleris" userId="S::adrienne.bouleris@revature.com::5c8107e0-9311-4330-8a7b-c2cad68c970c" providerId="AD" clId="Web-{813956E6-574E-43CF-916B-CEFB22CB5FB8}" dt="2022-11-07T17:17:45.057" v="53" actId="20577"/>
          <ac:spMkLst>
            <pc:docMk/>
            <pc:sldMk cId="1817623260" sldId="315"/>
            <ac:spMk id="75" creationId="{00000000-0000-0000-0000-000000000000}"/>
          </ac:spMkLst>
        </pc:spChg>
        <pc:spChg chg="mod">
          <ac:chgData name="Adrienne Bouleris" userId="S::adrienne.bouleris@revature.com::5c8107e0-9311-4330-8a7b-c2cad68c970c" providerId="AD" clId="Web-{813956E6-574E-43CF-916B-CEFB22CB5FB8}" dt="2022-11-07T17:17:41.619" v="47" actId="20577"/>
          <ac:spMkLst>
            <pc:docMk/>
            <pc:sldMk cId="1817623260" sldId="315"/>
            <ac:spMk id="76" creationId="{00000000-0000-0000-0000-000000000000}"/>
          </ac:spMkLst>
        </pc:spChg>
        <pc:grpChg chg="mod">
          <ac:chgData name="Adrienne Bouleris" userId="S::adrienne.bouleris@revature.com::5c8107e0-9311-4330-8a7b-c2cad68c970c" providerId="AD" clId="Web-{813956E6-574E-43CF-916B-CEFB22CB5FB8}" dt="2022-11-07T17:17:28.916" v="40" actId="14100"/>
          <ac:grpSpMkLst>
            <pc:docMk/>
            <pc:sldMk cId="1817623260" sldId="315"/>
            <ac:grpSpMk id="10" creationId="{00000000-0000-0000-0000-000000000000}"/>
          </ac:grpSpMkLst>
        </pc:grpChg>
        <pc:grpChg chg="mod">
          <ac:chgData name="Adrienne Bouleris" userId="S::adrienne.bouleris@revature.com::5c8107e0-9311-4330-8a7b-c2cad68c970c" providerId="AD" clId="Web-{813956E6-574E-43CF-916B-CEFB22CB5FB8}" dt="2022-11-07T17:17:06.915" v="34" actId="14100"/>
          <ac:grpSpMkLst>
            <pc:docMk/>
            <pc:sldMk cId="1817623260" sldId="315"/>
            <ac:grpSpMk id="11" creationId="{00000000-0000-0000-0000-000000000000}"/>
          </ac:grpSpMkLst>
        </pc:grpChg>
        <pc:grpChg chg="mod">
          <ac:chgData name="Adrienne Bouleris" userId="S::adrienne.bouleris@revature.com::5c8107e0-9311-4330-8a7b-c2cad68c970c" providerId="AD" clId="Web-{813956E6-574E-43CF-916B-CEFB22CB5FB8}" dt="2022-11-07T17:17:25.525" v="39" actId="1076"/>
          <ac:grpSpMkLst>
            <pc:docMk/>
            <pc:sldMk cId="1817623260" sldId="315"/>
            <ac:grpSpMk id="34" creationId="{00000000-0000-0000-0000-000000000000}"/>
          </ac:grpSpMkLst>
        </pc:grpChg>
        <pc:grpChg chg="mod">
          <ac:chgData name="Adrienne Bouleris" userId="S::adrienne.bouleris@revature.com::5c8107e0-9311-4330-8a7b-c2cad68c970c" providerId="AD" clId="Web-{813956E6-574E-43CF-916B-CEFB22CB5FB8}" dt="2022-11-07T17:16:18.789" v="24" actId="1076"/>
          <ac:grpSpMkLst>
            <pc:docMk/>
            <pc:sldMk cId="1817623260" sldId="315"/>
            <ac:grpSpMk id="44" creationId="{00000000-0000-0000-0000-000000000000}"/>
          </ac:grpSpMkLst>
        </pc:grpChg>
      </pc:sldChg>
      <pc:sldChg chg="modSp">
        <pc:chgData name="Adrienne Bouleris" userId="S::adrienne.bouleris@revature.com::5c8107e0-9311-4330-8a7b-c2cad68c970c" providerId="AD" clId="Web-{813956E6-574E-43CF-916B-CEFB22CB5FB8}" dt="2022-11-07T17:16:49.384" v="32" actId="20577"/>
        <pc:sldMkLst>
          <pc:docMk/>
          <pc:sldMk cId="59848245" sldId="357"/>
        </pc:sldMkLst>
        <pc:spChg chg="mod">
          <ac:chgData name="Adrienne Bouleris" userId="S::adrienne.bouleris@revature.com::5c8107e0-9311-4330-8a7b-c2cad68c970c" providerId="AD" clId="Web-{813956E6-574E-43CF-916B-CEFB22CB5FB8}" dt="2022-11-07T17:16:49.384" v="32" actId="20577"/>
          <ac:spMkLst>
            <pc:docMk/>
            <pc:sldMk cId="59848245" sldId="357"/>
            <ac:spMk id="86" creationId="{00000000-0000-0000-0000-000000000000}"/>
          </ac:spMkLst>
        </pc:spChg>
        <pc:cxnChg chg="mod">
          <ac:chgData name="Adrienne Bouleris" userId="S::adrienne.bouleris@revature.com::5c8107e0-9311-4330-8a7b-c2cad68c970c" providerId="AD" clId="Web-{813956E6-574E-43CF-916B-CEFB22CB5FB8}" dt="2022-11-07T17:16:47.712" v="29" actId="1076"/>
          <ac:cxnSpMkLst>
            <pc:docMk/>
            <pc:sldMk cId="59848245" sldId="357"/>
            <ac:cxnSpMk id="83" creationId="{00000000-0000-0000-0000-000000000000}"/>
          </ac:cxnSpMkLst>
        </pc:cxnChg>
      </pc:sldChg>
    </pc:docChg>
  </pc:docChgLst>
  <pc:docChgLst>
    <pc:chgData name="Christian Campagnuolo" userId="1abf8b24-e226-4350-ae1d-a11891f5e9e2" providerId="ADAL" clId="{20F465BC-7683-874C-BAC6-2009AF2CF82B}"/>
    <pc:docChg chg="undo custSel addSld delSld modSld modMainMaster">
      <pc:chgData name="Christian Campagnuolo" userId="1abf8b24-e226-4350-ae1d-a11891f5e9e2" providerId="ADAL" clId="{20F465BC-7683-874C-BAC6-2009AF2CF82B}" dt="2022-10-03T15:15:54.799" v="21"/>
      <pc:docMkLst>
        <pc:docMk/>
      </pc:docMkLst>
      <pc:sldChg chg="modSp add del mod">
        <pc:chgData name="Christian Campagnuolo" userId="1abf8b24-e226-4350-ae1d-a11891f5e9e2" providerId="ADAL" clId="{20F465BC-7683-874C-BAC6-2009AF2CF82B}" dt="2022-10-03T15:15:54.799" v="21"/>
        <pc:sldMkLst>
          <pc:docMk/>
          <pc:sldMk cId="123499506" sldId="258"/>
        </pc:sldMkLst>
        <pc:spChg chg="mod">
          <ac:chgData name="Christian Campagnuolo" userId="1abf8b24-e226-4350-ae1d-a11891f5e9e2" providerId="ADAL" clId="{20F465BC-7683-874C-BAC6-2009AF2CF82B}" dt="2022-10-03T15:15:53.256" v="18" actId="20577"/>
          <ac:spMkLst>
            <pc:docMk/>
            <pc:sldMk cId="123499506" sldId="258"/>
            <ac:spMk id="2" creationId="{00000000-0000-0000-0000-000000000000}"/>
          </ac:spMkLst>
        </pc:spChg>
      </pc:sldChg>
      <pc:sldChg chg="modSp add del mod">
        <pc:chgData name="Christian Campagnuolo" userId="1abf8b24-e226-4350-ae1d-a11891f5e9e2" providerId="ADAL" clId="{20F465BC-7683-874C-BAC6-2009AF2CF82B}" dt="2022-10-03T15:15:54.799" v="21"/>
        <pc:sldMkLst>
          <pc:docMk/>
          <pc:sldMk cId="1048858869" sldId="259"/>
        </pc:sldMkLst>
        <pc:spChg chg="mod">
          <ac:chgData name="Christian Campagnuolo" userId="1abf8b24-e226-4350-ae1d-a11891f5e9e2" providerId="ADAL" clId="{20F465BC-7683-874C-BAC6-2009AF2CF82B}" dt="2022-10-03T15:15:53.677" v="19" actId="20577"/>
          <ac:spMkLst>
            <pc:docMk/>
            <pc:sldMk cId="1048858869" sldId="259"/>
            <ac:spMk id="2" creationId="{00000000-0000-0000-0000-000000000000}"/>
          </ac:spMkLst>
        </pc:spChg>
      </pc:sldChg>
      <pc:sldChg chg="add del">
        <pc:chgData name="Christian Campagnuolo" userId="1abf8b24-e226-4350-ae1d-a11891f5e9e2" providerId="ADAL" clId="{20F465BC-7683-874C-BAC6-2009AF2CF82B}" dt="2022-10-03T15:15:54.799" v="21"/>
        <pc:sldMkLst>
          <pc:docMk/>
          <pc:sldMk cId="282850634" sldId="407"/>
        </pc:sldMkLst>
      </pc:sldChg>
      <pc:sldChg chg="modSp add del mod">
        <pc:chgData name="Christian Campagnuolo" userId="1abf8b24-e226-4350-ae1d-a11891f5e9e2" providerId="ADAL" clId="{20F465BC-7683-874C-BAC6-2009AF2CF82B}" dt="2022-10-03T15:15:54.799" v="21"/>
        <pc:sldMkLst>
          <pc:docMk/>
          <pc:sldMk cId="945036212" sldId="408"/>
        </pc:sldMkLst>
        <pc:spChg chg="mod">
          <ac:chgData name="Christian Campagnuolo" userId="1abf8b24-e226-4350-ae1d-a11891f5e9e2" providerId="ADAL" clId="{20F465BC-7683-874C-BAC6-2009AF2CF82B}" dt="2022-10-03T15:15:53.754" v="20" actId="20577"/>
          <ac:spMkLst>
            <pc:docMk/>
            <pc:sldMk cId="945036212" sldId="408"/>
            <ac:spMk id="2" creationId="{00000000-0000-0000-0000-000000000000}"/>
          </ac:spMkLst>
        </pc:spChg>
      </pc:sldChg>
      <pc:sldMasterChg chg="modSldLayout">
        <pc:chgData name="Christian Campagnuolo" userId="1abf8b24-e226-4350-ae1d-a11891f5e9e2" providerId="ADAL" clId="{20F465BC-7683-874C-BAC6-2009AF2CF82B}" dt="2022-10-03T15:15:53.060" v="17" actId="1076"/>
        <pc:sldMasterMkLst>
          <pc:docMk/>
          <pc:sldMasterMk cId="3019440809" sldId="2147483816"/>
        </pc:sldMasterMkLst>
        <pc:sldLayoutChg chg="modSp mod">
          <pc:chgData name="Christian Campagnuolo" userId="1abf8b24-e226-4350-ae1d-a11891f5e9e2" providerId="ADAL" clId="{20F465BC-7683-874C-BAC6-2009AF2CF82B}" dt="2022-10-03T15:15:53.060" v="17" actId="1076"/>
          <pc:sldLayoutMkLst>
            <pc:docMk/>
            <pc:sldMasterMk cId="3019440809" sldId="2147483816"/>
            <pc:sldLayoutMk cId="702768188" sldId="2147483829"/>
          </pc:sldLayoutMkLst>
          <pc:spChg chg="mod">
            <ac:chgData name="Christian Campagnuolo" userId="1abf8b24-e226-4350-ae1d-a11891f5e9e2" providerId="ADAL" clId="{20F465BC-7683-874C-BAC6-2009AF2CF82B}" dt="2022-10-03T15:15:53.060" v="17" actId="1076"/>
            <ac:spMkLst>
              <pc:docMk/>
              <pc:sldMasterMk cId="3019440809" sldId="2147483816"/>
              <pc:sldLayoutMk cId="702768188" sldId="2147483829"/>
              <ac:spMk id="3" creationId="{00000000-0000-0000-0000-000000000000}"/>
            </ac:spMkLst>
          </pc:spChg>
        </pc:sldLayoutChg>
        <pc:sldLayoutChg chg="modSp mod">
          <pc:chgData name="Christian Campagnuolo" userId="1abf8b24-e226-4350-ae1d-a11891f5e9e2" providerId="ADAL" clId="{20F465BC-7683-874C-BAC6-2009AF2CF82B}" dt="2022-10-03T15:15:52.719" v="16" actId="20577"/>
          <pc:sldLayoutMkLst>
            <pc:docMk/>
            <pc:sldMasterMk cId="3019440809" sldId="2147483816"/>
            <pc:sldLayoutMk cId="4234311635" sldId="2147483831"/>
          </pc:sldLayoutMkLst>
          <pc:spChg chg="mod">
            <ac:chgData name="Christian Campagnuolo" userId="1abf8b24-e226-4350-ae1d-a11891f5e9e2" providerId="ADAL" clId="{20F465BC-7683-874C-BAC6-2009AF2CF82B}" dt="2022-10-03T15:15:52.719" v="16" actId="20577"/>
            <ac:spMkLst>
              <pc:docMk/>
              <pc:sldMasterMk cId="3019440809" sldId="2147483816"/>
              <pc:sldLayoutMk cId="4234311635" sldId="2147483831"/>
              <ac:spMk id="3" creationId="{00000000-0000-0000-0000-000000000000}"/>
            </ac:spMkLst>
          </pc:spChg>
        </pc:sldLayoutChg>
        <pc:sldLayoutChg chg="addSp delSp modSp mod">
          <pc:chgData name="Christian Campagnuolo" userId="1abf8b24-e226-4350-ae1d-a11891f5e9e2" providerId="ADAL" clId="{20F465BC-7683-874C-BAC6-2009AF2CF82B}" dt="2022-10-03T15:15:52.312" v="15" actId="478"/>
          <pc:sldLayoutMkLst>
            <pc:docMk/>
            <pc:sldMasterMk cId="3019440809" sldId="2147483816"/>
            <pc:sldLayoutMk cId="3896901932" sldId="2147483833"/>
          </pc:sldLayoutMkLst>
          <pc:spChg chg="mod">
            <ac:chgData name="Christian Campagnuolo" userId="1abf8b24-e226-4350-ae1d-a11891f5e9e2" providerId="ADAL" clId="{20F465BC-7683-874C-BAC6-2009AF2CF82B}" dt="2022-10-03T15:15:51.900" v="14" actId="20577"/>
            <ac:spMkLst>
              <pc:docMk/>
              <pc:sldMasterMk cId="3019440809" sldId="2147483816"/>
              <pc:sldLayoutMk cId="3896901932" sldId="2147483833"/>
              <ac:spMk id="4" creationId="{00000000-0000-0000-0000-000000000000}"/>
            </ac:spMkLst>
          </pc:spChg>
          <pc:spChg chg="add del">
            <ac:chgData name="Christian Campagnuolo" userId="1abf8b24-e226-4350-ae1d-a11891f5e9e2" providerId="ADAL" clId="{20F465BC-7683-874C-BAC6-2009AF2CF82B}" dt="2022-10-03T15:15:52.312" v="15" actId="478"/>
            <ac:spMkLst>
              <pc:docMk/>
              <pc:sldMasterMk cId="3019440809" sldId="2147483816"/>
              <pc:sldLayoutMk cId="3896901932" sldId="2147483833"/>
              <ac:spMk id="5" creationId="{00000000-0000-0000-0000-000000000000}"/>
            </ac:spMkLst>
          </pc:spChg>
        </pc:sldLayoutChg>
        <pc:sldLayoutChg chg="addSp delSp modSp mod">
          <pc:chgData name="Christian Campagnuolo" userId="1abf8b24-e226-4350-ae1d-a11891f5e9e2" providerId="ADAL" clId="{20F465BC-7683-874C-BAC6-2009AF2CF82B}" dt="2022-10-03T15:15:51.501" v="13" actId="1076"/>
          <pc:sldLayoutMkLst>
            <pc:docMk/>
            <pc:sldMasterMk cId="3019440809" sldId="2147483816"/>
            <pc:sldLayoutMk cId="3477166673" sldId="2147483834"/>
          </pc:sldLayoutMkLst>
          <pc:spChg chg="add del mod">
            <ac:chgData name="Christian Campagnuolo" userId="1abf8b24-e226-4350-ae1d-a11891f5e9e2" providerId="ADAL" clId="{20F465BC-7683-874C-BAC6-2009AF2CF82B}" dt="2022-10-03T15:15:51.501" v="13" actId="1076"/>
            <ac:spMkLst>
              <pc:docMk/>
              <pc:sldMasterMk cId="3019440809" sldId="2147483816"/>
              <pc:sldLayoutMk cId="3477166673" sldId="2147483834"/>
              <ac:spMk id="12" creationId="{00000000-0000-0000-0000-000000000000}"/>
            </ac:spMkLst>
          </pc:spChg>
        </pc:sldLayoutChg>
        <pc:sldLayoutChg chg="modSp mod">
          <pc:chgData name="Christian Campagnuolo" userId="1abf8b24-e226-4350-ae1d-a11891f5e9e2" providerId="ADAL" clId="{20F465BC-7683-874C-BAC6-2009AF2CF82B}" dt="2022-10-03T15:15:47.557" v="11" actId="20577"/>
          <pc:sldLayoutMkLst>
            <pc:docMk/>
            <pc:sldMasterMk cId="3019440809" sldId="2147483816"/>
            <pc:sldLayoutMk cId="3141501025" sldId="2147483836"/>
          </pc:sldLayoutMkLst>
          <pc:spChg chg="mod">
            <ac:chgData name="Christian Campagnuolo" userId="1abf8b24-e226-4350-ae1d-a11891f5e9e2" providerId="ADAL" clId="{20F465BC-7683-874C-BAC6-2009AF2CF82B}" dt="2022-10-03T15:15:47.557" v="11" actId="20577"/>
            <ac:spMkLst>
              <pc:docMk/>
              <pc:sldMasterMk cId="3019440809" sldId="2147483816"/>
              <pc:sldLayoutMk cId="3141501025" sldId="2147483836"/>
              <ac:spMk id="6" creationId="{00000000-0000-0000-0000-000000000000}"/>
            </ac:spMkLst>
          </pc:spChg>
        </pc:sldLayoutChg>
      </pc:sldMasterChg>
    </pc:docChg>
  </pc:docChgLst>
  <pc:docChgLst>
    <pc:chgData name="Gabriel Klein" userId="0420ac37-224d-49c2-aca8-129e8204fff3" providerId="ADAL" clId="{2CFC28F2-8782-44AF-A945-9F99C87249D1}"/>
    <pc:docChg chg="undo custSel addSld delSld modSld sldOrd">
      <pc:chgData name="Gabriel Klein" userId="0420ac37-224d-49c2-aca8-129e8204fff3" providerId="ADAL" clId="{2CFC28F2-8782-44AF-A945-9F99C87249D1}" dt="2024-01-26T19:32:24.202" v="2295" actId="2696"/>
      <pc:docMkLst>
        <pc:docMk/>
      </pc:docMkLst>
      <pc:sldChg chg="modSp del mod">
        <pc:chgData name="Gabriel Klein" userId="0420ac37-224d-49c2-aca8-129e8204fff3" providerId="ADAL" clId="{2CFC28F2-8782-44AF-A945-9F99C87249D1}" dt="2024-01-26T19:30:50.755" v="2255" actId="2696"/>
        <pc:sldMkLst>
          <pc:docMk/>
          <pc:sldMk cId="3533786481" sldId="266"/>
        </pc:sldMkLst>
        <pc:spChg chg="mod">
          <ac:chgData name="Gabriel Klein" userId="0420ac37-224d-49c2-aca8-129e8204fff3" providerId="ADAL" clId="{2CFC28F2-8782-44AF-A945-9F99C87249D1}" dt="2024-01-26T15:09:40.432" v="237" actId="14100"/>
          <ac:spMkLst>
            <pc:docMk/>
            <pc:sldMk cId="3533786481" sldId="266"/>
            <ac:spMk id="2" creationId="{7D9E0F4D-47BB-584F-8148-CEEF4AE6DDFE}"/>
          </ac:spMkLst>
        </pc:spChg>
      </pc:sldChg>
      <pc:sldChg chg="modSp del mod">
        <pc:chgData name="Gabriel Klein" userId="0420ac37-224d-49c2-aca8-129e8204fff3" providerId="ADAL" clId="{2CFC28F2-8782-44AF-A945-9F99C87249D1}" dt="2024-01-26T19:30:46.570" v="2254" actId="2696"/>
        <pc:sldMkLst>
          <pc:docMk/>
          <pc:sldMk cId="2679005221" sldId="406"/>
        </pc:sldMkLst>
        <pc:spChg chg="mod">
          <ac:chgData name="Gabriel Klein" userId="0420ac37-224d-49c2-aca8-129e8204fff3" providerId="ADAL" clId="{2CFC28F2-8782-44AF-A945-9F99C87249D1}" dt="2024-01-26T15:06:32.325" v="15" actId="20577"/>
          <ac:spMkLst>
            <pc:docMk/>
            <pc:sldMk cId="2679005221" sldId="406"/>
            <ac:spMk id="2" creationId="{49061427-3FEB-B646-AA5F-55ABE602A8CD}"/>
          </ac:spMkLst>
        </pc:spChg>
      </pc:sldChg>
      <pc:sldChg chg="del">
        <pc:chgData name="Gabriel Klein" userId="0420ac37-224d-49c2-aca8-129e8204fff3" providerId="ADAL" clId="{2CFC28F2-8782-44AF-A945-9F99C87249D1}" dt="2024-01-26T19:31:40.864" v="2275" actId="2696"/>
        <pc:sldMkLst>
          <pc:docMk/>
          <pc:sldMk cId="1824503672" sldId="2134805875"/>
        </pc:sldMkLst>
      </pc:sldChg>
      <pc:sldChg chg="delSp modSp del mod">
        <pc:chgData name="Gabriel Klein" userId="0420ac37-224d-49c2-aca8-129e8204fff3" providerId="ADAL" clId="{2CFC28F2-8782-44AF-A945-9F99C87249D1}" dt="2024-01-26T19:30:40.176" v="2253" actId="2696"/>
        <pc:sldMkLst>
          <pc:docMk/>
          <pc:sldMk cId="3108723973" sldId="2134805876"/>
        </pc:sldMkLst>
        <pc:spChg chg="mod">
          <ac:chgData name="Gabriel Klein" userId="0420ac37-224d-49c2-aca8-129e8204fff3" providerId="ADAL" clId="{2CFC28F2-8782-44AF-A945-9F99C87249D1}" dt="2024-01-26T15:08:04.715" v="165" actId="20577"/>
          <ac:spMkLst>
            <pc:docMk/>
            <pc:sldMk cId="3108723973" sldId="2134805876"/>
            <ac:spMk id="4" creationId="{4BB607B0-53E1-577B-D266-9487E991F55E}"/>
          </ac:spMkLst>
        </pc:spChg>
        <pc:spChg chg="del mod">
          <ac:chgData name="Gabriel Klein" userId="0420ac37-224d-49c2-aca8-129e8204fff3" providerId="ADAL" clId="{2CFC28F2-8782-44AF-A945-9F99C87249D1}" dt="2024-01-26T15:08:24.117" v="201" actId="478"/>
          <ac:spMkLst>
            <pc:docMk/>
            <pc:sldMk cId="3108723973" sldId="2134805876"/>
            <ac:spMk id="16" creationId="{3B1CBBC1-9AE3-4CEA-20C3-E733CFADBEF8}"/>
          </ac:spMkLst>
        </pc:spChg>
        <pc:spChg chg="mod">
          <ac:chgData name="Gabriel Klein" userId="0420ac37-224d-49c2-aca8-129e8204fff3" providerId="ADAL" clId="{2CFC28F2-8782-44AF-A945-9F99C87249D1}" dt="2024-01-26T15:07:07.682" v="50" actId="20577"/>
          <ac:spMkLst>
            <pc:docMk/>
            <pc:sldMk cId="3108723973" sldId="2134805876"/>
            <ac:spMk id="23" creationId="{62E9B6E1-7420-4F5C-A89A-7C6EAEF8CB63}"/>
          </ac:spMkLst>
        </pc:spChg>
        <pc:spChg chg="mod">
          <ac:chgData name="Gabriel Klein" userId="0420ac37-224d-49c2-aca8-129e8204fff3" providerId="ADAL" clId="{2CFC28F2-8782-44AF-A945-9F99C87249D1}" dt="2024-01-26T15:08:50.053" v="204" actId="1076"/>
          <ac:spMkLst>
            <pc:docMk/>
            <pc:sldMk cId="3108723973" sldId="2134805876"/>
            <ac:spMk id="31" creationId="{E73CFDD6-631E-6ED2-D9AB-8F7B14EBBCAD}"/>
          </ac:spMkLst>
        </pc:spChg>
        <pc:spChg chg="del">
          <ac:chgData name="Gabriel Klein" userId="0420ac37-224d-49c2-aca8-129e8204fff3" providerId="ADAL" clId="{2CFC28F2-8782-44AF-A945-9F99C87249D1}" dt="2024-01-26T15:08:23.070" v="200" actId="478"/>
          <ac:spMkLst>
            <pc:docMk/>
            <pc:sldMk cId="3108723973" sldId="2134805876"/>
            <ac:spMk id="32" creationId="{502DD0D8-6E96-D6DE-2C4F-6D0145792103}"/>
          </ac:spMkLst>
        </pc:spChg>
        <pc:spChg chg="del">
          <ac:chgData name="Gabriel Klein" userId="0420ac37-224d-49c2-aca8-129e8204fff3" providerId="ADAL" clId="{2CFC28F2-8782-44AF-A945-9F99C87249D1}" dt="2024-01-26T15:08:22.130" v="199" actId="478"/>
          <ac:spMkLst>
            <pc:docMk/>
            <pc:sldMk cId="3108723973" sldId="2134805876"/>
            <ac:spMk id="34" creationId="{BB416016-1952-39E8-12F7-B3F319D1FA5C}"/>
          </ac:spMkLst>
        </pc:spChg>
        <pc:spChg chg="mod">
          <ac:chgData name="Gabriel Klein" userId="0420ac37-224d-49c2-aca8-129e8204fff3" providerId="ADAL" clId="{2CFC28F2-8782-44AF-A945-9F99C87249D1}" dt="2024-01-26T15:07:39.891" v="117" actId="14100"/>
          <ac:spMkLst>
            <pc:docMk/>
            <pc:sldMk cId="3108723973" sldId="2134805876"/>
            <ac:spMk id="40" creationId="{8F0E10C9-E34C-418A-9D97-348164150FB1}"/>
          </ac:spMkLst>
        </pc:spChg>
        <pc:spChg chg="mod">
          <ac:chgData name="Gabriel Klein" userId="0420ac37-224d-49c2-aca8-129e8204fff3" providerId="ADAL" clId="{2CFC28F2-8782-44AF-A945-9F99C87249D1}" dt="2024-01-26T15:07:54.551" v="133" actId="20577"/>
          <ac:spMkLst>
            <pc:docMk/>
            <pc:sldMk cId="3108723973" sldId="2134805876"/>
            <ac:spMk id="45" creationId="{ED202FBA-1855-4291-8F3D-D382BE959925}"/>
          </ac:spMkLst>
        </pc:spChg>
        <pc:grpChg chg="mod">
          <ac:chgData name="Gabriel Klein" userId="0420ac37-224d-49c2-aca8-129e8204fff3" providerId="ADAL" clId="{2CFC28F2-8782-44AF-A945-9F99C87249D1}" dt="2024-01-26T15:08:50.053" v="204" actId="1076"/>
          <ac:grpSpMkLst>
            <pc:docMk/>
            <pc:sldMk cId="3108723973" sldId="2134805876"/>
            <ac:grpSpMk id="2" creationId="{FFC5F9AD-0605-F528-46F5-7445EF2AD707}"/>
          </ac:grpSpMkLst>
        </pc:grpChg>
        <pc:grpChg chg="mod">
          <ac:chgData name="Gabriel Klein" userId="0420ac37-224d-49c2-aca8-129e8204fff3" providerId="ADAL" clId="{2CFC28F2-8782-44AF-A945-9F99C87249D1}" dt="2024-01-26T15:08:50.053" v="204" actId="1076"/>
          <ac:grpSpMkLst>
            <pc:docMk/>
            <pc:sldMk cId="3108723973" sldId="2134805876"/>
            <ac:grpSpMk id="20" creationId="{230B757E-9EC2-4B7F-967F-1F074D131CE3}"/>
          </ac:grpSpMkLst>
        </pc:grpChg>
        <pc:grpChg chg="mod">
          <ac:chgData name="Gabriel Klein" userId="0420ac37-224d-49c2-aca8-129e8204fff3" providerId="ADAL" clId="{2CFC28F2-8782-44AF-A945-9F99C87249D1}" dt="2024-01-26T15:08:50.053" v="204" actId="1076"/>
          <ac:grpSpMkLst>
            <pc:docMk/>
            <pc:sldMk cId="3108723973" sldId="2134805876"/>
            <ac:grpSpMk id="26" creationId="{1862D3A7-7D5C-4CB5-850E-7CDA713837C0}"/>
          </ac:grpSpMkLst>
        </pc:grpChg>
        <pc:grpChg chg="mod">
          <ac:chgData name="Gabriel Klein" userId="0420ac37-224d-49c2-aca8-129e8204fff3" providerId="ADAL" clId="{2CFC28F2-8782-44AF-A945-9F99C87249D1}" dt="2024-01-26T15:08:50.053" v="204" actId="1076"/>
          <ac:grpSpMkLst>
            <pc:docMk/>
            <pc:sldMk cId="3108723973" sldId="2134805876"/>
            <ac:grpSpMk id="43" creationId="{FD69BFD3-72F5-4696-A4B5-D10D702C9EB9}"/>
          </ac:grpSpMkLst>
        </pc:grpChg>
      </pc:sldChg>
      <pc:sldChg chg="modSp add del mod">
        <pc:chgData name="Gabriel Klein" userId="0420ac37-224d-49c2-aca8-129e8204fff3" providerId="ADAL" clId="{2CFC28F2-8782-44AF-A945-9F99C87249D1}" dt="2024-01-26T19:31:13.605" v="2266" actId="2696"/>
        <pc:sldMkLst>
          <pc:docMk/>
          <pc:sldMk cId="3214958244" sldId="2134805877"/>
        </pc:sldMkLst>
        <pc:spChg chg="mod">
          <ac:chgData name="Gabriel Klein" userId="0420ac37-224d-49c2-aca8-129e8204fff3" providerId="ADAL" clId="{2CFC28F2-8782-44AF-A945-9F99C87249D1}" dt="2024-01-26T15:23:21.992" v="287" actId="20577"/>
          <ac:spMkLst>
            <pc:docMk/>
            <pc:sldMk cId="3214958244" sldId="2134805877"/>
            <ac:spMk id="2" creationId="{7D9E0F4D-47BB-584F-8148-CEEF4AE6DDFE}"/>
          </ac:spMkLst>
        </pc:spChg>
      </pc:sldChg>
      <pc:sldChg chg="modSp add del mod">
        <pc:chgData name="Gabriel Klein" userId="0420ac37-224d-49c2-aca8-129e8204fff3" providerId="ADAL" clId="{2CFC28F2-8782-44AF-A945-9F99C87249D1}" dt="2024-01-26T19:32:19.519" v="2292" actId="2696"/>
        <pc:sldMkLst>
          <pc:docMk/>
          <pc:sldMk cId="3887359823" sldId="2134805878"/>
        </pc:sldMkLst>
        <pc:spChg chg="mod">
          <ac:chgData name="Gabriel Klein" userId="0420ac37-224d-49c2-aca8-129e8204fff3" providerId="ADAL" clId="{2CFC28F2-8782-44AF-A945-9F99C87249D1}" dt="2024-01-26T15:23:39.072" v="309" actId="20577"/>
          <ac:spMkLst>
            <pc:docMk/>
            <pc:sldMk cId="3887359823" sldId="2134805878"/>
            <ac:spMk id="2" creationId="{7D9E0F4D-47BB-584F-8148-CEEF4AE6DDFE}"/>
          </ac:spMkLst>
        </pc:spChg>
      </pc:sldChg>
      <pc:sldChg chg="modSp add del mod">
        <pc:chgData name="Gabriel Klein" userId="0420ac37-224d-49c2-aca8-129e8204fff3" providerId="ADAL" clId="{2CFC28F2-8782-44AF-A945-9F99C87249D1}" dt="2024-01-26T19:32:06.940" v="2285" actId="2696"/>
        <pc:sldMkLst>
          <pc:docMk/>
          <pc:sldMk cId="3145476816" sldId="2134805879"/>
        </pc:sldMkLst>
        <pc:spChg chg="mod">
          <ac:chgData name="Gabriel Klein" userId="0420ac37-224d-49c2-aca8-129e8204fff3" providerId="ADAL" clId="{2CFC28F2-8782-44AF-A945-9F99C87249D1}" dt="2024-01-26T15:23:50.725" v="332" actId="20577"/>
          <ac:spMkLst>
            <pc:docMk/>
            <pc:sldMk cId="3145476816" sldId="2134805879"/>
            <ac:spMk id="2" creationId="{7D9E0F4D-47BB-584F-8148-CEEF4AE6DDFE}"/>
          </ac:spMkLst>
        </pc:spChg>
      </pc:sldChg>
      <pc:sldChg chg="new del">
        <pc:chgData name="Gabriel Klein" userId="0420ac37-224d-49c2-aca8-129e8204fff3" providerId="ADAL" clId="{2CFC28F2-8782-44AF-A945-9F99C87249D1}" dt="2024-01-26T16:01:33.885" v="337" actId="47"/>
        <pc:sldMkLst>
          <pc:docMk/>
          <pc:sldMk cId="2596407739" sldId="2134805880"/>
        </pc:sldMkLst>
      </pc:sldChg>
      <pc:sldChg chg="addSp delSp modSp add del mod ord modClrScheme chgLayout">
        <pc:chgData name="Gabriel Klein" userId="0420ac37-224d-49c2-aca8-129e8204fff3" providerId="ADAL" clId="{2CFC28F2-8782-44AF-A945-9F99C87249D1}" dt="2024-01-26T19:30:52.531" v="2256" actId="2696"/>
        <pc:sldMkLst>
          <pc:docMk/>
          <pc:sldMk cId="757488794" sldId="2134805881"/>
        </pc:sldMkLst>
        <pc:spChg chg="add del mod">
          <ac:chgData name="Gabriel Klein" userId="0420ac37-224d-49c2-aca8-129e8204fff3" providerId="ADAL" clId="{2CFC28F2-8782-44AF-A945-9F99C87249D1}" dt="2024-01-26T16:05:24.358" v="700" actId="26606"/>
          <ac:spMkLst>
            <pc:docMk/>
            <pc:sldMk cId="757488794" sldId="2134805881"/>
            <ac:spMk id="3" creationId="{E417B8CC-ED75-54E7-75BA-8261CC6138B5}"/>
          </ac:spMkLst>
        </pc:spChg>
        <pc:spChg chg="mod">
          <ac:chgData name="Gabriel Klein" userId="0420ac37-224d-49c2-aca8-129e8204fff3" providerId="ADAL" clId="{2CFC28F2-8782-44AF-A945-9F99C87249D1}" dt="2024-01-26T16:07:21.964" v="713" actId="26606"/>
          <ac:spMkLst>
            <pc:docMk/>
            <pc:sldMk cId="757488794" sldId="2134805881"/>
            <ac:spMk id="5" creationId="{00000000-0000-0000-0000-000000000000}"/>
          </ac:spMkLst>
        </pc:spChg>
        <pc:spChg chg="del">
          <ac:chgData name="Gabriel Klein" userId="0420ac37-224d-49c2-aca8-129e8204fff3" providerId="ADAL" clId="{2CFC28F2-8782-44AF-A945-9F99C87249D1}" dt="2024-01-26T16:02:32.222" v="344" actId="21"/>
          <ac:spMkLst>
            <pc:docMk/>
            <pc:sldMk cId="757488794" sldId="2134805881"/>
            <ac:spMk id="7" creationId="{00000000-0000-0000-0000-000000000000}"/>
          </ac:spMkLst>
        </pc:spChg>
        <pc:spChg chg="add del mod">
          <ac:chgData name="Gabriel Klein" userId="0420ac37-224d-49c2-aca8-129e8204fff3" providerId="ADAL" clId="{2CFC28F2-8782-44AF-A945-9F99C87249D1}" dt="2024-01-26T16:07:21.964" v="713" actId="26606"/>
          <ac:spMkLst>
            <pc:docMk/>
            <pc:sldMk cId="757488794" sldId="2134805881"/>
            <ac:spMk id="11" creationId="{6E155195-5A2D-1C89-3C99-1F8A318C8C4C}"/>
          </ac:spMkLst>
        </pc:spChg>
        <pc:spChg chg="mod">
          <ac:chgData name="Gabriel Klein" userId="0420ac37-224d-49c2-aca8-129e8204fff3" providerId="ADAL" clId="{2CFC28F2-8782-44AF-A945-9F99C87249D1}" dt="2024-01-26T16:03:17.058" v="398" actId="20577"/>
          <ac:spMkLst>
            <pc:docMk/>
            <pc:sldMk cId="757488794" sldId="2134805881"/>
            <ac:spMk id="23" creationId="{62E9B6E1-7420-4F5C-A89A-7C6EAEF8CB63}"/>
          </ac:spMkLst>
        </pc:spChg>
        <pc:spChg chg="del">
          <ac:chgData name="Gabriel Klein" userId="0420ac37-224d-49c2-aca8-129e8204fff3" providerId="ADAL" clId="{2CFC28F2-8782-44AF-A945-9F99C87249D1}" dt="2024-01-26T16:03:22.807" v="399" actId="478"/>
          <ac:spMkLst>
            <pc:docMk/>
            <pc:sldMk cId="757488794" sldId="2134805881"/>
            <ac:spMk id="31" creationId="{E73CFDD6-631E-6ED2-D9AB-8F7B14EBBCAD}"/>
          </ac:spMkLst>
        </pc:spChg>
        <pc:grpChg chg="del">
          <ac:chgData name="Gabriel Klein" userId="0420ac37-224d-49c2-aca8-129e8204fff3" providerId="ADAL" clId="{2CFC28F2-8782-44AF-A945-9F99C87249D1}" dt="2024-01-26T16:03:22.807" v="399" actId="478"/>
          <ac:grpSpMkLst>
            <pc:docMk/>
            <pc:sldMk cId="757488794" sldId="2134805881"/>
            <ac:grpSpMk id="2" creationId="{FFC5F9AD-0605-F528-46F5-7445EF2AD707}"/>
          </ac:grpSpMkLst>
        </pc:grpChg>
        <pc:grpChg chg="del">
          <ac:chgData name="Gabriel Klein" userId="0420ac37-224d-49c2-aca8-129e8204fff3" providerId="ADAL" clId="{2CFC28F2-8782-44AF-A945-9F99C87249D1}" dt="2024-01-26T16:03:22.807" v="399" actId="478"/>
          <ac:grpSpMkLst>
            <pc:docMk/>
            <pc:sldMk cId="757488794" sldId="2134805881"/>
            <ac:grpSpMk id="20" creationId="{230B757E-9EC2-4B7F-967F-1F074D131CE3}"/>
          </ac:grpSpMkLst>
        </pc:grpChg>
        <pc:grpChg chg="del">
          <ac:chgData name="Gabriel Klein" userId="0420ac37-224d-49c2-aca8-129e8204fff3" providerId="ADAL" clId="{2CFC28F2-8782-44AF-A945-9F99C87249D1}" dt="2024-01-26T16:03:22.807" v="399" actId="478"/>
          <ac:grpSpMkLst>
            <pc:docMk/>
            <pc:sldMk cId="757488794" sldId="2134805881"/>
            <ac:grpSpMk id="26" creationId="{1862D3A7-7D5C-4CB5-850E-7CDA713837C0}"/>
          </ac:grpSpMkLst>
        </pc:grpChg>
        <pc:grpChg chg="del">
          <ac:chgData name="Gabriel Klein" userId="0420ac37-224d-49c2-aca8-129e8204fff3" providerId="ADAL" clId="{2CFC28F2-8782-44AF-A945-9F99C87249D1}" dt="2024-01-26T16:03:22.807" v="399" actId="478"/>
          <ac:grpSpMkLst>
            <pc:docMk/>
            <pc:sldMk cId="757488794" sldId="2134805881"/>
            <ac:grpSpMk id="43" creationId="{FD69BFD3-72F5-4696-A4B5-D10D702C9EB9}"/>
          </ac:grpSpMkLst>
        </pc:grpChg>
        <pc:graphicFrameChg chg="add mod modGraphic">
          <ac:chgData name="Gabriel Klein" userId="0420ac37-224d-49c2-aca8-129e8204fff3" providerId="ADAL" clId="{2CFC28F2-8782-44AF-A945-9F99C87249D1}" dt="2024-01-26T16:07:21.964" v="713" actId="26606"/>
          <ac:graphicFrameMkLst>
            <pc:docMk/>
            <pc:sldMk cId="757488794" sldId="2134805881"/>
            <ac:graphicFrameMk id="9" creationId="{944264EB-325D-DFCE-9F88-CA917B1EC8BB}"/>
          </ac:graphicFrameMkLst>
        </pc:graphicFrameChg>
      </pc:sldChg>
      <pc:sldChg chg="new del">
        <pc:chgData name="Gabriel Klein" userId="0420ac37-224d-49c2-aca8-129e8204fff3" providerId="ADAL" clId="{2CFC28F2-8782-44AF-A945-9F99C87249D1}" dt="2024-01-26T16:07:50.027" v="716" actId="47"/>
        <pc:sldMkLst>
          <pc:docMk/>
          <pc:sldMk cId="4059202419" sldId="2134805882"/>
        </pc:sldMkLst>
      </pc:sldChg>
      <pc:sldChg chg="addSp delSp modSp add del mod modClrScheme chgLayout">
        <pc:chgData name="Gabriel Klein" userId="0420ac37-224d-49c2-aca8-129e8204fff3" providerId="ADAL" clId="{2CFC28F2-8782-44AF-A945-9F99C87249D1}" dt="2024-01-26T19:30:54.493" v="2257" actId="2696"/>
        <pc:sldMkLst>
          <pc:docMk/>
          <pc:sldMk cId="3601605028" sldId="2134805883"/>
        </pc:sldMkLst>
        <pc:spChg chg="add mod">
          <ac:chgData name="Gabriel Klein" userId="0420ac37-224d-49c2-aca8-129e8204fff3" providerId="ADAL" clId="{2CFC28F2-8782-44AF-A945-9F99C87249D1}" dt="2024-01-26T16:09:43.803" v="783"/>
          <ac:spMkLst>
            <pc:docMk/>
            <pc:sldMk cId="3601605028" sldId="2134805883"/>
            <ac:spMk id="2" creationId="{6A88CB31-CFC7-E215-93E4-789C4DC965EE}"/>
          </ac:spMkLst>
        </pc:spChg>
        <pc:spChg chg="mod">
          <ac:chgData name="Gabriel Klein" userId="0420ac37-224d-49c2-aca8-129e8204fff3" providerId="ADAL" clId="{2CFC28F2-8782-44AF-A945-9F99C87249D1}" dt="2024-01-26T16:09:53.262" v="785" actId="26606"/>
          <ac:spMkLst>
            <pc:docMk/>
            <pc:sldMk cId="3601605028" sldId="2134805883"/>
            <ac:spMk id="5" creationId="{00000000-0000-0000-0000-000000000000}"/>
          </ac:spMkLst>
        </pc:spChg>
        <pc:spChg chg="add del mod">
          <ac:chgData name="Gabriel Klein" userId="0420ac37-224d-49c2-aca8-129e8204fff3" providerId="ADAL" clId="{2CFC28F2-8782-44AF-A945-9F99C87249D1}" dt="2024-01-26T16:09:53.262" v="785" actId="26606"/>
          <ac:spMkLst>
            <pc:docMk/>
            <pc:sldMk cId="3601605028" sldId="2134805883"/>
            <ac:spMk id="14" creationId="{9FEEA92B-0C81-7901-52F2-C3796048AC0E}"/>
          </ac:spMkLst>
        </pc:spChg>
        <pc:graphicFrameChg chg="mod modGraphic">
          <ac:chgData name="Gabriel Klein" userId="0420ac37-224d-49c2-aca8-129e8204fff3" providerId="ADAL" clId="{2CFC28F2-8782-44AF-A945-9F99C87249D1}" dt="2024-01-26T16:13:51.600" v="807" actId="26606"/>
          <ac:graphicFrameMkLst>
            <pc:docMk/>
            <pc:sldMk cId="3601605028" sldId="2134805883"/>
            <ac:graphicFrameMk id="9" creationId="{944264EB-325D-DFCE-9F88-CA917B1EC8BB}"/>
          </ac:graphicFrameMkLst>
        </pc:graphicFrameChg>
      </pc:sldChg>
      <pc:sldChg chg="add del">
        <pc:chgData name="Gabriel Klein" userId="0420ac37-224d-49c2-aca8-129e8204fff3" providerId="ADAL" clId="{2CFC28F2-8782-44AF-A945-9F99C87249D1}" dt="2024-01-26T16:14:04.946" v="809" actId="2890"/>
        <pc:sldMkLst>
          <pc:docMk/>
          <pc:sldMk cId="2879222159" sldId="2134805884"/>
        </pc:sldMkLst>
      </pc:sldChg>
      <pc:sldChg chg="addSp delSp modSp add del mod">
        <pc:chgData name="Gabriel Klein" userId="0420ac37-224d-49c2-aca8-129e8204fff3" providerId="ADAL" clId="{2CFC28F2-8782-44AF-A945-9F99C87249D1}" dt="2024-01-26T19:30:56.241" v="2258" actId="2696"/>
        <pc:sldMkLst>
          <pc:docMk/>
          <pc:sldMk cId="3146675425" sldId="2134805884"/>
        </pc:sldMkLst>
        <pc:spChg chg="add del mod">
          <ac:chgData name="Gabriel Klein" userId="0420ac37-224d-49c2-aca8-129e8204fff3" providerId="ADAL" clId="{2CFC28F2-8782-44AF-A945-9F99C87249D1}" dt="2024-01-26T16:15:00.305" v="846" actId="26606"/>
          <ac:spMkLst>
            <pc:docMk/>
            <pc:sldMk cId="3146675425" sldId="2134805884"/>
            <ac:spMk id="2" creationId="{2852687F-C521-9770-54CD-36F54C81AA4C}"/>
          </ac:spMkLst>
        </pc:spChg>
        <pc:spChg chg="mod">
          <ac:chgData name="Gabriel Klein" userId="0420ac37-224d-49c2-aca8-129e8204fff3" providerId="ADAL" clId="{2CFC28F2-8782-44AF-A945-9F99C87249D1}" dt="2024-01-26T16:15:00.305" v="846" actId="26606"/>
          <ac:spMkLst>
            <pc:docMk/>
            <pc:sldMk cId="3146675425" sldId="2134805884"/>
            <ac:spMk id="5" creationId="{00000000-0000-0000-0000-000000000000}"/>
          </ac:spMkLst>
        </pc:spChg>
        <pc:graphicFrameChg chg="add">
          <ac:chgData name="Gabriel Klein" userId="0420ac37-224d-49c2-aca8-129e8204fff3" providerId="ADAL" clId="{2CFC28F2-8782-44AF-A945-9F99C87249D1}" dt="2024-01-26T16:15:00.305" v="846" actId="26606"/>
          <ac:graphicFrameMkLst>
            <pc:docMk/>
            <pc:sldMk cId="3146675425" sldId="2134805884"/>
            <ac:graphicFrameMk id="7" creationId="{AD929B2E-0BE7-2667-345C-B316FFDBD1B4}"/>
          </ac:graphicFrameMkLst>
        </pc:graphicFrameChg>
        <pc:graphicFrameChg chg="del mod">
          <ac:chgData name="Gabriel Klein" userId="0420ac37-224d-49c2-aca8-129e8204fff3" providerId="ADAL" clId="{2CFC28F2-8782-44AF-A945-9F99C87249D1}" dt="2024-01-26T16:14:35.532" v="842" actId="478"/>
          <ac:graphicFrameMkLst>
            <pc:docMk/>
            <pc:sldMk cId="3146675425" sldId="2134805884"/>
            <ac:graphicFrameMk id="9" creationId="{944264EB-325D-DFCE-9F88-CA917B1EC8BB}"/>
          </ac:graphicFrameMkLst>
        </pc:graphicFrameChg>
      </pc:sldChg>
      <pc:sldChg chg="addSp delSp modSp add del mod">
        <pc:chgData name="Gabriel Klein" userId="0420ac37-224d-49c2-aca8-129e8204fff3" providerId="ADAL" clId="{2CFC28F2-8782-44AF-A945-9F99C87249D1}" dt="2024-01-26T19:30:59.291" v="2259" actId="2696"/>
        <pc:sldMkLst>
          <pc:docMk/>
          <pc:sldMk cId="2581130377" sldId="2134805885"/>
        </pc:sldMkLst>
        <pc:spChg chg="add del mod">
          <ac:chgData name="Gabriel Klein" userId="0420ac37-224d-49c2-aca8-129e8204fff3" providerId="ADAL" clId="{2CFC28F2-8782-44AF-A945-9F99C87249D1}" dt="2024-01-26T16:15:58.803" v="880" actId="26606"/>
          <ac:spMkLst>
            <pc:docMk/>
            <pc:sldMk cId="2581130377" sldId="2134805885"/>
            <ac:spMk id="2" creationId="{0D6D3FCE-BE6D-F76D-4EB4-220FC2EF3297}"/>
          </ac:spMkLst>
        </pc:spChg>
        <pc:spChg chg="mod">
          <ac:chgData name="Gabriel Klein" userId="0420ac37-224d-49c2-aca8-129e8204fff3" providerId="ADAL" clId="{2CFC28F2-8782-44AF-A945-9F99C87249D1}" dt="2024-01-26T16:15:38.798" v="876" actId="20577"/>
          <ac:spMkLst>
            <pc:docMk/>
            <pc:sldMk cId="2581130377" sldId="2134805885"/>
            <ac:spMk id="5" creationId="{00000000-0000-0000-0000-000000000000}"/>
          </ac:spMkLst>
        </pc:spChg>
        <pc:graphicFrameChg chg="del">
          <ac:chgData name="Gabriel Klein" userId="0420ac37-224d-49c2-aca8-129e8204fff3" providerId="ADAL" clId="{2CFC28F2-8782-44AF-A945-9F99C87249D1}" dt="2024-01-26T16:15:42.123" v="877" actId="478"/>
          <ac:graphicFrameMkLst>
            <pc:docMk/>
            <pc:sldMk cId="2581130377" sldId="2134805885"/>
            <ac:graphicFrameMk id="7" creationId="{AD929B2E-0BE7-2667-345C-B316FFDBD1B4}"/>
          </ac:graphicFrameMkLst>
        </pc:graphicFrameChg>
        <pc:graphicFrameChg chg="add">
          <ac:chgData name="Gabriel Klein" userId="0420ac37-224d-49c2-aca8-129e8204fff3" providerId="ADAL" clId="{2CFC28F2-8782-44AF-A945-9F99C87249D1}" dt="2024-01-26T16:15:58.803" v="880" actId="26606"/>
          <ac:graphicFrameMkLst>
            <pc:docMk/>
            <pc:sldMk cId="2581130377" sldId="2134805885"/>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2.489" v="2260" actId="2696"/>
        <pc:sldMkLst>
          <pc:docMk/>
          <pc:sldMk cId="3301400348" sldId="2134805886"/>
        </pc:sldMkLst>
        <pc:spChg chg="add del mod">
          <ac:chgData name="Gabriel Klein" userId="0420ac37-224d-49c2-aca8-129e8204fff3" providerId="ADAL" clId="{2CFC28F2-8782-44AF-A945-9F99C87249D1}" dt="2024-01-26T16:16:34.901" v="911"/>
          <ac:spMkLst>
            <pc:docMk/>
            <pc:sldMk cId="3301400348" sldId="2134805886"/>
            <ac:spMk id="2" creationId="{47537360-13F6-157B-34D6-AEE1B445740E}"/>
          </ac:spMkLst>
        </pc:spChg>
        <pc:spChg chg="add del mod">
          <ac:chgData name="Gabriel Klein" userId="0420ac37-224d-49c2-aca8-129e8204fff3" providerId="ADAL" clId="{2CFC28F2-8782-44AF-A945-9F99C87249D1}" dt="2024-01-26T16:18:57.476" v="1003" actId="26606"/>
          <ac:spMkLst>
            <pc:docMk/>
            <pc:sldMk cId="3301400348" sldId="2134805886"/>
            <ac:spMk id="3" creationId="{0C24F685-75B5-D348-9C87-F8DD8FF9C858}"/>
          </ac:spMkLst>
        </pc:spChg>
        <pc:spChg chg="mod">
          <ac:chgData name="Gabriel Klein" userId="0420ac37-224d-49c2-aca8-129e8204fff3" providerId="ADAL" clId="{2CFC28F2-8782-44AF-A945-9F99C87249D1}" dt="2024-01-26T16:19:52.898" v="1008" actId="20577"/>
          <ac:spMkLst>
            <pc:docMk/>
            <pc:sldMk cId="3301400348" sldId="2134805886"/>
            <ac:spMk id="5" creationId="{00000000-0000-0000-0000-000000000000}"/>
          </ac:spMkLst>
        </pc:spChg>
        <pc:graphicFrameChg chg="add mod modGraphic">
          <ac:chgData name="Gabriel Klein" userId="0420ac37-224d-49c2-aca8-129e8204fff3" providerId="ADAL" clId="{2CFC28F2-8782-44AF-A945-9F99C87249D1}" dt="2024-01-26T16:20:40.506" v="1012"/>
          <ac:graphicFrameMkLst>
            <pc:docMk/>
            <pc:sldMk cId="3301400348" sldId="2134805886"/>
            <ac:graphicFrameMk id="7" creationId="{D1B2EE63-4B61-3455-D6B6-12C9C2E909C6}"/>
          </ac:graphicFrameMkLst>
        </pc:graphicFrameChg>
        <pc:graphicFrameChg chg="del">
          <ac:chgData name="Gabriel Klein" userId="0420ac37-224d-49c2-aca8-129e8204fff3" providerId="ADAL" clId="{2CFC28F2-8782-44AF-A945-9F99C87249D1}" dt="2024-01-26T16:16:27.021" v="908" actId="478"/>
          <ac:graphicFrameMkLst>
            <pc:docMk/>
            <pc:sldMk cId="3301400348" sldId="2134805886"/>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4.434" v="2261" actId="2696"/>
        <pc:sldMkLst>
          <pc:docMk/>
          <pc:sldMk cId="1007700602" sldId="2134805887"/>
        </pc:sldMkLst>
        <pc:spChg chg="add del">
          <ac:chgData name="Gabriel Klein" userId="0420ac37-224d-49c2-aca8-129e8204fff3" providerId="ADAL" clId="{2CFC28F2-8782-44AF-A945-9F99C87249D1}" dt="2024-01-26T16:21:14.161" v="1014" actId="26606"/>
          <ac:spMkLst>
            <pc:docMk/>
            <pc:sldMk cId="1007700602" sldId="2134805887"/>
            <ac:spMk id="3" creationId="{4315202B-3B23-5893-81F5-15BD4C2395D4}"/>
          </ac:spMkLst>
        </pc:spChg>
        <pc:spChg chg="mod">
          <ac:chgData name="Gabriel Klein" userId="0420ac37-224d-49c2-aca8-129e8204fff3" providerId="ADAL" clId="{2CFC28F2-8782-44AF-A945-9F99C87249D1}" dt="2024-01-26T16:21:33.322" v="1016" actId="26606"/>
          <ac:spMkLst>
            <pc:docMk/>
            <pc:sldMk cId="1007700602" sldId="2134805887"/>
            <ac:spMk id="5" creationId="{00000000-0000-0000-0000-000000000000}"/>
          </ac:spMkLst>
        </pc:spChg>
        <pc:graphicFrameChg chg="add mod modGraphic">
          <ac:chgData name="Gabriel Klein" userId="0420ac37-224d-49c2-aca8-129e8204fff3" providerId="ADAL" clId="{2CFC28F2-8782-44AF-A945-9F99C87249D1}" dt="2024-01-26T16:21:33.322" v="1016" actId="26606"/>
          <ac:graphicFrameMkLst>
            <pc:docMk/>
            <pc:sldMk cId="1007700602" sldId="2134805887"/>
            <ac:graphicFrameMk id="7" creationId="{F79BF0AC-4061-9CDE-4FC8-67522A956907}"/>
          </ac:graphicFrameMkLst>
        </pc:graphicFrameChg>
      </pc:sldChg>
      <pc:sldChg chg="addSp delSp modSp add del mod">
        <pc:chgData name="Gabriel Klein" userId="0420ac37-224d-49c2-aca8-129e8204fff3" providerId="ADAL" clId="{2CFC28F2-8782-44AF-A945-9F99C87249D1}" dt="2024-01-26T19:31:06.266" v="2262" actId="2696"/>
        <pc:sldMkLst>
          <pc:docMk/>
          <pc:sldMk cId="1482948299" sldId="2134805888"/>
        </pc:sldMkLst>
        <pc:spChg chg="add del">
          <ac:chgData name="Gabriel Klein" userId="0420ac37-224d-49c2-aca8-129e8204fff3" providerId="ADAL" clId="{2CFC28F2-8782-44AF-A945-9F99C87249D1}" dt="2024-01-26T16:21:49.685" v="1018" actId="22"/>
          <ac:spMkLst>
            <pc:docMk/>
            <pc:sldMk cId="1482948299" sldId="2134805888"/>
            <ac:spMk id="3" creationId="{AEBC8811-6C68-60A7-73DD-F310753E35D2}"/>
          </ac:spMkLst>
        </pc:spChg>
        <pc:spChg chg="mod">
          <ac:chgData name="Gabriel Klein" userId="0420ac37-224d-49c2-aca8-129e8204fff3" providerId="ADAL" clId="{2CFC28F2-8782-44AF-A945-9F99C87249D1}" dt="2024-01-26T16:22:24.109" v="1022" actId="26606"/>
          <ac:spMkLst>
            <pc:docMk/>
            <pc:sldMk cId="1482948299" sldId="2134805888"/>
            <ac:spMk id="5" creationId="{00000000-0000-0000-0000-000000000000}"/>
          </ac:spMkLst>
        </pc:spChg>
        <pc:spChg chg="add del">
          <ac:chgData name="Gabriel Klein" userId="0420ac37-224d-49c2-aca8-129e8204fff3" providerId="ADAL" clId="{2CFC28F2-8782-44AF-A945-9F99C87249D1}" dt="2024-01-26T16:22:02.083" v="1020" actId="26606"/>
          <ac:spMkLst>
            <pc:docMk/>
            <pc:sldMk cId="1482948299" sldId="2134805888"/>
            <ac:spMk id="6" creationId="{3EE16F13-531B-EC5F-F07A-57F8D7656BED}"/>
          </ac:spMkLst>
        </pc:spChg>
        <pc:graphicFrameChg chg="add mod modGraphic">
          <ac:chgData name="Gabriel Klein" userId="0420ac37-224d-49c2-aca8-129e8204fff3" providerId="ADAL" clId="{2CFC28F2-8782-44AF-A945-9F99C87249D1}" dt="2024-01-26T16:22:24.109" v="1022" actId="26606"/>
          <ac:graphicFrameMkLst>
            <pc:docMk/>
            <pc:sldMk cId="1482948299" sldId="2134805888"/>
            <ac:graphicFrameMk id="8" creationId="{88BBA3E9-2391-593E-2900-BDAC9D92FF1E}"/>
          </ac:graphicFrameMkLst>
        </pc:graphicFrameChg>
      </pc:sldChg>
      <pc:sldChg chg="addSp delSp modSp add del mod modClrScheme chgLayout">
        <pc:chgData name="Gabriel Klein" userId="0420ac37-224d-49c2-aca8-129e8204fff3" providerId="ADAL" clId="{2CFC28F2-8782-44AF-A945-9F99C87249D1}" dt="2024-01-26T19:31:07.867" v="2263" actId="2696"/>
        <pc:sldMkLst>
          <pc:docMk/>
          <pc:sldMk cId="2395334800" sldId="2134805889"/>
        </pc:sldMkLst>
        <pc:spChg chg="add del mod">
          <ac:chgData name="Gabriel Klein" userId="0420ac37-224d-49c2-aca8-129e8204fff3" providerId="ADAL" clId="{2CFC28F2-8782-44AF-A945-9F99C87249D1}" dt="2024-01-26T16:23:10.117" v="1030" actId="26606"/>
          <ac:spMkLst>
            <pc:docMk/>
            <pc:sldMk cId="2395334800" sldId="2134805889"/>
            <ac:spMk id="3" creationId="{E4A7E7ED-399B-6EEC-2B82-028051C1A344}"/>
          </ac:spMkLst>
        </pc:spChg>
        <pc:spChg chg="mod">
          <ac:chgData name="Gabriel Klein" userId="0420ac37-224d-49c2-aca8-129e8204fff3" providerId="ADAL" clId="{2CFC28F2-8782-44AF-A945-9F99C87249D1}" dt="2024-01-26T16:23:59.197" v="1037" actId="26606"/>
          <ac:spMkLst>
            <pc:docMk/>
            <pc:sldMk cId="2395334800" sldId="2134805889"/>
            <ac:spMk id="5" creationId="{00000000-0000-0000-0000-000000000000}"/>
          </ac:spMkLst>
        </pc:spChg>
        <pc:graphicFrameChg chg="add mod modGraphic">
          <ac:chgData name="Gabriel Klein" userId="0420ac37-224d-49c2-aca8-129e8204fff3" providerId="ADAL" clId="{2CFC28F2-8782-44AF-A945-9F99C87249D1}" dt="2024-01-26T16:23:59.197" v="1037" actId="26606"/>
          <ac:graphicFrameMkLst>
            <pc:docMk/>
            <pc:sldMk cId="2395334800" sldId="2134805889"/>
            <ac:graphicFrameMk id="7" creationId="{6A238E85-545E-57A0-EC61-EBFF4931E499}"/>
          </ac:graphicFrameMkLst>
        </pc:graphicFrameChg>
      </pc:sldChg>
      <pc:sldChg chg="addSp modSp add del mod modClrScheme chgLayout">
        <pc:chgData name="Gabriel Klein" userId="0420ac37-224d-49c2-aca8-129e8204fff3" providerId="ADAL" clId="{2CFC28F2-8782-44AF-A945-9F99C87249D1}" dt="2024-01-26T19:31:11.788" v="2265" actId="2696"/>
        <pc:sldMkLst>
          <pc:docMk/>
          <pc:sldMk cId="1319777611" sldId="2134805890"/>
        </pc:sldMkLst>
        <pc:spChg chg="add mod">
          <ac:chgData name="Gabriel Klein" userId="0420ac37-224d-49c2-aca8-129e8204fff3" providerId="ADAL" clId="{2CFC28F2-8782-44AF-A945-9F99C87249D1}" dt="2024-01-26T16:25:56.975" v="1052" actId="403"/>
          <ac:spMkLst>
            <pc:docMk/>
            <pc:sldMk cId="1319777611" sldId="2134805890"/>
            <ac:spMk id="3" creationId="{9A4916A1-70AB-8A0D-79B5-AB6F6435CED1}"/>
          </ac:spMkLst>
        </pc:spChg>
        <pc:spChg chg="add mod">
          <ac:chgData name="Gabriel Klein" userId="0420ac37-224d-49c2-aca8-129e8204fff3" providerId="ADAL" clId="{2CFC28F2-8782-44AF-A945-9F99C87249D1}" dt="2024-01-26T16:26:08.802" v="1053" actId="1076"/>
          <ac:spMkLst>
            <pc:docMk/>
            <pc:sldMk cId="1319777611" sldId="2134805890"/>
            <ac:spMk id="4" creationId="{05F799E9-34E0-79B4-ABD7-7EAB9351007B}"/>
          </ac:spMkLst>
        </pc:spChg>
        <pc:spChg chg="mod ord">
          <ac:chgData name="Gabriel Klein" userId="0420ac37-224d-49c2-aca8-129e8204fff3" providerId="ADAL" clId="{2CFC28F2-8782-44AF-A945-9F99C87249D1}" dt="2024-01-26T16:24:58.500" v="1041" actId="26606"/>
          <ac:spMkLst>
            <pc:docMk/>
            <pc:sldMk cId="1319777611" sldId="2134805890"/>
            <ac:spMk id="5" creationId="{00000000-0000-0000-0000-000000000000}"/>
          </ac:spMkLst>
        </pc:spChg>
      </pc:sldChg>
      <pc:sldChg chg="addSp delSp modSp add del mod">
        <pc:chgData name="Gabriel Klein" userId="0420ac37-224d-49c2-aca8-129e8204fff3" providerId="ADAL" clId="{2CFC28F2-8782-44AF-A945-9F99C87249D1}" dt="2024-01-26T19:31:09.792" v="2264" actId="2696"/>
        <pc:sldMkLst>
          <pc:docMk/>
          <pc:sldMk cId="2803018316" sldId="2134805891"/>
        </pc:sldMkLst>
        <pc:spChg chg="add del">
          <ac:chgData name="Gabriel Klein" userId="0420ac37-224d-49c2-aca8-129e8204fff3" providerId="ADAL" clId="{2CFC28F2-8782-44AF-A945-9F99C87249D1}" dt="2024-01-26T16:24:33.610" v="1039" actId="26606"/>
          <ac:spMkLst>
            <pc:docMk/>
            <pc:sldMk cId="2803018316" sldId="2134805891"/>
            <ac:spMk id="3" creationId="{C52EB203-C80D-A873-A089-C283C20934F7}"/>
          </ac:spMkLst>
        </pc:spChg>
        <pc:spChg chg="mod">
          <ac:chgData name="Gabriel Klein" userId="0420ac37-224d-49c2-aca8-129e8204fff3" providerId="ADAL" clId="{2CFC28F2-8782-44AF-A945-9F99C87249D1}" dt="2024-01-26T16:17:40.167" v="977" actId="20577"/>
          <ac:spMkLst>
            <pc:docMk/>
            <pc:sldMk cId="2803018316" sldId="2134805891"/>
            <ac:spMk id="5" creationId="{00000000-0000-0000-0000-000000000000}"/>
          </ac:spMkLst>
        </pc:spChg>
        <pc:graphicFrameChg chg="add">
          <ac:chgData name="Gabriel Klein" userId="0420ac37-224d-49c2-aca8-129e8204fff3" providerId="ADAL" clId="{2CFC28F2-8782-44AF-A945-9F99C87249D1}" dt="2024-01-26T16:24:33.610" v="1039" actId="26606"/>
          <ac:graphicFrameMkLst>
            <pc:docMk/>
            <pc:sldMk cId="2803018316" sldId="2134805891"/>
            <ac:graphicFrameMk id="7" creationId="{95987292-A290-3B33-58CD-3E0A252EC0F7}"/>
          </ac:graphicFrameMkLst>
        </pc:graphicFrameChg>
      </pc:sldChg>
      <pc:sldChg chg="new del">
        <pc:chgData name="Gabriel Klein" userId="0420ac37-224d-49c2-aca8-129e8204fff3" providerId="ADAL" clId="{2CFC28F2-8782-44AF-A945-9F99C87249D1}" dt="2024-01-26T16:32:34.496" v="1055" actId="680"/>
        <pc:sldMkLst>
          <pc:docMk/>
          <pc:sldMk cId="153810971" sldId="2134805892"/>
        </pc:sldMkLst>
      </pc:sldChg>
      <pc:sldChg chg="addSp delSp modSp add del mod ord modClrScheme chgLayout">
        <pc:chgData name="Gabriel Klein" userId="0420ac37-224d-49c2-aca8-129e8204fff3" providerId="ADAL" clId="{2CFC28F2-8782-44AF-A945-9F99C87249D1}" dt="2024-01-26T19:31:15.644" v="2267" actId="2696"/>
        <pc:sldMkLst>
          <pc:docMk/>
          <pc:sldMk cId="477350876" sldId="2134805892"/>
        </pc:sldMkLst>
        <pc:spChg chg="del">
          <ac:chgData name="Gabriel Klein" userId="0420ac37-224d-49c2-aca8-129e8204fff3" providerId="ADAL" clId="{2CFC28F2-8782-44AF-A945-9F99C87249D1}" dt="2024-01-26T16:32:58.890" v="1080" actId="478"/>
          <ac:spMkLst>
            <pc:docMk/>
            <pc:sldMk cId="477350876" sldId="2134805892"/>
            <ac:spMk id="3" creationId="{9A4916A1-70AB-8A0D-79B5-AB6F6435CED1}"/>
          </ac:spMkLst>
        </pc:spChg>
        <pc:spChg chg="del">
          <ac:chgData name="Gabriel Klein" userId="0420ac37-224d-49c2-aca8-129e8204fff3" providerId="ADAL" clId="{2CFC28F2-8782-44AF-A945-9F99C87249D1}" dt="2024-01-26T16:32:57.188" v="1079" actId="478"/>
          <ac:spMkLst>
            <pc:docMk/>
            <pc:sldMk cId="477350876" sldId="2134805892"/>
            <ac:spMk id="4" creationId="{05F799E9-34E0-79B4-ABD7-7EAB9351007B}"/>
          </ac:spMkLst>
        </pc:spChg>
        <pc:spChg chg="mod">
          <ac:chgData name="Gabriel Klein" userId="0420ac37-224d-49c2-aca8-129e8204fff3" providerId="ADAL" clId="{2CFC28F2-8782-44AF-A945-9F99C87249D1}" dt="2024-01-26T16:38:43.139" v="1100" actId="26606"/>
          <ac:spMkLst>
            <pc:docMk/>
            <pc:sldMk cId="477350876" sldId="2134805892"/>
            <ac:spMk id="5" creationId="{00000000-0000-0000-0000-000000000000}"/>
          </ac:spMkLst>
        </pc:spChg>
        <pc:spChg chg="add del">
          <ac:chgData name="Gabriel Klein" userId="0420ac37-224d-49c2-aca8-129e8204fff3" providerId="ADAL" clId="{2CFC28F2-8782-44AF-A945-9F99C87249D1}" dt="2024-01-26T16:38:43.139" v="1100" actId="26606"/>
          <ac:spMkLst>
            <pc:docMk/>
            <pc:sldMk cId="477350876" sldId="2134805892"/>
            <ac:spMk id="6" creationId="{ADD522A5-B49D-4F1F-011B-5CAEA124AD61}"/>
          </ac:spMkLst>
        </pc:spChg>
        <pc:graphicFrameChg chg="add">
          <ac:chgData name="Gabriel Klein" userId="0420ac37-224d-49c2-aca8-129e8204fff3" providerId="ADAL" clId="{2CFC28F2-8782-44AF-A945-9F99C87249D1}" dt="2024-01-26T16:38:43.139" v="1100" actId="26606"/>
          <ac:graphicFrameMkLst>
            <pc:docMk/>
            <pc:sldMk cId="477350876" sldId="2134805892"/>
            <ac:graphicFrameMk id="8" creationId="{EBC8A825-A684-A147-ECD9-1E24BB20B889}"/>
          </ac:graphicFrameMkLst>
        </pc:graphicFrameChg>
      </pc:sldChg>
      <pc:sldChg chg="addSp delSp modSp add del mod modClrScheme chgLayout">
        <pc:chgData name="Gabriel Klein" userId="0420ac37-224d-49c2-aca8-129e8204fff3" providerId="ADAL" clId="{2CFC28F2-8782-44AF-A945-9F99C87249D1}" dt="2024-01-26T19:32:20.931" v="2293" actId="2696"/>
        <pc:sldMkLst>
          <pc:docMk/>
          <pc:sldMk cId="291144037" sldId="2134805893"/>
        </pc:sldMkLst>
        <pc:spChg chg="add del mod">
          <ac:chgData name="Gabriel Klein" userId="0420ac37-224d-49c2-aca8-129e8204fff3" providerId="ADAL" clId="{2CFC28F2-8782-44AF-A945-9F99C87249D1}" dt="2024-01-26T16:48:16.296" v="1378" actId="478"/>
          <ac:spMkLst>
            <pc:docMk/>
            <pc:sldMk cId="291144037" sldId="2134805893"/>
            <ac:spMk id="3" creationId="{9CF9CA58-0166-F240-A9E8-DB095BA42064}"/>
          </ac:spMkLst>
        </pc:spChg>
        <pc:spChg chg="add del mod">
          <ac:chgData name="Gabriel Klein" userId="0420ac37-224d-49c2-aca8-129e8204fff3" providerId="ADAL" clId="{2CFC28F2-8782-44AF-A945-9F99C87249D1}" dt="2024-01-26T16:47:41.673" v="1373" actId="478"/>
          <ac:spMkLst>
            <pc:docMk/>
            <pc:sldMk cId="291144037" sldId="2134805893"/>
            <ac:spMk id="4" creationId="{76973E36-4EA1-F880-7899-5CD6878A95B2}"/>
          </ac:spMkLst>
        </pc:spChg>
        <pc:spChg chg="mod ord">
          <ac:chgData name="Gabriel Klein" userId="0420ac37-224d-49c2-aca8-129e8204fff3" providerId="ADAL" clId="{2CFC28F2-8782-44AF-A945-9F99C87249D1}" dt="2024-01-26T16:48:34.144" v="1380" actId="26606"/>
          <ac:spMkLst>
            <pc:docMk/>
            <pc:sldMk cId="291144037" sldId="2134805893"/>
            <ac:spMk id="5" creationId="{00000000-0000-0000-0000-000000000000}"/>
          </ac:spMkLst>
        </pc:spChg>
        <pc:spChg chg="add mod">
          <ac:chgData name="Gabriel Klein" userId="0420ac37-224d-49c2-aca8-129e8204fff3" providerId="ADAL" clId="{2CFC28F2-8782-44AF-A945-9F99C87249D1}" dt="2024-01-26T16:48:41.418" v="1382" actId="20577"/>
          <ac:spMkLst>
            <pc:docMk/>
            <pc:sldMk cId="291144037" sldId="2134805893"/>
            <ac:spMk id="8" creationId="{C3B2CE58-D034-4A39-EE8D-181BDE9C5149}"/>
          </ac:spMkLst>
        </pc:spChg>
        <pc:graphicFrameChg chg="add del">
          <ac:chgData name="Gabriel Klein" userId="0420ac37-224d-49c2-aca8-129e8204fff3" providerId="ADAL" clId="{2CFC28F2-8782-44AF-A945-9F99C87249D1}" dt="2024-01-26T16:47:11.861" v="1370" actId="26606"/>
          <ac:graphicFrameMkLst>
            <pc:docMk/>
            <pc:sldMk cId="291144037" sldId="2134805893"/>
            <ac:graphicFrameMk id="7" creationId="{F53F768D-E060-6FB2-8250-A4F57A9E48C5}"/>
          </ac:graphicFrameMkLst>
        </pc:graphicFrameChg>
      </pc:sldChg>
      <pc:sldChg chg="addSp delSp modSp add del mod modClrScheme chgLayout">
        <pc:chgData name="Gabriel Klein" userId="0420ac37-224d-49c2-aca8-129e8204fff3" providerId="ADAL" clId="{2CFC28F2-8782-44AF-A945-9F99C87249D1}" dt="2024-01-26T19:32:22.505" v="2294" actId="2696"/>
        <pc:sldMkLst>
          <pc:docMk/>
          <pc:sldMk cId="1091037918" sldId="2134805894"/>
        </pc:sldMkLst>
        <pc:spChg chg="add del mod">
          <ac:chgData name="Gabriel Klein" userId="0420ac37-224d-49c2-aca8-129e8204fff3" providerId="ADAL" clId="{2CFC28F2-8782-44AF-A945-9F99C87249D1}" dt="2024-01-26T16:45:47.564" v="1341" actId="26606"/>
          <ac:spMkLst>
            <pc:docMk/>
            <pc:sldMk cId="1091037918" sldId="2134805894"/>
            <ac:spMk id="3" creationId="{420F4BB1-F321-C116-B311-46023FF59A71}"/>
          </ac:spMkLst>
        </pc:spChg>
        <pc:spChg chg="mod">
          <ac:chgData name="Gabriel Klein" userId="0420ac37-224d-49c2-aca8-129e8204fff3" providerId="ADAL" clId="{2CFC28F2-8782-44AF-A945-9F99C87249D1}" dt="2024-01-26T16:46:05.398" v="1343" actId="26606"/>
          <ac:spMkLst>
            <pc:docMk/>
            <pc:sldMk cId="1091037918" sldId="2134805894"/>
            <ac:spMk id="5" creationId="{00000000-0000-0000-0000-000000000000}"/>
          </ac:spMkLst>
        </pc:spChg>
        <pc:spChg chg="add del mod">
          <ac:chgData name="Gabriel Klein" userId="0420ac37-224d-49c2-aca8-129e8204fff3" providerId="ADAL" clId="{2CFC28F2-8782-44AF-A945-9F99C87249D1}" dt="2024-01-26T16:46:05.398" v="1343" actId="26606"/>
          <ac:spMkLst>
            <pc:docMk/>
            <pc:sldMk cId="1091037918" sldId="2134805894"/>
            <ac:spMk id="12" creationId="{0C399FBF-26D2-16A6-19E4-4AE5CD5019DF}"/>
          </ac:spMkLst>
        </pc:spChg>
        <pc:graphicFrameChg chg="add mod modGraphic">
          <ac:chgData name="Gabriel Klein" userId="0420ac37-224d-49c2-aca8-129e8204fff3" providerId="ADAL" clId="{2CFC28F2-8782-44AF-A945-9F99C87249D1}" dt="2024-01-26T16:46:05.398" v="1343" actId="26606"/>
          <ac:graphicFrameMkLst>
            <pc:docMk/>
            <pc:sldMk cId="1091037918" sldId="2134805894"/>
            <ac:graphicFrameMk id="7" creationId="{C33CFCAB-0A95-E75E-4675-B0DC712EBE98}"/>
          </ac:graphicFrameMkLst>
        </pc:graphicFrameChg>
      </pc:sldChg>
      <pc:sldChg chg="addSp delSp modSp add del mod modClrScheme chgLayout">
        <pc:chgData name="Gabriel Klein" userId="0420ac37-224d-49c2-aca8-129e8204fff3" providerId="ADAL" clId="{2CFC28F2-8782-44AF-A945-9F99C87249D1}" dt="2024-01-26T19:31:33.387" v="2274" actId="2696"/>
        <pc:sldMkLst>
          <pc:docMk/>
          <pc:sldMk cId="1743734430" sldId="2134805895"/>
        </pc:sldMkLst>
        <pc:spChg chg="add del">
          <ac:chgData name="Gabriel Klein" userId="0420ac37-224d-49c2-aca8-129e8204fff3" providerId="ADAL" clId="{2CFC28F2-8782-44AF-A945-9F99C87249D1}" dt="2024-01-26T16:44:48.651" v="1313" actId="26606"/>
          <ac:spMkLst>
            <pc:docMk/>
            <pc:sldMk cId="1743734430" sldId="2134805895"/>
            <ac:spMk id="3" creationId="{440078DA-40D4-886C-645C-814F656022AB}"/>
          </ac:spMkLst>
        </pc:spChg>
        <pc:spChg chg="mod">
          <ac:chgData name="Gabriel Klein" userId="0420ac37-224d-49c2-aca8-129e8204fff3" providerId="ADAL" clId="{2CFC28F2-8782-44AF-A945-9F99C87249D1}" dt="2024-01-26T16:44:48.651" v="1313" actId="26606"/>
          <ac:spMkLst>
            <pc:docMk/>
            <pc:sldMk cId="1743734430" sldId="2134805895"/>
            <ac:spMk id="5" creationId="{00000000-0000-0000-0000-000000000000}"/>
          </ac:spMkLst>
        </pc:spChg>
        <pc:graphicFrameChg chg="add">
          <ac:chgData name="Gabriel Klein" userId="0420ac37-224d-49c2-aca8-129e8204fff3" providerId="ADAL" clId="{2CFC28F2-8782-44AF-A945-9F99C87249D1}" dt="2024-01-26T16:44:48.651" v="1313" actId="26606"/>
          <ac:graphicFrameMkLst>
            <pc:docMk/>
            <pc:sldMk cId="1743734430" sldId="2134805895"/>
            <ac:graphicFrameMk id="7" creationId="{FE8ABA0B-E9D4-167A-8904-3ACA3D89F050}"/>
          </ac:graphicFrameMkLst>
        </pc:graphicFrameChg>
      </pc:sldChg>
      <pc:sldChg chg="addSp delSp modSp add del mod modClrScheme chgLayout">
        <pc:chgData name="Gabriel Klein" userId="0420ac37-224d-49c2-aca8-129e8204fff3" providerId="ADAL" clId="{2CFC28F2-8782-44AF-A945-9F99C87249D1}" dt="2024-01-26T19:31:30.157" v="2273" actId="2696"/>
        <pc:sldMkLst>
          <pc:docMk/>
          <pc:sldMk cId="2225132988" sldId="2134805896"/>
        </pc:sldMkLst>
        <pc:spChg chg="add del">
          <ac:chgData name="Gabriel Klein" userId="0420ac37-224d-49c2-aca8-129e8204fff3" providerId="ADAL" clId="{2CFC28F2-8782-44AF-A945-9F99C87249D1}" dt="2024-01-26T16:44:14.133" v="1299" actId="26606"/>
          <ac:spMkLst>
            <pc:docMk/>
            <pc:sldMk cId="2225132988" sldId="2134805896"/>
            <ac:spMk id="3" creationId="{D05E9F56-BD0D-2EA2-E272-B0CC53D49FA9}"/>
          </ac:spMkLst>
        </pc:spChg>
        <pc:spChg chg="mod">
          <ac:chgData name="Gabriel Klein" userId="0420ac37-224d-49c2-aca8-129e8204fff3" providerId="ADAL" clId="{2CFC28F2-8782-44AF-A945-9F99C87249D1}" dt="2024-01-26T16:44:14.133" v="1299" actId="26606"/>
          <ac:spMkLst>
            <pc:docMk/>
            <pc:sldMk cId="2225132988" sldId="2134805896"/>
            <ac:spMk id="5" creationId="{00000000-0000-0000-0000-000000000000}"/>
          </ac:spMkLst>
        </pc:spChg>
        <pc:graphicFrameChg chg="add">
          <ac:chgData name="Gabriel Klein" userId="0420ac37-224d-49c2-aca8-129e8204fff3" providerId="ADAL" clId="{2CFC28F2-8782-44AF-A945-9F99C87249D1}" dt="2024-01-26T16:44:14.133" v="1299" actId="26606"/>
          <ac:graphicFrameMkLst>
            <pc:docMk/>
            <pc:sldMk cId="2225132988" sldId="2134805896"/>
            <ac:graphicFrameMk id="7" creationId="{F2958300-3E80-8348-7BAF-60819A209DA2}"/>
          </ac:graphicFrameMkLst>
        </pc:graphicFrameChg>
      </pc:sldChg>
      <pc:sldChg chg="addSp delSp modSp add del mod modClrScheme chgLayout">
        <pc:chgData name="Gabriel Klein" userId="0420ac37-224d-49c2-aca8-129e8204fff3" providerId="ADAL" clId="{2CFC28F2-8782-44AF-A945-9F99C87249D1}" dt="2024-01-26T19:31:27.582" v="2272" actId="2696"/>
        <pc:sldMkLst>
          <pc:docMk/>
          <pc:sldMk cId="3504745060" sldId="2134805897"/>
        </pc:sldMkLst>
        <pc:spChg chg="add del">
          <ac:chgData name="Gabriel Klein" userId="0420ac37-224d-49c2-aca8-129e8204fff3" providerId="ADAL" clId="{2CFC28F2-8782-44AF-A945-9F99C87249D1}" dt="2024-01-26T16:43:43.346" v="1274" actId="26606"/>
          <ac:spMkLst>
            <pc:docMk/>
            <pc:sldMk cId="3504745060" sldId="2134805897"/>
            <ac:spMk id="3" creationId="{47AAB126-1381-E8F0-1EFC-E9EA555B0861}"/>
          </ac:spMkLst>
        </pc:spChg>
        <pc:spChg chg="mod">
          <ac:chgData name="Gabriel Klein" userId="0420ac37-224d-49c2-aca8-129e8204fff3" providerId="ADAL" clId="{2CFC28F2-8782-44AF-A945-9F99C87249D1}" dt="2024-01-26T16:43:43.346" v="1274" actId="26606"/>
          <ac:spMkLst>
            <pc:docMk/>
            <pc:sldMk cId="3504745060" sldId="2134805897"/>
            <ac:spMk id="5" creationId="{00000000-0000-0000-0000-000000000000}"/>
          </ac:spMkLst>
        </pc:spChg>
        <pc:graphicFrameChg chg="add">
          <ac:chgData name="Gabriel Klein" userId="0420ac37-224d-49c2-aca8-129e8204fff3" providerId="ADAL" clId="{2CFC28F2-8782-44AF-A945-9F99C87249D1}" dt="2024-01-26T16:43:43.346" v="1274" actId="26606"/>
          <ac:graphicFrameMkLst>
            <pc:docMk/>
            <pc:sldMk cId="3504745060" sldId="2134805897"/>
            <ac:graphicFrameMk id="7" creationId="{C12C3BF8-78F1-7245-2779-A2699C3FA53B}"/>
          </ac:graphicFrameMkLst>
        </pc:graphicFrameChg>
      </pc:sldChg>
      <pc:sldChg chg="addSp delSp modSp add del mod modClrScheme chgLayout">
        <pc:chgData name="Gabriel Klein" userId="0420ac37-224d-49c2-aca8-129e8204fff3" providerId="ADAL" clId="{2CFC28F2-8782-44AF-A945-9F99C87249D1}" dt="2024-01-26T19:31:24.305" v="2271" actId="2696"/>
        <pc:sldMkLst>
          <pc:docMk/>
          <pc:sldMk cId="3416450556" sldId="2134805898"/>
        </pc:sldMkLst>
        <pc:spChg chg="add del mod">
          <ac:chgData name="Gabriel Klein" userId="0420ac37-224d-49c2-aca8-129e8204fff3" providerId="ADAL" clId="{2CFC28F2-8782-44AF-A945-9F99C87249D1}" dt="2024-01-26T16:42:40.247" v="1237" actId="26606"/>
          <ac:spMkLst>
            <pc:docMk/>
            <pc:sldMk cId="3416450556" sldId="2134805898"/>
            <ac:spMk id="3" creationId="{612062C7-4916-E844-FE42-4A456353495C}"/>
          </ac:spMkLst>
        </pc:spChg>
        <pc:spChg chg="mod">
          <ac:chgData name="Gabriel Klein" userId="0420ac37-224d-49c2-aca8-129e8204fff3" providerId="ADAL" clId="{2CFC28F2-8782-44AF-A945-9F99C87249D1}" dt="2024-01-26T16:42:40.247" v="1237" actId="26606"/>
          <ac:spMkLst>
            <pc:docMk/>
            <pc:sldMk cId="3416450556" sldId="2134805898"/>
            <ac:spMk id="5" creationId="{00000000-0000-0000-0000-000000000000}"/>
          </ac:spMkLst>
        </pc:spChg>
        <pc:graphicFrameChg chg="add">
          <ac:chgData name="Gabriel Klein" userId="0420ac37-224d-49c2-aca8-129e8204fff3" providerId="ADAL" clId="{2CFC28F2-8782-44AF-A945-9F99C87249D1}" dt="2024-01-26T16:42:40.247" v="1237" actId="26606"/>
          <ac:graphicFrameMkLst>
            <pc:docMk/>
            <pc:sldMk cId="3416450556" sldId="2134805898"/>
            <ac:graphicFrameMk id="7" creationId="{173AA3AD-D51F-6BB1-B67F-0E9675E69A28}"/>
          </ac:graphicFrameMkLst>
        </pc:graphicFrameChg>
      </pc:sldChg>
      <pc:sldChg chg="addSp delSp modSp add del mod modClrScheme chgLayout">
        <pc:chgData name="Gabriel Klein" userId="0420ac37-224d-49c2-aca8-129e8204fff3" providerId="ADAL" clId="{2CFC28F2-8782-44AF-A945-9F99C87249D1}" dt="2024-01-26T19:31:21.976" v="2270" actId="2696"/>
        <pc:sldMkLst>
          <pc:docMk/>
          <pc:sldMk cId="3602931922" sldId="2134805899"/>
        </pc:sldMkLst>
        <pc:spChg chg="add del mod">
          <ac:chgData name="Gabriel Klein" userId="0420ac37-224d-49c2-aca8-129e8204fff3" providerId="ADAL" clId="{2CFC28F2-8782-44AF-A945-9F99C87249D1}" dt="2024-01-26T16:40:49.370" v="1195" actId="26606"/>
          <ac:spMkLst>
            <pc:docMk/>
            <pc:sldMk cId="3602931922" sldId="2134805899"/>
            <ac:spMk id="3" creationId="{2A66A5E2-AE15-25F7-DDFB-C783306C362B}"/>
          </ac:spMkLst>
        </pc:spChg>
        <pc:spChg chg="mod">
          <ac:chgData name="Gabriel Klein" userId="0420ac37-224d-49c2-aca8-129e8204fff3" providerId="ADAL" clId="{2CFC28F2-8782-44AF-A945-9F99C87249D1}" dt="2024-01-26T16:41:42.666" v="1203" actId="20577"/>
          <ac:spMkLst>
            <pc:docMk/>
            <pc:sldMk cId="3602931922" sldId="2134805899"/>
            <ac:spMk id="5" creationId="{00000000-0000-0000-0000-000000000000}"/>
          </ac:spMkLst>
        </pc:spChg>
        <pc:spChg chg="add del mod">
          <ac:chgData name="Gabriel Klein" userId="0420ac37-224d-49c2-aca8-129e8204fff3" providerId="ADAL" clId="{2CFC28F2-8782-44AF-A945-9F99C87249D1}" dt="2024-01-26T16:40:53.189" v="1196" actId="478"/>
          <ac:spMkLst>
            <pc:docMk/>
            <pc:sldMk cId="3602931922" sldId="2134805899"/>
            <ac:spMk id="11" creationId="{0B4326E6-8F8D-BEC1-B3B8-89762A4B1077}"/>
          </ac:spMkLst>
        </pc:spChg>
        <pc:spChg chg="add del">
          <ac:chgData name="Gabriel Klein" userId="0420ac37-224d-49c2-aca8-129e8204fff3" providerId="ADAL" clId="{2CFC28F2-8782-44AF-A945-9F99C87249D1}" dt="2024-01-26T16:41:12.820" v="1200" actId="478"/>
          <ac:spMkLst>
            <pc:docMk/>
            <pc:sldMk cId="3602931922" sldId="2134805899"/>
            <ac:spMk id="12" creationId="{38963203-CCD0-9305-7CF4-8C5E32BF0E32}"/>
          </ac:spMkLst>
        </pc:spChg>
        <pc:graphicFrameChg chg="add mod modGraphic">
          <ac:chgData name="Gabriel Klein" userId="0420ac37-224d-49c2-aca8-129e8204fff3" providerId="ADAL" clId="{2CFC28F2-8782-44AF-A945-9F99C87249D1}" dt="2024-01-26T16:41:49.113" v="1204" actId="20577"/>
          <ac:graphicFrameMkLst>
            <pc:docMk/>
            <pc:sldMk cId="3602931922" sldId="2134805899"/>
            <ac:graphicFrameMk id="7" creationId="{806CB601-B024-4375-7DEB-B528A7A6CDE3}"/>
          </ac:graphicFrameMkLst>
        </pc:graphicFrameChg>
      </pc:sldChg>
      <pc:sldChg chg="addSp delSp modSp add del mod modClrScheme chgLayout">
        <pc:chgData name="Gabriel Klein" userId="0420ac37-224d-49c2-aca8-129e8204fff3" providerId="ADAL" clId="{2CFC28F2-8782-44AF-A945-9F99C87249D1}" dt="2024-01-26T19:31:19.564" v="2269" actId="2696"/>
        <pc:sldMkLst>
          <pc:docMk/>
          <pc:sldMk cId="3902129651" sldId="2134805900"/>
        </pc:sldMkLst>
        <pc:spChg chg="add del">
          <ac:chgData name="Gabriel Klein" userId="0420ac37-224d-49c2-aca8-129e8204fff3" providerId="ADAL" clId="{2CFC28F2-8782-44AF-A945-9F99C87249D1}" dt="2024-01-26T16:39:52.652" v="1172" actId="26606"/>
          <ac:spMkLst>
            <pc:docMk/>
            <pc:sldMk cId="3902129651" sldId="2134805900"/>
            <ac:spMk id="3" creationId="{A177E8FF-13A9-B2FC-9BE8-9695EBC2555C}"/>
          </ac:spMkLst>
        </pc:spChg>
        <pc:spChg chg="mod">
          <ac:chgData name="Gabriel Klein" userId="0420ac37-224d-49c2-aca8-129e8204fff3" providerId="ADAL" clId="{2CFC28F2-8782-44AF-A945-9F99C87249D1}" dt="2024-01-26T16:39:52.652" v="1172" actId="26606"/>
          <ac:spMkLst>
            <pc:docMk/>
            <pc:sldMk cId="3902129651" sldId="2134805900"/>
            <ac:spMk id="5" creationId="{00000000-0000-0000-0000-000000000000}"/>
          </ac:spMkLst>
        </pc:spChg>
        <pc:graphicFrameChg chg="add">
          <ac:chgData name="Gabriel Klein" userId="0420ac37-224d-49c2-aca8-129e8204fff3" providerId="ADAL" clId="{2CFC28F2-8782-44AF-A945-9F99C87249D1}" dt="2024-01-26T16:39:52.652" v="1172" actId="26606"/>
          <ac:graphicFrameMkLst>
            <pc:docMk/>
            <pc:sldMk cId="3902129651" sldId="2134805900"/>
            <ac:graphicFrameMk id="7" creationId="{72245BD3-A475-84AD-3EFF-A29E0D9F3BB8}"/>
          </ac:graphicFrameMkLst>
        </pc:graphicFrameChg>
      </pc:sldChg>
      <pc:sldChg chg="addSp delSp modSp add del mod modClrScheme chgLayout">
        <pc:chgData name="Gabriel Klein" userId="0420ac37-224d-49c2-aca8-129e8204fff3" providerId="ADAL" clId="{2CFC28F2-8782-44AF-A945-9F99C87249D1}" dt="2024-01-26T19:31:17.675" v="2268" actId="2696"/>
        <pc:sldMkLst>
          <pc:docMk/>
          <pc:sldMk cId="640568493" sldId="2134805901"/>
        </pc:sldMkLst>
        <pc:spChg chg="add del">
          <ac:chgData name="Gabriel Klein" userId="0420ac37-224d-49c2-aca8-129e8204fff3" providerId="ADAL" clId="{2CFC28F2-8782-44AF-A945-9F99C87249D1}" dt="2024-01-26T16:39:23.942" v="1137" actId="26606"/>
          <ac:spMkLst>
            <pc:docMk/>
            <pc:sldMk cId="640568493" sldId="2134805901"/>
            <ac:spMk id="3" creationId="{3C4E35A4-4B6D-D815-2DA2-B4C4601D1F75}"/>
          </ac:spMkLst>
        </pc:spChg>
        <pc:spChg chg="mod">
          <ac:chgData name="Gabriel Klein" userId="0420ac37-224d-49c2-aca8-129e8204fff3" providerId="ADAL" clId="{2CFC28F2-8782-44AF-A945-9F99C87249D1}" dt="2024-01-26T16:39:23.942" v="1137" actId="26606"/>
          <ac:spMkLst>
            <pc:docMk/>
            <pc:sldMk cId="640568493" sldId="2134805901"/>
            <ac:spMk id="5" creationId="{00000000-0000-0000-0000-000000000000}"/>
          </ac:spMkLst>
        </pc:spChg>
        <pc:graphicFrameChg chg="add">
          <ac:chgData name="Gabriel Klein" userId="0420ac37-224d-49c2-aca8-129e8204fff3" providerId="ADAL" clId="{2CFC28F2-8782-44AF-A945-9F99C87249D1}" dt="2024-01-26T16:39:23.942" v="1137" actId="26606"/>
          <ac:graphicFrameMkLst>
            <pc:docMk/>
            <pc:sldMk cId="640568493" sldId="2134805901"/>
            <ac:graphicFrameMk id="7" creationId="{10F9BEED-968C-FAA7-34FB-102F655923C2}"/>
          </ac:graphicFrameMkLst>
        </pc:graphicFrameChg>
      </pc:sldChg>
      <pc:sldChg chg="addSp delSp modSp add del mod ord modClrScheme chgLayout">
        <pc:chgData name="Gabriel Klein" userId="0420ac37-224d-49c2-aca8-129e8204fff3" providerId="ADAL" clId="{2CFC28F2-8782-44AF-A945-9F99C87249D1}" dt="2024-01-26T19:32:17.260" v="2291" actId="2696"/>
        <pc:sldMkLst>
          <pc:docMk/>
          <pc:sldMk cId="4177229066" sldId="2134805902"/>
        </pc:sldMkLst>
        <pc:spChg chg="add del">
          <ac:chgData name="Gabriel Klein" userId="0420ac37-224d-49c2-aca8-129e8204fff3" providerId="ADAL" clId="{2CFC28F2-8782-44AF-A945-9F99C87249D1}" dt="2024-01-26T16:50:03.267" v="1405" actId="26606"/>
          <ac:spMkLst>
            <pc:docMk/>
            <pc:sldMk cId="4177229066" sldId="2134805902"/>
            <ac:spMk id="3" creationId="{C3DCFE80-6E7A-82E0-DF83-C4C63A13D089}"/>
          </ac:spMkLst>
        </pc:spChg>
        <pc:spChg chg="mod">
          <ac:chgData name="Gabriel Klein" userId="0420ac37-224d-49c2-aca8-129e8204fff3" providerId="ADAL" clId="{2CFC28F2-8782-44AF-A945-9F99C87249D1}" dt="2024-01-26T16:50:03.267" v="1405" actId="26606"/>
          <ac:spMkLst>
            <pc:docMk/>
            <pc:sldMk cId="4177229066" sldId="2134805902"/>
            <ac:spMk id="5" creationId="{00000000-0000-0000-0000-000000000000}"/>
          </ac:spMkLst>
        </pc:spChg>
        <pc:graphicFrameChg chg="add">
          <ac:chgData name="Gabriel Klein" userId="0420ac37-224d-49c2-aca8-129e8204fff3" providerId="ADAL" clId="{2CFC28F2-8782-44AF-A945-9F99C87249D1}" dt="2024-01-26T16:50:03.267" v="1405" actId="26606"/>
          <ac:graphicFrameMkLst>
            <pc:docMk/>
            <pc:sldMk cId="4177229066" sldId="2134805902"/>
            <ac:graphicFrameMk id="7" creationId="{0462D50F-B2CF-C11A-DCBC-BFFF109FB240}"/>
          </ac:graphicFrameMkLst>
        </pc:graphicFrameChg>
      </pc:sldChg>
      <pc:sldChg chg="addSp delSp modSp add del mod modClrScheme chgLayout">
        <pc:chgData name="Gabriel Klein" userId="0420ac37-224d-49c2-aca8-129e8204fff3" providerId="ADAL" clId="{2CFC28F2-8782-44AF-A945-9F99C87249D1}" dt="2024-01-26T19:32:08.526" v="2286" actId="2696"/>
        <pc:sldMkLst>
          <pc:docMk/>
          <pc:sldMk cId="3496472664" sldId="2134805903"/>
        </pc:sldMkLst>
        <pc:spChg chg="add del">
          <ac:chgData name="Gabriel Klein" userId="0420ac37-224d-49c2-aca8-129e8204fff3" providerId="ADAL" clId="{2CFC28F2-8782-44AF-A945-9F99C87249D1}" dt="2024-01-26T16:52:42.601" v="1560" actId="26606"/>
          <ac:spMkLst>
            <pc:docMk/>
            <pc:sldMk cId="3496472664" sldId="2134805903"/>
            <ac:spMk id="3" creationId="{F3891DAC-662E-BE35-A3BF-46357400A082}"/>
          </ac:spMkLst>
        </pc:spChg>
        <pc:spChg chg="mod">
          <ac:chgData name="Gabriel Klein" userId="0420ac37-224d-49c2-aca8-129e8204fff3" providerId="ADAL" clId="{2CFC28F2-8782-44AF-A945-9F99C87249D1}" dt="2024-01-26T16:52:42.601" v="1560" actId="26606"/>
          <ac:spMkLst>
            <pc:docMk/>
            <pc:sldMk cId="3496472664" sldId="2134805903"/>
            <ac:spMk id="5" creationId="{00000000-0000-0000-0000-000000000000}"/>
          </ac:spMkLst>
        </pc:spChg>
        <pc:graphicFrameChg chg="add">
          <ac:chgData name="Gabriel Klein" userId="0420ac37-224d-49c2-aca8-129e8204fff3" providerId="ADAL" clId="{2CFC28F2-8782-44AF-A945-9F99C87249D1}" dt="2024-01-26T16:52:42.601" v="1560" actId="26606"/>
          <ac:graphicFrameMkLst>
            <pc:docMk/>
            <pc:sldMk cId="3496472664" sldId="2134805903"/>
            <ac:graphicFrameMk id="7" creationId="{2633D300-ADCB-620A-3F9C-EB7B442B3E11}"/>
          </ac:graphicFrameMkLst>
        </pc:graphicFrameChg>
      </pc:sldChg>
      <pc:sldChg chg="addSp delSp modSp add del mod modClrScheme chgLayout">
        <pc:chgData name="Gabriel Klein" userId="0420ac37-224d-49c2-aca8-129e8204fff3" providerId="ADAL" clId="{2CFC28F2-8782-44AF-A945-9F99C87249D1}" dt="2024-01-26T19:32:10.070" v="2287" actId="2696"/>
        <pc:sldMkLst>
          <pc:docMk/>
          <pc:sldMk cId="4103329491" sldId="2134805904"/>
        </pc:sldMkLst>
        <pc:spChg chg="add del">
          <ac:chgData name="Gabriel Klein" userId="0420ac37-224d-49c2-aca8-129e8204fff3" providerId="ADAL" clId="{2CFC28F2-8782-44AF-A945-9F99C87249D1}" dt="2024-01-26T16:52:18.257" v="1540" actId="26606"/>
          <ac:spMkLst>
            <pc:docMk/>
            <pc:sldMk cId="4103329491" sldId="2134805904"/>
            <ac:spMk id="3" creationId="{84CFD014-50A5-206A-A208-55F9830292E1}"/>
          </ac:spMkLst>
        </pc:spChg>
        <pc:spChg chg="mod">
          <ac:chgData name="Gabriel Klein" userId="0420ac37-224d-49c2-aca8-129e8204fff3" providerId="ADAL" clId="{2CFC28F2-8782-44AF-A945-9F99C87249D1}" dt="2024-01-26T16:52:18.257" v="1540" actId="26606"/>
          <ac:spMkLst>
            <pc:docMk/>
            <pc:sldMk cId="4103329491" sldId="2134805904"/>
            <ac:spMk id="5" creationId="{00000000-0000-0000-0000-000000000000}"/>
          </ac:spMkLst>
        </pc:spChg>
        <pc:graphicFrameChg chg="add">
          <ac:chgData name="Gabriel Klein" userId="0420ac37-224d-49c2-aca8-129e8204fff3" providerId="ADAL" clId="{2CFC28F2-8782-44AF-A945-9F99C87249D1}" dt="2024-01-26T16:52:18.257" v="1540" actId="26606"/>
          <ac:graphicFrameMkLst>
            <pc:docMk/>
            <pc:sldMk cId="4103329491" sldId="2134805904"/>
            <ac:graphicFrameMk id="7" creationId="{A666EBBF-43C3-B5DE-0302-93AD7EB4136E}"/>
          </ac:graphicFrameMkLst>
        </pc:graphicFrameChg>
      </pc:sldChg>
      <pc:sldChg chg="addSp delSp modSp add del mod modClrScheme chgLayout">
        <pc:chgData name="Gabriel Klein" userId="0420ac37-224d-49c2-aca8-129e8204fff3" providerId="ADAL" clId="{2CFC28F2-8782-44AF-A945-9F99C87249D1}" dt="2024-01-26T19:32:11.812" v="2288" actId="2696"/>
        <pc:sldMkLst>
          <pc:docMk/>
          <pc:sldMk cId="3179745170" sldId="2134805905"/>
        </pc:sldMkLst>
        <pc:spChg chg="add del">
          <ac:chgData name="Gabriel Klein" userId="0420ac37-224d-49c2-aca8-129e8204fff3" providerId="ADAL" clId="{2CFC28F2-8782-44AF-A945-9F99C87249D1}" dt="2024-01-26T16:51:56.006" v="1514" actId="26606"/>
          <ac:spMkLst>
            <pc:docMk/>
            <pc:sldMk cId="3179745170" sldId="2134805905"/>
            <ac:spMk id="3" creationId="{820678F3-CA76-1AFF-C98E-130D81A1AF96}"/>
          </ac:spMkLst>
        </pc:spChg>
        <pc:spChg chg="mod">
          <ac:chgData name="Gabriel Klein" userId="0420ac37-224d-49c2-aca8-129e8204fff3" providerId="ADAL" clId="{2CFC28F2-8782-44AF-A945-9F99C87249D1}" dt="2024-01-26T16:51:56.006" v="1514" actId="26606"/>
          <ac:spMkLst>
            <pc:docMk/>
            <pc:sldMk cId="3179745170" sldId="2134805905"/>
            <ac:spMk id="5" creationId="{00000000-0000-0000-0000-000000000000}"/>
          </ac:spMkLst>
        </pc:spChg>
        <pc:graphicFrameChg chg="add">
          <ac:chgData name="Gabriel Klein" userId="0420ac37-224d-49c2-aca8-129e8204fff3" providerId="ADAL" clId="{2CFC28F2-8782-44AF-A945-9F99C87249D1}" dt="2024-01-26T16:51:56.006" v="1514" actId="26606"/>
          <ac:graphicFrameMkLst>
            <pc:docMk/>
            <pc:sldMk cId="3179745170" sldId="2134805905"/>
            <ac:graphicFrameMk id="7" creationId="{68BFB6C8-6329-6DA9-E330-903A04BAECE5}"/>
          </ac:graphicFrameMkLst>
        </pc:graphicFrameChg>
      </pc:sldChg>
      <pc:sldChg chg="addSp delSp modSp add del mod modClrScheme chgLayout">
        <pc:chgData name="Gabriel Klein" userId="0420ac37-224d-49c2-aca8-129e8204fff3" providerId="ADAL" clId="{2CFC28F2-8782-44AF-A945-9F99C87249D1}" dt="2024-01-26T19:32:13.571" v="2289" actId="2696"/>
        <pc:sldMkLst>
          <pc:docMk/>
          <pc:sldMk cId="2692006252" sldId="2134805906"/>
        </pc:sldMkLst>
        <pc:spChg chg="add del">
          <ac:chgData name="Gabriel Klein" userId="0420ac37-224d-49c2-aca8-129e8204fff3" providerId="ADAL" clId="{2CFC28F2-8782-44AF-A945-9F99C87249D1}" dt="2024-01-26T16:51:26.286" v="1486" actId="22"/>
          <ac:spMkLst>
            <pc:docMk/>
            <pc:sldMk cId="2692006252" sldId="2134805906"/>
            <ac:spMk id="3" creationId="{EB60A659-65D5-3D9A-832E-A42CD2FF308B}"/>
          </ac:spMkLst>
        </pc:spChg>
        <pc:spChg chg="mod">
          <ac:chgData name="Gabriel Klein" userId="0420ac37-224d-49c2-aca8-129e8204fff3" providerId="ADAL" clId="{2CFC28F2-8782-44AF-A945-9F99C87249D1}" dt="2024-01-26T16:51:31.808" v="1488" actId="26606"/>
          <ac:spMkLst>
            <pc:docMk/>
            <pc:sldMk cId="2692006252" sldId="2134805906"/>
            <ac:spMk id="5" creationId="{00000000-0000-0000-0000-000000000000}"/>
          </ac:spMkLst>
        </pc:spChg>
        <pc:spChg chg="add del">
          <ac:chgData name="Gabriel Klein" userId="0420ac37-224d-49c2-aca8-129e8204fff3" providerId="ADAL" clId="{2CFC28F2-8782-44AF-A945-9F99C87249D1}" dt="2024-01-26T16:51:31.808" v="1488" actId="26606"/>
          <ac:spMkLst>
            <pc:docMk/>
            <pc:sldMk cId="2692006252" sldId="2134805906"/>
            <ac:spMk id="6" creationId="{3B2D4231-7AD6-B147-D15A-16D8C0AE5BC7}"/>
          </ac:spMkLst>
        </pc:spChg>
        <pc:graphicFrameChg chg="add">
          <ac:chgData name="Gabriel Klein" userId="0420ac37-224d-49c2-aca8-129e8204fff3" providerId="ADAL" clId="{2CFC28F2-8782-44AF-A945-9F99C87249D1}" dt="2024-01-26T16:51:31.808" v="1488" actId="26606"/>
          <ac:graphicFrameMkLst>
            <pc:docMk/>
            <pc:sldMk cId="2692006252" sldId="2134805906"/>
            <ac:graphicFrameMk id="8" creationId="{3195726D-8CF1-7A3B-073F-8A266DAC3E35}"/>
          </ac:graphicFrameMkLst>
        </pc:graphicFrameChg>
      </pc:sldChg>
      <pc:sldChg chg="addSp delSp modSp add del mod modClrScheme chgLayout">
        <pc:chgData name="Gabriel Klein" userId="0420ac37-224d-49c2-aca8-129e8204fff3" providerId="ADAL" clId="{2CFC28F2-8782-44AF-A945-9F99C87249D1}" dt="2024-01-26T19:32:24.202" v="2295" actId="2696"/>
        <pc:sldMkLst>
          <pc:docMk/>
          <pc:sldMk cId="1884178959" sldId="2134805907"/>
        </pc:sldMkLst>
        <pc:spChg chg="add del">
          <ac:chgData name="Gabriel Klein" userId="0420ac37-224d-49c2-aca8-129e8204fff3" providerId="ADAL" clId="{2CFC28F2-8782-44AF-A945-9F99C87249D1}" dt="2024-01-26T16:51:04.325" v="1462" actId="26606"/>
          <ac:spMkLst>
            <pc:docMk/>
            <pc:sldMk cId="1884178959" sldId="2134805907"/>
            <ac:spMk id="3" creationId="{4E0A1403-5DE1-00A3-0B5A-A961B3D4A0D1}"/>
          </ac:spMkLst>
        </pc:spChg>
        <pc:spChg chg="mod">
          <ac:chgData name="Gabriel Klein" userId="0420ac37-224d-49c2-aca8-129e8204fff3" providerId="ADAL" clId="{2CFC28F2-8782-44AF-A945-9F99C87249D1}" dt="2024-01-26T16:51:04.325" v="1462" actId="26606"/>
          <ac:spMkLst>
            <pc:docMk/>
            <pc:sldMk cId="1884178959" sldId="2134805907"/>
            <ac:spMk id="5" creationId="{00000000-0000-0000-0000-000000000000}"/>
          </ac:spMkLst>
        </pc:spChg>
        <pc:graphicFrameChg chg="add">
          <ac:chgData name="Gabriel Klein" userId="0420ac37-224d-49c2-aca8-129e8204fff3" providerId="ADAL" clId="{2CFC28F2-8782-44AF-A945-9F99C87249D1}" dt="2024-01-26T16:51:04.325" v="1462" actId="26606"/>
          <ac:graphicFrameMkLst>
            <pc:docMk/>
            <pc:sldMk cId="1884178959" sldId="2134805907"/>
            <ac:graphicFrameMk id="7" creationId="{5F8512B6-89F9-A17A-B904-A57687CEA135}"/>
          </ac:graphicFrameMkLst>
        </pc:graphicFrameChg>
      </pc:sldChg>
      <pc:sldChg chg="addSp delSp modSp add del mod modClrScheme chgLayout">
        <pc:chgData name="Gabriel Klein" userId="0420ac37-224d-49c2-aca8-129e8204fff3" providerId="ADAL" clId="{2CFC28F2-8782-44AF-A945-9F99C87249D1}" dt="2024-01-26T19:32:15.737" v="2290" actId="2696"/>
        <pc:sldMkLst>
          <pc:docMk/>
          <pc:sldMk cId="3683001903" sldId="2134805908"/>
        </pc:sldMkLst>
        <pc:spChg chg="add del">
          <ac:chgData name="Gabriel Klein" userId="0420ac37-224d-49c2-aca8-129e8204fff3" providerId="ADAL" clId="{2CFC28F2-8782-44AF-A945-9F99C87249D1}" dt="2024-01-26T16:50:40.772" v="1428" actId="26606"/>
          <ac:spMkLst>
            <pc:docMk/>
            <pc:sldMk cId="3683001903" sldId="2134805908"/>
            <ac:spMk id="3" creationId="{A2B41BD7-C024-F682-531C-C7CE612D449F}"/>
          </ac:spMkLst>
        </pc:spChg>
        <pc:spChg chg="mod">
          <ac:chgData name="Gabriel Klein" userId="0420ac37-224d-49c2-aca8-129e8204fff3" providerId="ADAL" clId="{2CFC28F2-8782-44AF-A945-9F99C87249D1}" dt="2024-01-26T16:50:40.772" v="1428" actId="26606"/>
          <ac:spMkLst>
            <pc:docMk/>
            <pc:sldMk cId="3683001903" sldId="2134805908"/>
            <ac:spMk id="5" creationId="{00000000-0000-0000-0000-000000000000}"/>
          </ac:spMkLst>
        </pc:spChg>
        <pc:graphicFrameChg chg="add">
          <ac:chgData name="Gabriel Klein" userId="0420ac37-224d-49c2-aca8-129e8204fff3" providerId="ADAL" clId="{2CFC28F2-8782-44AF-A945-9F99C87249D1}" dt="2024-01-26T16:50:40.772" v="1428" actId="26606"/>
          <ac:graphicFrameMkLst>
            <pc:docMk/>
            <pc:sldMk cId="3683001903" sldId="2134805908"/>
            <ac:graphicFrameMk id="7" creationId="{6006ADE8-A852-6D67-B83B-E98DD51A8425}"/>
          </ac:graphicFrameMkLst>
        </pc:graphicFrameChg>
      </pc:sldChg>
      <pc:sldChg chg="addSp delSp modSp add del mod ord modClrScheme chgLayout">
        <pc:chgData name="Gabriel Klein" userId="0420ac37-224d-49c2-aca8-129e8204fff3" providerId="ADAL" clId="{2CFC28F2-8782-44AF-A945-9F99C87249D1}" dt="2024-01-26T19:32:04.793" v="2284" actId="2696"/>
        <pc:sldMkLst>
          <pc:docMk/>
          <pc:sldMk cId="3194568893" sldId="2134805909"/>
        </pc:sldMkLst>
        <pc:spChg chg="add mod">
          <ac:chgData name="Gabriel Klein" userId="0420ac37-224d-49c2-aca8-129e8204fff3" providerId="ADAL" clId="{2CFC28F2-8782-44AF-A945-9F99C87249D1}" dt="2024-01-26T18:33:04.333" v="1597" actId="403"/>
          <ac:spMkLst>
            <pc:docMk/>
            <pc:sldMk cId="3194568893" sldId="2134805909"/>
            <ac:spMk id="3" creationId="{94A8C338-9413-800D-631C-877DCE789190}"/>
          </ac:spMkLst>
        </pc:spChg>
        <pc:spChg chg="mod ord">
          <ac:chgData name="Gabriel Klein" userId="0420ac37-224d-49c2-aca8-129e8204fff3" providerId="ADAL" clId="{2CFC28F2-8782-44AF-A945-9F99C87249D1}" dt="2024-01-26T18:32:54.802" v="1594" actId="26606"/>
          <ac:spMkLst>
            <pc:docMk/>
            <pc:sldMk cId="3194568893" sldId="2134805909"/>
            <ac:spMk id="5" creationId="{00000000-0000-0000-0000-000000000000}"/>
          </ac:spMkLst>
        </pc:spChg>
        <pc:spChg chg="add del mod">
          <ac:chgData name="Gabriel Klein" userId="0420ac37-224d-49c2-aca8-129e8204fff3" providerId="ADAL" clId="{2CFC28F2-8782-44AF-A945-9F99C87249D1}" dt="2024-01-26T18:34:46.725" v="1598" actId="931"/>
          <ac:spMkLst>
            <pc:docMk/>
            <pc:sldMk cId="3194568893" sldId="2134805909"/>
            <ac:spMk id="10" creationId="{439A9059-CE4D-1C54-0489-993762933F22}"/>
          </ac:spMkLst>
        </pc:spChg>
        <pc:graphicFrameChg chg="del">
          <ac:chgData name="Gabriel Klein" userId="0420ac37-224d-49c2-aca8-129e8204fff3" providerId="ADAL" clId="{2CFC28F2-8782-44AF-A945-9F99C87249D1}" dt="2024-01-26T18:32:29.789" v="1592" actId="478"/>
          <ac:graphicFrameMkLst>
            <pc:docMk/>
            <pc:sldMk cId="3194568893" sldId="2134805909"/>
            <ac:graphicFrameMk id="7" creationId="{2633D300-ADCB-620A-3F9C-EB7B442B3E11}"/>
          </ac:graphicFrameMkLst>
        </pc:graphicFrameChg>
        <pc:picChg chg="add mod">
          <ac:chgData name="Gabriel Klein" userId="0420ac37-224d-49c2-aca8-129e8204fff3" providerId="ADAL" clId="{2CFC28F2-8782-44AF-A945-9F99C87249D1}" dt="2024-01-26T18:35:44.162" v="1603" actId="14100"/>
          <ac:picMkLst>
            <pc:docMk/>
            <pc:sldMk cId="3194568893" sldId="2134805909"/>
            <ac:picMk id="6" creationId="{B7669409-1461-18AA-5786-C0E046DF396E}"/>
          </ac:picMkLst>
        </pc:picChg>
        <pc:picChg chg="add del mod">
          <ac:chgData name="Gabriel Klein" userId="0420ac37-224d-49c2-aca8-129e8204fff3" providerId="ADAL" clId="{2CFC28F2-8782-44AF-A945-9F99C87249D1}" dt="2024-01-26T18:35:29.164" v="1600" actId="478"/>
          <ac:picMkLst>
            <pc:docMk/>
            <pc:sldMk cId="3194568893" sldId="2134805909"/>
            <ac:picMk id="9" creationId="{CD32C525-DA1B-A5B1-C265-FCDF53CB3860}"/>
          </ac:picMkLst>
        </pc:picChg>
      </pc:sldChg>
      <pc:sldChg chg="addSp delSp modSp add del mod modClrScheme chgLayout">
        <pc:chgData name="Gabriel Klein" userId="0420ac37-224d-49c2-aca8-129e8204fff3" providerId="ADAL" clId="{2CFC28F2-8782-44AF-A945-9F99C87249D1}" dt="2024-01-26T19:32:02.635" v="2283" actId="2696"/>
        <pc:sldMkLst>
          <pc:docMk/>
          <pc:sldMk cId="1079331473" sldId="2134805910"/>
        </pc:sldMkLst>
        <pc:spChg chg="del">
          <ac:chgData name="Gabriel Klein" userId="0420ac37-224d-49c2-aca8-129e8204fff3" providerId="ADAL" clId="{2CFC28F2-8782-44AF-A945-9F99C87249D1}" dt="2024-01-26T18:36:40.766" v="1650" actId="478"/>
          <ac:spMkLst>
            <pc:docMk/>
            <pc:sldMk cId="1079331473" sldId="2134805910"/>
            <ac:spMk id="3" creationId="{94A8C338-9413-800D-631C-877DCE789190}"/>
          </ac:spMkLst>
        </pc:spChg>
        <pc:spChg chg="add del mod">
          <ac:chgData name="Gabriel Klein" userId="0420ac37-224d-49c2-aca8-129e8204fff3" providerId="ADAL" clId="{2CFC28F2-8782-44AF-A945-9F99C87249D1}" dt="2024-01-26T18:36:42.431" v="1651" actId="478"/>
          <ac:spMkLst>
            <pc:docMk/>
            <pc:sldMk cId="1079331473" sldId="2134805910"/>
            <ac:spMk id="4" creationId="{2218BD81-EE15-0FA9-7F71-5304B971624E}"/>
          </ac:spMkLst>
        </pc:spChg>
        <pc:spChg chg="mod ord">
          <ac:chgData name="Gabriel Klein" userId="0420ac37-224d-49c2-aca8-129e8204fff3" providerId="ADAL" clId="{2CFC28F2-8782-44AF-A945-9F99C87249D1}" dt="2024-01-26T18:37:14.643" v="1653" actId="26606"/>
          <ac:spMkLst>
            <pc:docMk/>
            <pc:sldMk cId="1079331473" sldId="2134805910"/>
            <ac:spMk id="5" creationId="{00000000-0000-0000-0000-000000000000}"/>
          </ac:spMkLst>
        </pc:spChg>
        <pc:spChg chg="add mod">
          <ac:chgData name="Gabriel Klein" userId="0420ac37-224d-49c2-aca8-129e8204fff3" providerId="ADAL" clId="{2CFC28F2-8782-44AF-A945-9F99C87249D1}" dt="2024-01-26T18:37:40.149" v="1663" actId="113"/>
          <ac:spMkLst>
            <pc:docMk/>
            <pc:sldMk cId="1079331473" sldId="2134805910"/>
            <ac:spMk id="8" creationId="{37B43A37-1A44-5B98-FD74-37C79EA36FD6}"/>
          </ac:spMkLst>
        </pc:spChg>
        <pc:picChg chg="del">
          <ac:chgData name="Gabriel Klein" userId="0420ac37-224d-49c2-aca8-129e8204fff3" providerId="ADAL" clId="{2CFC28F2-8782-44AF-A945-9F99C87249D1}" dt="2024-01-26T18:36:38.964" v="1649" actId="478"/>
          <ac:picMkLst>
            <pc:docMk/>
            <pc:sldMk cId="1079331473" sldId="2134805910"/>
            <ac:picMk id="6" creationId="{B7669409-1461-18AA-5786-C0E046DF396E}"/>
          </ac:picMkLst>
        </pc:picChg>
      </pc:sldChg>
      <pc:sldChg chg="addSp delSp modSp add del mod modClrScheme chgLayout">
        <pc:chgData name="Gabriel Klein" userId="0420ac37-224d-49c2-aca8-129e8204fff3" providerId="ADAL" clId="{2CFC28F2-8782-44AF-A945-9F99C87249D1}" dt="2024-01-26T19:32:00.991" v="2282" actId="2696"/>
        <pc:sldMkLst>
          <pc:docMk/>
          <pc:sldMk cId="476568969" sldId="2134805911"/>
        </pc:sldMkLst>
        <pc:spChg chg="add del mod">
          <ac:chgData name="Gabriel Klein" userId="0420ac37-224d-49c2-aca8-129e8204fff3" providerId="ADAL" clId="{2CFC28F2-8782-44AF-A945-9F99C87249D1}" dt="2024-01-26T18:38:59.834" v="1696" actId="26606"/>
          <ac:spMkLst>
            <pc:docMk/>
            <pc:sldMk cId="476568969" sldId="2134805911"/>
            <ac:spMk id="3" creationId="{0B418D06-0A9D-7103-71F7-A728A1AD79B4}"/>
          </ac:spMkLst>
        </pc:spChg>
        <pc:spChg chg="mod">
          <ac:chgData name="Gabriel Klein" userId="0420ac37-224d-49c2-aca8-129e8204fff3" providerId="ADAL" clId="{2CFC28F2-8782-44AF-A945-9F99C87249D1}" dt="2024-01-26T18:48:09.706" v="1821" actId="1076"/>
          <ac:spMkLst>
            <pc:docMk/>
            <pc:sldMk cId="476568969" sldId="2134805911"/>
            <ac:spMk id="5" creationId="{00000000-0000-0000-0000-000000000000}"/>
          </ac:spMkLst>
        </pc:spChg>
        <pc:spChg chg="del">
          <ac:chgData name="Gabriel Klein" userId="0420ac37-224d-49c2-aca8-129e8204fff3" providerId="ADAL" clId="{2CFC28F2-8782-44AF-A945-9F99C87249D1}" dt="2024-01-26T18:38:15.734" v="1683" actId="478"/>
          <ac:spMkLst>
            <pc:docMk/>
            <pc:sldMk cId="476568969" sldId="2134805911"/>
            <ac:spMk id="8" creationId="{37B43A37-1A44-5B98-FD74-37C79EA36FD6}"/>
          </ac:spMkLst>
        </pc:spChg>
        <pc:graphicFrameChg chg="add mod modGraphic">
          <ac:chgData name="Gabriel Klein" userId="0420ac37-224d-49c2-aca8-129e8204fff3" providerId="ADAL" clId="{2CFC28F2-8782-44AF-A945-9F99C87249D1}" dt="2024-01-26T18:47:09.507" v="1803" actId="26606"/>
          <ac:graphicFrameMkLst>
            <pc:docMk/>
            <pc:sldMk cId="476568969" sldId="2134805911"/>
            <ac:graphicFrameMk id="7" creationId="{D93C15D5-0F25-7E1F-2429-FD6BFB7941C6}"/>
          </ac:graphicFrameMkLst>
        </pc:graphicFrameChg>
      </pc:sldChg>
      <pc:sldChg chg="add del">
        <pc:chgData name="Gabriel Klein" userId="0420ac37-224d-49c2-aca8-129e8204fff3" providerId="ADAL" clId="{2CFC28F2-8782-44AF-A945-9F99C87249D1}" dt="2024-01-26T18:41:19.661" v="1706" actId="47"/>
        <pc:sldMkLst>
          <pc:docMk/>
          <pc:sldMk cId="674103845" sldId="2134805912"/>
        </pc:sldMkLst>
      </pc:sldChg>
      <pc:sldChg chg="modSp add del mod ord">
        <pc:chgData name="Gabriel Klein" userId="0420ac37-224d-49c2-aca8-129e8204fff3" providerId="ADAL" clId="{2CFC28F2-8782-44AF-A945-9F99C87249D1}" dt="2024-01-26T19:31:43.977" v="2277" actId="2696"/>
        <pc:sldMkLst>
          <pc:docMk/>
          <pc:sldMk cId="2557108792" sldId="2134805912"/>
        </pc:sldMkLst>
        <pc:spChg chg="mod">
          <ac:chgData name="Gabriel Klein" userId="0420ac37-224d-49c2-aca8-129e8204fff3" providerId="ADAL" clId="{2CFC28F2-8782-44AF-A945-9F99C87249D1}" dt="2024-01-26T18:44:09.566" v="1767" actId="20577"/>
          <ac:spMkLst>
            <pc:docMk/>
            <pc:sldMk cId="2557108792" sldId="2134805912"/>
            <ac:spMk id="5" creationId="{00000000-0000-0000-0000-000000000000}"/>
          </ac:spMkLst>
        </pc:spChg>
        <pc:spChg chg="mod">
          <ac:chgData name="Gabriel Klein" userId="0420ac37-224d-49c2-aca8-129e8204fff3" providerId="ADAL" clId="{2CFC28F2-8782-44AF-A945-9F99C87249D1}" dt="2024-01-26T18:54:57.947" v="2182" actId="113"/>
          <ac:spMkLst>
            <pc:docMk/>
            <pc:sldMk cId="2557108792" sldId="2134805912"/>
            <ac:spMk id="8" creationId="{37B43A37-1A44-5B98-FD74-37C79EA36FD6}"/>
          </ac:spMkLst>
        </pc:spChg>
      </pc:sldChg>
      <pc:sldChg chg="modSp add del mod ord">
        <pc:chgData name="Gabriel Klein" userId="0420ac37-224d-49c2-aca8-129e8204fff3" providerId="ADAL" clId="{2CFC28F2-8782-44AF-A945-9F99C87249D1}" dt="2024-01-26T19:31:59.459" v="2281" actId="2696"/>
        <pc:sldMkLst>
          <pc:docMk/>
          <pc:sldMk cId="4080186861" sldId="2134805913"/>
        </pc:sldMkLst>
        <pc:spChg chg="mod">
          <ac:chgData name="Gabriel Klein" userId="0420ac37-224d-49c2-aca8-129e8204fff3" providerId="ADAL" clId="{2CFC28F2-8782-44AF-A945-9F99C87249D1}" dt="2024-01-26T19:04:31.469" v="2249" actId="404"/>
          <ac:spMkLst>
            <pc:docMk/>
            <pc:sldMk cId="4080186861" sldId="2134805913"/>
            <ac:spMk id="5" creationId="{00000000-0000-0000-0000-000000000000}"/>
          </ac:spMkLst>
        </pc:spChg>
        <pc:spChg chg="mod">
          <ac:chgData name="Gabriel Klein" userId="0420ac37-224d-49c2-aca8-129e8204fff3" providerId="ADAL" clId="{2CFC28F2-8782-44AF-A945-9F99C87249D1}" dt="2024-01-26T19:03:54.477" v="2189" actId="113"/>
          <ac:spMkLst>
            <pc:docMk/>
            <pc:sldMk cId="4080186861" sldId="2134805913"/>
            <ac:spMk id="8" creationId="{37B43A37-1A44-5B98-FD74-37C79EA36FD6}"/>
          </ac:spMkLst>
        </pc:spChg>
      </pc:sldChg>
      <pc:sldChg chg="modSp add del mod ord">
        <pc:chgData name="Gabriel Klein" userId="0420ac37-224d-49c2-aca8-129e8204fff3" providerId="ADAL" clId="{2CFC28F2-8782-44AF-A945-9F99C87249D1}" dt="2024-01-26T19:31:55.169" v="2279" actId="2696"/>
        <pc:sldMkLst>
          <pc:docMk/>
          <pc:sldMk cId="1542130553" sldId="2134805914"/>
        </pc:sldMkLst>
        <pc:spChg chg="mod">
          <ac:chgData name="Gabriel Klein" userId="0420ac37-224d-49c2-aca8-129e8204fff3" providerId="ADAL" clId="{2CFC28F2-8782-44AF-A945-9F99C87249D1}" dt="2024-01-26T19:04:50.082" v="2252"/>
          <ac:spMkLst>
            <pc:docMk/>
            <pc:sldMk cId="1542130553" sldId="2134805914"/>
            <ac:spMk id="5" creationId="{00000000-0000-0000-0000-000000000000}"/>
          </ac:spMkLst>
        </pc:spChg>
        <pc:spChg chg="mod">
          <ac:chgData name="Gabriel Klein" userId="0420ac37-224d-49c2-aca8-129e8204fff3" providerId="ADAL" clId="{2CFC28F2-8782-44AF-A945-9F99C87249D1}" dt="2024-01-26T18:54:23.870" v="2177" actId="113"/>
          <ac:spMkLst>
            <pc:docMk/>
            <pc:sldMk cId="1542130553" sldId="2134805914"/>
            <ac:spMk id="8" creationId="{37B43A37-1A44-5B98-FD74-37C79EA36FD6}"/>
          </ac:spMkLst>
        </pc:spChg>
      </pc:sldChg>
      <pc:sldChg chg="addSp delSp modSp add del mod">
        <pc:chgData name="Gabriel Klein" userId="0420ac37-224d-49c2-aca8-129e8204fff3" providerId="ADAL" clId="{2CFC28F2-8782-44AF-A945-9F99C87249D1}" dt="2024-01-26T19:31:57.326" v="2280" actId="2696"/>
        <pc:sldMkLst>
          <pc:docMk/>
          <pc:sldMk cId="2154242640" sldId="2134805915"/>
        </pc:sldMkLst>
        <pc:spChg chg="add del mod">
          <ac:chgData name="Gabriel Klein" userId="0420ac37-224d-49c2-aca8-129e8204fff3" providerId="ADAL" clId="{2CFC28F2-8782-44AF-A945-9F99C87249D1}" dt="2024-01-26T18:48:02.305" v="1817" actId="478"/>
          <ac:spMkLst>
            <pc:docMk/>
            <pc:sldMk cId="2154242640" sldId="2134805915"/>
            <ac:spMk id="3" creationId="{D29CD0BF-B20A-DD91-3589-AE48A9037EB8}"/>
          </ac:spMkLst>
        </pc:spChg>
        <pc:spChg chg="mod">
          <ac:chgData name="Gabriel Klein" userId="0420ac37-224d-49c2-aca8-129e8204fff3" providerId="ADAL" clId="{2CFC28F2-8782-44AF-A945-9F99C87249D1}" dt="2024-01-26T18:45:51.652" v="1782" actId="20577"/>
          <ac:spMkLst>
            <pc:docMk/>
            <pc:sldMk cId="2154242640" sldId="2134805915"/>
            <ac:spMk id="5" creationId="{00000000-0000-0000-0000-000000000000}"/>
          </ac:spMkLst>
        </pc:spChg>
        <pc:spChg chg="add mod">
          <ac:chgData name="Gabriel Klein" userId="0420ac37-224d-49c2-aca8-129e8204fff3" providerId="ADAL" clId="{2CFC28F2-8782-44AF-A945-9F99C87249D1}" dt="2024-01-26T18:48:06.387" v="1819"/>
          <ac:spMkLst>
            <pc:docMk/>
            <pc:sldMk cId="2154242640" sldId="2134805915"/>
            <ac:spMk id="6" creationId="{0AF1A601-15DA-8CF1-D968-28FEC50C7F06}"/>
          </ac:spMkLst>
        </pc:spChg>
        <pc:spChg chg="add mod">
          <ac:chgData name="Gabriel Klein" userId="0420ac37-224d-49c2-aca8-129e8204fff3" providerId="ADAL" clId="{2CFC28F2-8782-44AF-A945-9F99C87249D1}" dt="2024-01-26T18:48:06.387" v="1819"/>
          <ac:spMkLst>
            <pc:docMk/>
            <pc:sldMk cId="2154242640" sldId="2134805915"/>
            <ac:spMk id="8" creationId="{29C30CC1-1727-2983-E314-CE4C65AC9A24}"/>
          </ac:spMkLst>
        </pc:spChg>
        <pc:grpChg chg="add mod">
          <ac:chgData name="Gabriel Klein" userId="0420ac37-224d-49c2-aca8-129e8204fff3" providerId="ADAL" clId="{2CFC28F2-8782-44AF-A945-9F99C87249D1}" dt="2024-01-26T18:48:06.387" v="1819"/>
          <ac:grpSpMkLst>
            <pc:docMk/>
            <pc:sldMk cId="2154242640" sldId="2134805915"/>
            <ac:grpSpMk id="4" creationId="{27920FE4-436D-7564-11B0-F0C62C326422}"/>
          </ac:grpSpMkLst>
        </pc:grpChg>
        <pc:graphicFrameChg chg="del">
          <ac:chgData name="Gabriel Klein" userId="0420ac37-224d-49c2-aca8-129e8204fff3" providerId="ADAL" clId="{2CFC28F2-8782-44AF-A945-9F99C87249D1}" dt="2024-01-26T18:45:15.828" v="1776" actId="478"/>
          <ac:graphicFrameMkLst>
            <pc:docMk/>
            <pc:sldMk cId="2154242640" sldId="2134805915"/>
            <ac:graphicFrameMk id="7" creationId="{D93C15D5-0F25-7E1F-2429-FD6BFB7941C6}"/>
          </ac:graphicFrameMkLst>
        </pc:graphicFrameChg>
        <pc:graphicFrameChg chg="add mod">
          <ac:chgData name="Gabriel Klein" userId="0420ac37-224d-49c2-aca8-129e8204fff3" providerId="ADAL" clId="{2CFC28F2-8782-44AF-A945-9F99C87249D1}" dt="2024-01-26T18:51:09.001" v="2080" actId="113"/>
          <ac:graphicFrameMkLst>
            <pc:docMk/>
            <pc:sldMk cId="2154242640" sldId="2134805915"/>
            <ac:graphicFrameMk id="9" creationId="{39CEF8C9-62FE-9A29-2445-A418DCFF77A5}"/>
          </ac:graphicFrameMkLst>
        </pc:graphicFrameChg>
      </pc:sldChg>
      <pc:sldChg chg="modSp add del mod">
        <pc:chgData name="Gabriel Klein" userId="0420ac37-224d-49c2-aca8-129e8204fff3" providerId="ADAL" clId="{2CFC28F2-8782-44AF-A945-9F99C87249D1}" dt="2024-01-26T19:31:45.565" v="2278" actId="2696"/>
        <pc:sldMkLst>
          <pc:docMk/>
          <pc:sldMk cId="2674082466" sldId="2134805916"/>
        </pc:sldMkLst>
        <pc:spChg chg="mod">
          <ac:chgData name="Gabriel Klein" userId="0420ac37-224d-49c2-aca8-129e8204fff3" providerId="ADAL" clId="{2CFC28F2-8782-44AF-A945-9F99C87249D1}" dt="2024-01-26T18:49:47.520" v="1963"/>
          <ac:spMkLst>
            <pc:docMk/>
            <pc:sldMk cId="2674082466" sldId="2134805916"/>
            <ac:spMk id="5" creationId="{00000000-0000-0000-0000-000000000000}"/>
          </ac:spMkLst>
        </pc:spChg>
        <pc:graphicFrameChg chg="mod">
          <ac:chgData name="Gabriel Klein" userId="0420ac37-224d-49c2-aca8-129e8204fff3" providerId="ADAL" clId="{2CFC28F2-8782-44AF-A945-9F99C87249D1}" dt="2024-01-26T18:50:56.598" v="2079" actId="478"/>
          <ac:graphicFrameMkLst>
            <pc:docMk/>
            <pc:sldMk cId="2674082466" sldId="2134805916"/>
            <ac:graphicFrameMk id="7" creationId="{D93C15D5-0F25-7E1F-2429-FD6BFB7941C6}"/>
          </ac:graphicFrameMkLst>
        </pc:graphicFrameChg>
      </pc:sldChg>
      <pc:sldChg chg="modSp add del mod">
        <pc:chgData name="Gabriel Klein" userId="0420ac37-224d-49c2-aca8-129e8204fff3" providerId="ADAL" clId="{2CFC28F2-8782-44AF-A945-9F99C87249D1}" dt="2024-01-26T19:31:42.384" v="2276" actId="2696"/>
        <pc:sldMkLst>
          <pc:docMk/>
          <pc:sldMk cId="95599554" sldId="2134805917"/>
        </pc:sldMkLst>
        <pc:spChg chg="mod">
          <ac:chgData name="Gabriel Klein" userId="0420ac37-224d-49c2-aca8-129e8204fff3" providerId="ADAL" clId="{2CFC28F2-8782-44AF-A945-9F99C87249D1}" dt="2024-01-26T18:51:25.187" v="2083" actId="404"/>
          <ac:spMkLst>
            <pc:docMk/>
            <pc:sldMk cId="95599554" sldId="2134805917"/>
            <ac:spMk id="5" creationId="{00000000-0000-0000-0000-000000000000}"/>
          </ac:spMkLst>
        </pc:spChg>
        <pc:graphicFrameChg chg="mod">
          <ac:chgData name="Gabriel Klein" userId="0420ac37-224d-49c2-aca8-129e8204fff3" providerId="ADAL" clId="{2CFC28F2-8782-44AF-A945-9F99C87249D1}" dt="2024-01-26T18:52:23.433" v="2165" actId="478"/>
          <ac:graphicFrameMkLst>
            <pc:docMk/>
            <pc:sldMk cId="95599554" sldId="2134805917"/>
            <ac:graphicFrameMk id="7" creationId="{D93C15D5-0F25-7E1F-2429-FD6BFB7941C6}"/>
          </ac:graphicFrameMkLst>
        </pc:graphicFrameChg>
      </pc:sldChg>
      <pc:sldMasterChg chg="delSldLayout">
        <pc:chgData name="Gabriel Klein" userId="0420ac37-224d-49c2-aca8-129e8204fff3" providerId="ADAL" clId="{2CFC28F2-8782-44AF-A945-9F99C87249D1}" dt="2024-01-26T19:32:24.202" v="2295" actId="2696"/>
        <pc:sldMasterMkLst>
          <pc:docMk/>
          <pc:sldMasterMk cId="3019440809" sldId="2147483816"/>
        </pc:sldMasterMkLst>
        <pc:sldLayoutChg chg="del">
          <pc:chgData name="Gabriel Klein" userId="0420ac37-224d-49c2-aca8-129e8204fff3" providerId="ADAL" clId="{2CFC28F2-8782-44AF-A945-9F99C87249D1}" dt="2024-01-26T19:32:24.202" v="2295" actId="2696"/>
          <pc:sldLayoutMkLst>
            <pc:docMk/>
            <pc:sldMasterMk cId="3019440809" sldId="2147483816"/>
            <pc:sldLayoutMk cId="3141501025" sldId="2147483836"/>
          </pc:sldLayoutMkLst>
        </pc:sldLayoutChg>
        <pc:sldLayoutChg chg="del">
          <pc:chgData name="Gabriel Klein" userId="0420ac37-224d-49c2-aca8-129e8204fff3" providerId="ADAL" clId="{2CFC28F2-8782-44AF-A945-9F99C87249D1}" dt="2024-01-26T19:32:02.635" v="2283" actId="2696"/>
          <pc:sldLayoutMkLst>
            <pc:docMk/>
            <pc:sldMasterMk cId="3019440809" sldId="2147483816"/>
            <pc:sldLayoutMk cId="764045129" sldId="2147483848"/>
          </pc:sldLayoutMkLst>
        </pc:sldLayoutChg>
        <pc:sldLayoutChg chg="del">
          <pc:chgData name="Gabriel Klein" userId="0420ac37-224d-49c2-aca8-129e8204fff3" providerId="ADAL" clId="{2CFC28F2-8782-44AF-A945-9F99C87249D1}" dt="2024-01-26T19:31:07.867" v="2263" actId="2696"/>
          <pc:sldLayoutMkLst>
            <pc:docMk/>
            <pc:sldMasterMk cId="3019440809" sldId="2147483816"/>
            <pc:sldLayoutMk cId="125356816" sldId="2147483849"/>
          </pc:sldLayoutMkLst>
        </pc:sldLayoutChg>
        <pc:sldLayoutChg chg="del">
          <pc:chgData name="Gabriel Klein" userId="0420ac37-224d-49c2-aca8-129e8204fff3" providerId="ADAL" clId="{2CFC28F2-8782-44AF-A945-9F99C87249D1}" dt="2024-01-26T19:32:04.793" v="2284" actId="2696"/>
          <pc:sldLayoutMkLst>
            <pc:docMk/>
            <pc:sldMasterMk cId="3019440809" sldId="2147483816"/>
            <pc:sldLayoutMk cId="3577989633" sldId="2147483854"/>
          </pc:sldLayoutMkLst>
        </pc:sldLayoutChg>
      </pc:sldMasterChg>
    </pc:docChg>
  </pc:docChgLst>
  <pc:docChgLst>
    <pc:chgData name="Charles Jester" userId="S::charles.jester@revature.com::f75cea3c-e151-4c95-9152-34449bede018" providerId="AD" clId="Web-{0DBAF2E2-FC27-F6C6-28A9-6561A56B8965}"/>
    <pc:docChg chg="delSld">
      <pc:chgData name="Charles Jester" userId="S::charles.jester@revature.com::f75cea3c-e151-4c95-9152-34449bede018" providerId="AD" clId="Web-{0DBAF2E2-FC27-F6C6-28A9-6561A56B8965}" dt="2023-05-10T06:03:09.167" v="0"/>
      <pc:docMkLst>
        <pc:docMk/>
      </pc:docMkLst>
      <pc:sldChg chg="del">
        <pc:chgData name="Charles Jester" userId="S::charles.jester@revature.com::f75cea3c-e151-4c95-9152-34449bede018" providerId="AD" clId="Web-{0DBAF2E2-FC27-F6C6-28A9-6561A56B8965}" dt="2023-05-10T06:03:09.167" v="0"/>
        <pc:sldMkLst>
          <pc:docMk/>
          <pc:sldMk cId="1757724898" sldId="2134805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5/14/2024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5/14/2024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mmons.wikimedia.org/wiki/File:Southern_Motorway_Auckland_traffic_-_copyright-free_photo_released_to_public_domain.jp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mmons.wikimedia.org/wiki/File:BMW_iX_central_screen_CRI_12_2021_2732.jp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reativecommons.org/licenses/by-sa/4.0/deed.e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dvanced_driver-assistance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Some of the features listed are very broad. Let's break them down:</a:t>
            </a:r>
          </a:p>
          <a:p>
            <a:pPr marL="628650" lvl="1" indent="-171450">
              <a:buFont typeface="Courier New,monospace"/>
              <a:buChar char="o"/>
            </a:pPr>
            <a:endParaRPr lang="en-US" dirty="0">
              <a:ea typeface="Calibri"/>
              <a:cs typeface="Calibri"/>
            </a:endParaRPr>
          </a:p>
          <a:p>
            <a:pPr marL="171450" indent="-171450">
              <a:buFont typeface="Arial,Sans-Serif"/>
              <a:buChar char="•"/>
            </a:pPr>
            <a:r>
              <a:rPr lang="en-US" dirty="0"/>
              <a:t>Collision Avoidance - </a:t>
            </a:r>
            <a:endParaRPr lang="en-US" dirty="0">
              <a:cs typeface="Calibri"/>
            </a:endParaRPr>
          </a:p>
          <a:p>
            <a:pPr marL="628650" lvl="1" indent="-171450">
              <a:buFont typeface="Courier New,monospace"/>
              <a:buChar char="o"/>
            </a:pPr>
            <a:r>
              <a:rPr lang="en-US" dirty="0"/>
              <a:t>Forward Collision Warning – detects vehicles and other objects ahead of the car and warns the driver accordingly</a:t>
            </a:r>
            <a:endParaRPr lang="en-US" dirty="0">
              <a:cs typeface="Calibri"/>
            </a:endParaRPr>
          </a:p>
          <a:p>
            <a:pPr marL="628650" lvl="1" indent="-171450">
              <a:buFont typeface="Courier New,monospace"/>
              <a:buChar char="o"/>
            </a:pPr>
            <a:r>
              <a:rPr lang="en-US" dirty="0"/>
              <a:t>Automatic Emergency Braking – taking action to employ the e-brake in case of an imminent collision</a:t>
            </a:r>
            <a:endParaRPr lang="en-US" dirty="0">
              <a:cs typeface="Calibri"/>
            </a:endParaRPr>
          </a:p>
          <a:p>
            <a:pPr marL="628650" lvl="1" indent="-171450">
              <a:buFont typeface="Courier New,monospace"/>
              <a:buChar char="o"/>
            </a:pPr>
            <a:r>
              <a:rPr lang="en-US" dirty="0"/>
              <a:t>Adaptive Cruise Control – when cruise control is active, sensors measure the distance to the car in front. The system can modulate car speed to avoid collision with the car ahead. ACC automatically maintains a safe distance from the car ahead. </a:t>
            </a:r>
            <a:endParaRPr lang="en-US" dirty="0">
              <a:cs typeface="Calibri"/>
            </a:endParaRPr>
          </a:p>
          <a:p>
            <a:pPr marL="171450" indent="-171450">
              <a:buFont typeface="Arial"/>
              <a:buChar char="•"/>
            </a:pPr>
            <a:r>
              <a:rPr lang="en-US" dirty="0">
                <a:ea typeface="Calibri"/>
                <a:cs typeface="Calibri"/>
              </a:rPr>
              <a:t>Lane Assistance – there are a few ways that ADAS can assist with lanes</a:t>
            </a:r>
          </a:p>
          <a:p>
            <a:pPr marL="628650" lvl="1" indent="-171450">
              <a:buFont typeface="Courier New"/>
              <a:buChar char="o"/>
            </a:pPr>
            <a:r>
              <a:rPr lang="en-US" dirty="0">
                <a:ea typeface="Calibri"/>
                <a:cs typeface="Calibri"/>
              </a:rPr>
              <a:t>Lane Departure – alerting the driver if sensors detect the car is leaving the designated lane</a:t>
            </a:r>
          </a:p>
          <a:p>
            <a:pPr marL="628650" lvl="1" indent="-171450">
              <a:buFont typeface="Courier New"/>
              <a:buChar char="o"/>
            </a:pPr>
            <a:r>
              <a:rPr lang="en-US" dirty="0">
                <a:ea typeface="Calibri"/>
                <a:cs typeface="Calibri"/>
              </a:rPr>
              <a:t>Lane Keeping – Furthermore, passive steering assistance ensures the car remains in lane</a:t>
            </a:r>
          </a:p>
          <a:p>
            <a:pPr marL="628650" lvl="1" indent="-171450">
              <a:buFont typeface="Courier New"/>
              <a:buChar char="o"/>
            </a:pPr>
            <a:r>
              <a:rPr lang="en-US" dirty="0">
                <a:ea typeface="Calibri"/>
                <a:cs typeface="Calibri"/>
              </a:rPr>
              <a:t>Blind Spot Detection – When changing lanes or turning, alerts the driver if another car is in their blind spot. </a:t>
            </a:r>
          </a:p>
          <a:p>
            <a:pPr marL="171450" indent="-171450">
              <a:buFont typeface="Arial"/>
              <a:buChar char="•"/>
            </a:pPr>
            <a:r>
              <a:rPr lang="en-US" dirty="0">
                <a:ea typeface="Calibri"/>
                <a:cs typeface="Calibri"/>
              </a:rPr>
              <a:t>Parking – there are multiple features related to parking</a:t>
            </a:r>
          </a:p>
          <a:p>
            <a:pPr marL="628650" lvl="1" indent="-171450">
              <a:buFont typeface="Courier New"/>
              <a:buChar char="o"/>
            </a:pPr>
            <a:r>
              <a:rPr lang="en-US" dirty="0">
                <a:ea typeface="Calibri"/>
                <a:cs typeface="Calibri"/>
              </a:rPr>
              <a:t>When parking, sensors can detect obstacles that the car </a:t>
            </a:r>
            <a:r>
              <a:rPr lang="en-US" dirty="0" err="1">
                <a:ea typeface="Calibri"/>
                <a:cs typeface="Calibri"/>
              </a:rPr>
              <a:t>mayu</a:t>
            </a:r>
            <a:r>
              <a:rPr lang="en-US" dirty="0">
                <a:ea typeface="Calibri"/>
                <a:cs typeface="Calibri"/>
              </a:rPr>
              <a:t> crash into</a:t>
            </a:r>
          </a:p>
          <a:p>
            <a:pPr marL="628650" lvl="1" indent="-171450">
              <a:buFont typeface="Courier New"/>
              <a:buChar char="o"/>
            </a:pPr>
            <a:r>
              <a:rPr lang="en-US" dirty="0">
                <a:ea typeface="Calibri"/>
                <a:cs typeface="Calibri"/>
              </a:rPr>
              <a:t>Rear Cross Traffic Alert – when pulling out of a parking space, the driver can be alerted if there are oncoming cars</a:t>
            </a:r>
          </a:p>
          <a:p>
            <a:pPr marL="628650" lvl="1" indent="-171450">
              <a:buFont typeface="Courier New"/>
              <a:buChar char="o"/>
            </a:pPr>
            <a:r>
              <a:rPr lang="en-US" dirty="0">
                <a:ea typeface="Calibri"/>
                <a:cs typeface="Calibri"/>
              </a:rPr>
              <a:t>Rearview Camera – rearview cameras give the driver a direct view behind the vehicle, furthermore, image recognition algorithms could be used to alert the driver if an obstacle is detected in the rear-view camera. </a:t>
            </a:r>
          </a:p>
          <a:p>
            <a:pPr marL="628650" lvl="1" indent="-171450">
              <a:buFont typeface="Courier New"/>
              <a:buChar char="o"/>
            </a:pPr>
            <a:r>
              <a:rPr lang="en-US" dirty="0">
                <a:ea typeface="Calibri"/>
                <a:cs typeface="Calibri"/>
              </a:rPr>
              <a:t>Automated Parking Assist – while the level of automation may vary, steering and braking could be modulated to ensure the car parks smoothly and without collisions</a:t>
            </a:r>
          </a:p>
          <a:p>
            <a:r>
              <a:rPr lang="en-US">
                <a:ea typeface="Calibri"/>
                <a:cs typeface="Calibri"/>
              </a:rPr>
              <a:t>Image: </a:t>
            </a:r>
            <a:r>
              <a:rPr lang="en-US" dirty="0">
                <a:hlinkClick r:id="rId3"/>
              </a:rPr>
              <a:t>https://commons.wikimedia.org/wiki/File:Southern_Motorway_Auckland_traffic_-_copyright-free_photo_released_to_public_domain.jpg</a:t>
            </a:r>
            <a:endParaRPr lang="en-US" dirty="0">
              <a:ea typeface="Calibri"/>
              <a:cs typeface="Calibri"/>
            </a:endParaRPr>
          </a:p>
          <a:p>
            <a:r>
              <a:rPr lang="en-US" dirty="0">
                <a:ea typeface="Calibri"/>
                <a:cs typeface="Calibri"/>
              </a:rPr>
              <a:t>Licensed Under: Public Domain </a:t>
            </a:r>
          </a:p>
          <a:p>
            <a:endParaRPr lang="en-US" dirty="0">
              <a:ea typeface="Calibri"/>
              <a:cs typeface="Calibri"/>
            </a:endParaRPr>
          </a:p>
          <a:p>
            <a:endParaRPr lang="en-US" dirty="0">
              <a:ea typeface="Calibri"/>
              <a:cs typeface="Calibri"/>
            </a:endParaRPr>
          </a:p>
          <a:p>
            <a:endParaRPr lang="en-US" dirty="0">
              <a:ea typeface="Calibri"/>
              <a:cs typeface="Calibri"/>
            </a:endParaRPr>
          </a:p>
          <a:p>
            <a:pPr indent="-171450">
              <a:buFont typeface="Arial"/>
              <a:buChar char="•"/>
            </a:pPr>
            <a:endParaRPr lang="en-US" dirty="0">
              <a:ea typeface="Calibri"/>
              <a:cs typeface="Calibri"/>
            </a:endParaRPr>
          </a:p>
          <a:p>
            <a:pPr marL="628650" lvl="1" indent="-171450">
              <a:buFont typeface="Courier New"/>
              <a:buChar char="o"/>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ea typeface="Calibri"/>
                <a:cs typeface="Calibri"/>
              </a:rPr>
              <a:t>When designing UIs for ADAS systems, safety should be the top priority</a:t>
            </a:r>
          </a:p>
          <a:p>
            <a:pPr marL="628650" lvl="1" indent="-171450">
              <a:buFont typeface="Courier New"/>
              <a:buChar char="o"/>
            </a:pPr>
            <a:r>
              <a:rPr lang="en-US" dirty="0">
                <a:ea typeface="Calibri"/>
                <a:cs typeface="Calibri"/>
              </a:rPr>
              <a:t>Clear and uncluttered display – For screen displays, ensure that the design is free of clutter and is easy to read so the driver doesn't need to spend too much time looking at it</a:t>
            </a:r>
          </a:p>
          <a:p>
            <a:pPr marL="628650" lvl="1" indent="-171450">
              <a:buFont typeface="Courier New"/>
              <a:buChar char="o"/>
            </a:pPr>
            <a:r>
              <a:rPr lang="en-US" dirty="0">
                <a:ea typeface="Calibri"/>
                <a:cs typeface="Calibri"/>
              </a:rPr>
              <a:t>Non-intrusive alerts – using subtle indicators such as brief audio signals and minimalistic animations as opposed to loud alarms that could startle the driver and lead to accidents</a:t>
            </a:r>
          </a:p>
          <a:p>
            <a:pPr marL="628650" lvl="1" indent="-171450">
              <a:buFont typeface="Courier New"/>
              <a:buChar char="o"/>
            </a:pPr>
            <a:r>
              <a:rPr lang="en-US" dirty="0">
                <a:ea typeface="Calibri"/>
                <a:cs typeface="Calibri"/>
              </a:rPr>
              <a:t>Customization – That being said, including some level of customization would allow the driver to personalize their alerts based on what works best for them (within reason, you wouldn't want them to be able to completely disable alerts)</a:t>
            </a:r>
          </a:p>
          <a:p>
            <a:pPr marL="171450" indent="-171450">
              <a:buFont typeface="Arial"/>
              <a:buChar char="•"/>
            </a:pPr>
            <a:r>
              <a:rPr lang="en-US" dirty="0">
                <a:ea typeface="Calibri"/>
                <a:cs typeface="Calibri"/>
              </a:rPr>
              <a:t>In addition to safety, the UI should be understandable and clearly convey information to the driver</a:t>
            </a:r>
          </a:p>
          <a:p>
            <a:pPr marL="628650" lvl="1" indent="-171450">
              <a:buFont typeface="Courier New"/>
              <a:buChar char="o"/>
            </a:pPr>
            <a:r>
              <a:rPr lang="en-US" dirty="0">
                <a:ea typeface="Calibri"/>
                <a:cs typeface="Calibri"/>
              </a:rPr>
              <a:t>Comprehension – using standardized symbols for different alerts and issues helps ensure the driver actually understands what is being conveyed</a:t>
            </a:r>
          </a:p>
          <a:p>
            <a:pPr marL="628650" lvl="1" indent="-171450">
              <a:buFont typeface="Courier New"/>
              <a:buChar char="o"/>
            </a:pPr>
            <a:r>
              <a:rPr lang="en-US" dirty="0">
                <a:ea typeface="Calibri"/>
                <a:cs typeface="Calibri"/>
              </a:rPr>
              <a:t>Real-Time Updates – the information that the user is seeing should be representative of what is currently going on. This point definitely ties into safety, as delays in notifications could result in delayed response times to critical events</a:t>
            </a:r>
          </a:p>
          <a:p>
            <a:pPr marL="628650" lvl="1" indent="-171450">
              <a:buFont typeface="Courier New"/>
              <a:buChar char="o"/>
            </a:pPr>
            <a:r>
              <a:rPr lang="en-US" dirty="0">
                <a:ea typeface="Calibri"/>
                <a:cs typeface="Calibri"/>
              </a:rPr>
              <a:t>Consistency – don't re-invent the wheel! Use existing best-practices and standards for defining common UI items (like pop-ups, alerts, tables, etc.) to promote familiarity</a:t>
            </a:r>
          </a:p>
          <a:p>
            <a:pPr marL="171450" indent="-171450">
              <a:buFont typeface="Arial"/>
              <a:buChar char="•"/>
            </a:pPr>
            <a:r>
              <a:rPr lang="en-US" dirty="0">
                <a:ea typeface="Calibri"/>
                <a:cs typeface="Calibri"/>
              </a:rPr>
              <a:t>Prioritization – Furthermore, the information being presented should be prioritized in terms of criticality and importance</a:t>
            </a:r>
          </a:p>
          <a:p>
            <a:pPr marL="628650" lvl="1" indent="-171450">
              <a:buFont typeface="Courier New"/>
              <a:buChar char="o"/>
            </a:pPr>
            <a:r>
              <a:rPr lang="en-US" dirty="0">
                <a:ea typeface="Calibri"/>
                <a:cs typeface="Calibri"/>
              </a:rPr>
              <a:t>Handling multiple alerts at once – if multiple ADAS features are trying to display alerts to the user, the system must prioritize the safety-critical features. For example, if a lower priority alert is on screen when, for example, a collision is possible, the collision indicator should take precedent and replace the currently displayed alert. On the flip side, if the system is currently alerting the driver that there is a car in a blind spot, this alert shouldn't be replace by, for example, a low tire pressure indicator. </a:t>
            </a:r>
          </a:p>
          <a:p>
            <a:pPr marL="628650" lvl="1" indent="-171450">
              <a:buFont typeface="Courier New"/>
              <a:buChar char="o"/>
            </a:pPr>
            <a:r>
              <a:rPr lang="en-US" dirty="0">
                <a:ea typeface="Calibri"/>
                <a:cs typeface="Calibri"/>
              </a:rPr>
              <a:t>Driver Feedback – drivers should be able to dismiss warnings once acknowledged. Thus, the screen will not become cluttered with events that the driver is aware of. </a:t>
            </a:r>
          </a:p>
          <a:p>
            <a:pPr marL="628650" lvl="1" indent="-171450">
              <a:buFont typeface="Courier New"/>
              <a:buChar char="o"/>
            </a:pPr>
            <a:endParaRPr lang="en-US" dirty="0">
              <a:ea typeface="Calibri"/>
              <a:cs typeface="Calibri"/>
            </a:endParaRPr>
          </a:p>
          <a:p>
            <a:pPr indent="-171450">
              <a:buFont typeface="Arial"/>
              <a:buChar char="•"/>
            </a:pPr>
            <a:r>
              <a:rPr lang="en-US">
                <a:ea typeface="Calibri"/>
                <a:cs typeface="Calibri"/>
              </a:rPr>
              <a:t>Image: </a:t>
            </a:r>
            <a:r>
              <a:rPr lang="en-US" dirty="0">
                <a:hlinkClick r:id="rId3"/>
              </a:rPr>
              <a:t>https://commons.wikimedia.org/wiki/File:BMW_iX_central_screen_CRI_12_2021_2732.jpg</a:t>
            </a:r>
            <a:r>
              <a:rPr lang="en-US" dirty="0"/>
              <a:t> </a:t>
            </a:r>
          </a:p>
          <a:p>
            <a:pPr marL="628650" lvl="1" indent="-171450">
              <a:buFont typeface="Courier New"/>
              <a:buChar char="o"/>
            </a:pPr>
            <a:r>
              <a:rPr lang="en-US" dirty="0">
                <a:ea typeface="Calibri"/>
                <a:cs typeface="Calibri"/>
              </a:rPr>
              <a:t>Licensed Under </a:t>
            </a:r>
            <a:r>
              <a:rPr lang="en-US" dirty="0">
                <a:hlinkClick r:id="rId4"/>
              </a:rPr>
              <a:t>https://creativecommons.org/licenses/by-sa/4.0/deed.en</a:t>
            </a:r>
            <a:r>
              <a:rPr lang="en-US" dirty="0"/>
              <a:t> </a:t>
            </a:r>
            <a:endParaRPr lang="en-US" dirty="0">
              <a:ea typeface="Calibri"/>
              <a:cs typeface="Calibri"/>
            </a:endParaRPr>
          </a:p>
          <a:p>
            <a:pPr marL="628650" lvl="1" indent="-171450">
              <a:buFont typeface="Courier New"/>
              <a:buChar char="o"/>
            </a:pPr>
            <a:endParaRPr lang="en-US" dirty="0">
              <a:ea typeface="Calibri"/>
              <a:cs typeface="Calibri"/>
            </a:endParaRPr>
          </a:p>
          <a:p>
            <a:pPr marL="628650" lvl="1" indent="-171450">
              <a:buFont typeface="Courier New"/>
              <a:buChar char="o"/>
            </a:pPr>
            <a:endParaRPr lang="en-US" dirty="0">
              <a:ea typeface="Calibri"/>
              <a:cs typeface="Calibri"/>
            </a:endParaRPr>
          </a:p>
          <a:p>
            <a:pPr marL="628650" lvl="1" indent="-171450">
              <a:buFont typeface="Courier New"/>
              <a:buChar char="o"/>
            </a:pPr>
            <a:endParaRPr lang="en-US" dirty="0">
              <a:ea typeface="Calibri"/>
              <a:cs typeface="Calibri"/>
            </a:endParaRPr>
          </a:p>
          <a:p>
            <a:pPr marL="628650" lvl="1" indent="-171450">
              <a:buFont typeface="Courier New"/>
              <a:buChar char="o"/>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417872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Including here a </a:t>
            </a:r>
            <a:r>
              <a:rPr lang="en-US" dirty="0" err="1">
                <a:cs typeface="Calibri"/>
              </a:rPr>
              <a:t>wikipedia</a:t>
            </a:r>
            <a:r>
              <a:rPr lang="en-US" dirty="0">
                <a:cs typeface="Calibri"/>
              </a:rPr>
              <a:t> page on ADAS: </a:t>
            </a:r>
            <a:r>
              <a:rPr lang="en-US" dirty="0">
                <a:hlinkClick r:id="rId3"/>
              </a:rPr>
              <a:t>https://en.wikipedia.org/wiki/Advanced_driver-assistance_system</a:t>
            </a:r>
            <a:r>
              <a:rPr lang="en-US" dirty="0"/>
              <a:t> </a:t>
            </a:r>
          </a:p>
          <a:p>
            <a:r>
              <a:rPr lang="en-US" dirty="0">
                <a:cs typeface="Calibri"/>
              </a:rPr>
              <a:t>It includes a list of ADAS features that associates can research and report on. </a:t>
            </a:r>
          </a:p>
        </p:txBody>
      </p:sp>
      <p:sp>
        <p:nvSpPr>
          <p:cNvPr id="4" name="Slide Number Placeholder 3"/>
          <p:cNvSpPr>
            <a:spLocks noGrp="1"/>
          </p:cNvSpPr>
          <p:nvPr>
            <p:ph type="sldNum" sz="quarter" idx="5"/>
          </p:nvPr>
        </p:nvSpPr>
        <p:spPr/>
        <p:txBody>
          <a:bodyPr/>
          <a:lstStyle/>
          <a:p>
            <a:fld id="{B3F2FE03-0128-49A4-9C8E-FA8E5C6BCA0C}" type="slidenum">
              <a:rPr lang="en-US" smtClean="0"/>
              <a:t>7</a:t>
            </a:fld>
            <a:endParaRPr lang="en-US"/>
          </a:p>
        </p:txBody>
      </p:sp>
    </p:spTree>
    <p:extLst>
      <p:ext uri="{BB962C8B-B14F-4D97-AF65-F5344CB8AC3E}">
        <p14:creationId xmlns:p14="http://schemas.microsoft.com/office/powerpoint/2010/main" val="264727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p:txBody>
          <a:bodyPr/>
          <a:lstStyle/>
          <a:p>
            <a:r>
              <a:rPr lang="en-US" dirty="0">
                <a:latin typeface="Futura PT Bold"/>
                <a:cs typeface="FUTURA MEDIUM"/>
              </a:rPr>
              <a:t>ADAS Features</a:t>
            </a:r>
            <a:endParaRPr lang="en-US" dirty="0"/>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70243"/>
            <a:ext cx="2972011" cy="461470"/>
            <a:chOff x="2892462" y="351983"/>
            <a:chExt cx="4139727" cy="454328"/>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b="1" dirty="0">
                  <a:solidFill>
                    <a:srgbClr val="33383F"/>
                  </a:solidFill>
                  <a:latin typeface="Apercu (Body)"/>
                </a:rPr>
                <a:t>ADAS Features</a:t>
              </a:r>
              <a:endParaRPr lang="en-US" dirty="0"/>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416139"/>
            <a:ext cx="3018530" cy="454328"/>
            <a:chOff x="2892462" y="1121329"/>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b="1" dirty="0">
                  <a:solidFill>
                    <a:srgbClr val="33383F"/>
                  </a:solidFill>
                  <a:ea typeface="+mn-lt"/>
                  <a:cs typeface="+mn-lt"/>
                </a:rPr>
                <a:t>UI Considerations</a:t>
              </a:r>
              <a:endParaRPr lang="en-US" b="1" dirty="0">
                <a:solidFill>
                  <a:srgbClr val="33383F"/>
                </a:solidFill>
              </a:endParaRPr>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01 – ADAS Features</a:t>
            </a:r>
            <a:r>
              <a:rPr lang="en-US" b="0" dirty="0">
                <a:cs typeface="FUTURA MEDIUM"/>
              </a:rPr>
              <a:t>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47856" y="3012598"/>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Cars on the Road</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dirty="0">
                <a:latin typeface="Arial"/>
                <a:cs typeface="Arial"/>
              </a:rPr>
              <a:t>Definition:</a:t>
            </a:r>
            <a:r>
              <a:rPr lang="en-US" dirty="0">
                <a:latin typeface="Arial"/>
                <a:cs typeface="Arial"/>
              </a:rPr>
              <a:t> ADAS - </a:t>
            </a:r>
            <a:r>
              <a:rPr lang="en-US" dirty="0">
                <a:latin typeface="Arial"/>
                <a:cs typeface="Futura Medium"/>
              </a:rPr>
              <a:t>Advanced Driver Assistance Systems – contains many useful features for safety and convenience</a:t>
            </a:r>
            <a:endParaRPr lang="en-US" dirty="0">
              <a:latin typeface="Arial"/>
              <a:cs typeface="Arial"/>
            </a:endParaRPr>
          </a:p>
          <a:p>
            <a:pPr marL="88900" indent="-171450">
              <a:buFont typeface="Arial" panose="020B0604020202020204" pitchFamily="34" charset="0"/>
              <a:buChar char="•"/>
            </a:pPr>
            <a:r>
              <a:rPr lang="en-US" b="1" u="sng" dirty="0">
                <a:latin typeface="Arial"/>
                <a:cs typeface="Arial"/>
              </a:rPr>
              <a:t>Importance:</a:t>
            </a:r>
            <a:r>
              <a:rPr lang="en-US" dirty="0">
                <a:latin typeface="Arial"/>
                <a:cs typeface="Arial"/>
              </a:rPr>
              <a:t> Understanding each ADAS feature is crucial to being able to develop ADAS systems</a:t>
            </a:r>
            <a:endParaRPr lang="en-US" sz="1800" dirty="0">
              <a:latin typeface="Arial"/>
              <a:cs typeface="Arial"/>
            </a:endParaRPr>
          </a:p>
          <a:p>
            <a:pPr marL="431800" lvl="1" indent="-171450">
              <a:buFont typeface="Courier New,monospace" panose="020B0604020202020204" pitchFamily="34" charset="0"/>
              <a:buChar char="o"/>
            </a:pPr>
            <a:r>
              <a:rPr lang="en-US" sz="1600" dirty="0">
                <a:latin typeface="Arial"/>
                <a:cs typeface="Arial"/>
              </a:rPr>
              <a:t>Collision Avoidance</a:t>
            </a:r>
            <a:endParaRPr lang="en-US" dirty="0"/>
          </a:p>
          <a:p>
            <a:pPr marL="431800" lvl="1" indent="-171450">
              <a:buFont typeface="Courier New" panose="020B0604020202020204" pitchFamily="34" charset="0"/>
              <a:buChar char="o"/>
            </a:pPr>
            <a:r>
              <a:rPr lang="en-US" sz="1600" dirty="0">
                <a:latin typeface="Arial"/>
                <a:cs typeface="Arial"/>
              </a:rPr>
              <a:t>Lane Assistance</a:t>
            </a:r>
          </a:p>
          <a:p>
            <a:pPr marL="431800" lvl="1" indent="-171450">
              <a:buFont typeface="Courier New" panose="020B0604020202020204" pitchFamily="34" charset="0"/>
              <a:buChar char="o"/>
            </a:pPr>
            <a:r>
              <a:rPr lang="en-US" sz="1600" dirty="0">
                <a:latin typeface="Arial"/>
                <a:cs typeface="Arial"/>
              </a:rPr>
              <a:t>Parking Assistance</a:t>
            </a: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ADAS Features</a:t>
            </a:r>
            <a:endParaRPr lang="en-US" dirty="0"/>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vert="horz" lIns="91440" tIns="91440" rIns="91440" bIns="91440" rtlCol="0" anchor="t">
            <a:normAutofit/>
          </a:bodyPr>
          <a:lstStyle/>
          <a:p>
            <a:pPr marL="226695" indent="-226695"/>
            <a:endParaRPr lang="en-US" dirty="0"/>
          </a:p>
        </p:txBody>
      </p:sp>
      <p:pic>
        <p:nvPicPr>
          <p:cNvPr id="4" name="Picture 3" descr="File:Southern Motorway Auckland traffic - copyright-free photo released to public domain.jpg">
            <a:extLst>
              <a:ext uri="{FF2B5EF4-FFF2-40B4-BE49-F238E27FC236}">
                <a16:creationId xmlns:a16="http://schemas.microsoft.com/office/drawing/2014/main" id="{D46A2862-979F-62B6-2FD1-1A3128117D7B}"/>
              </a:ext>
            </a:extLst>
          </p:cNvPr>
          <p:cNvPicPr>
            <a:picLocks noChangeAspect="1"/>
          </p:cNvPicPr>
          <p:nvPr/>
        </p:nvPicPr>
        <p:blipFill>
          <a:blip r:embed="rId3"/>
          <a:stretch>
            <a:fillRect/>
          </a:stretch>
        </p:blipFill>
        <p:spPr>
          <a:xfrm>
            <a:off x="353683" y="1679879"/>
            <a:ext cx="3961680" cy="2668732"/>
          </a:xfrm>
          <a:prstGeom prst="rect">
            <a:avLst/>
          </a:prstGeom>
        </p:spPr>
      </p:pic>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02 – UI Considerations</a:t>
            </a:r>
            <a:r>
              <a:rPr lang="en-US" b="0" dirty="0">
                <a:cs typeface="FUTURA MEDIUM"/>
              </a:rPr>
              <a:t> </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6629" y="3131211"/>
            <a:ext cx="338180" cy="380453"/>
          </a:xfrm>
          <a:prstGeom prst="rect">
            <a:avLst/>
          </a:prstGeom>
        </p:spPr>
      </p:pic>
    </p:spTree>
    <p:extLst>
      <p:ext uri="{BB962C8B-B14F-4D97-AF65-F5344CB8AC3E}">
        <p14:creationId xmlns:p14="http://schemas.microsoft.com/office/powerpoint/2010/main" val="123976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dirty="0">
                <a:latin typeface="Arial"/>
                <a:cs typeface="Arial"/>
              </a:rPr>
              <a:t>Infotainment Screen</a:t>
            </a:r>
            <a:endParaRPr lang="en-US" dirty="0"/>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a:latin typeface="Arial"/>
                <a:cs typeface="Arial"/>
              </a:rPr>
              <a:t>Definition:</a:t>
            </a:r>
            <a:r>
              <a:rPr lang="en-US">
                <a:latin typeface="Arial"/>
                <a:cs typeface="Arial"/>
              </a:rPr>
              <a:t> Design principles that must be </a:t>
            </a:r>
            <a:r>
              <a:rPr lang="en-US" dirty="0">
                <a:latin typeface="Arial"/>
                <a:cs typeface="Arial"/>
              </a:rPr>
              <a:t>considered when developing user interfaces (UI) for ADAS systems</a:t>
            </a:r>
          </a:p>
          <a:p>
            <a:pPr marL="88900" indent="-171450">
              <a:buFont typeface="Arial" panose="020B0604020202020204" pitchFamily="34" charset="0"/>
              <a:buChar char="•"/>
            </a:pPr>
            <a:r>
              <a:rPr lang="en-US" b="1" u="sng" dirty="0">
                <a:latin typeface="Arial"/>
                <a:cs typeface="Arial"/>
              </a:rPr>
              <a:t>Importance:</a:t>
            </a:r>
            <a:r>
              <a:rPr lang="en-US" dirty="0">
                <a:latin typeface="Arial"/>
                <a:cs typeface="Arial"/>
              </a:rPr>
              <a:t> UI for ADAS systems should be informative but not distracting to the driver</a:t>
            </a:r>
            <a:endParaRPr lang="en-US" dirty="0">
              <a:latin typeface="Arial"/>
            </a:endParaRPr>
          </a:p>
          <a:p>
            <a:pPr marL="431800" lvl="1" indent="-171450">
              <a:buFont typeface="Courier New" panose="020B0604020202020204" pitchFamily="34" charset="0"/>
              <a:buChar char="o"/>
            </a:pPr>
            <a:r>
              <a:rPr lang="en-US" sz="1600" dirty="0">
                <a:latin typeface="Arial"/>
                <a:cs typeface="Arial"/>
              </a:rPr>
              <a:t>Safety</a:t>
            </a:r>
          </a:p>
          <a:p>
            <a:pPr marL="431800" lvl="1" indent="-171450">
              <a:buFont typeface="Courier New" panose="020B0604020202020204" pitchFamily="34" charset="0"/>
              <a:buChar char="o"/>
            </a:pPr>
            <a:r>
              <a:rPr lang="en-US" sz="1600" dirty="0">
                <a:latin typeface="Arial"/>
                <a:cs typeface="Arial"/>
              </a:rPr>
              <a:t>Information</a:t>
            </a:r>
          </a:p>
          <a:p>
            <a:pPr marL="431800" lvl="1" indent="-171450">
              <a:buFont typeface="Courier New" panose="020B0604020202020204" pitchFamily="34" charset="0"/>
              <a:buChar char="o"/>
            </a:pPr>
            <a:r>
              <a:rPr lang="en-US" sz="1600" dirty="0">
                <a:latin typeface="Arial"/>
                <a:cs typeface="Arial"/>
              </a:rPr>
              <a:t>Prioritization</a:t>
            </a: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UI Considerations</a:t>
            </a:r>
            <a:endParaRPr lang="en-US" dirty="0"/>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vert="horz" lIns="91440" tIns="91440" rIns="91440" bIns="91440" rtlCol="0" anchor="t">
            <a:normAutofit/>
          </a:bodyPr>
          <a:lstStyle/>
          <a:p>
            <a:pPr marL="226695" indent="-226695"/>
            <a:endParaRPr lang="en-US" dirty="0"/>
          </a:p>
        </p:txBody>
      </p:sp>
      <p:pic>
        <p:nvPicPr>
          <p:cNvPr id="4" name="Picture 3" descr="File:BMW iX central screen CRI 12 2021 2732.jpg">
            <a:extLst>
              <a:ext uri="{FF2B5EF4-FFF2-40B4-BE49-F238E27FC236}">
                <a16:creationId xmlns:a16="http://schemas.microsoft.com/office/drawing/2014/main" id="{B037D5E5-CECE-BE35-A34E-BD4E511BAC09}"/>
              </a:ext>
            </a:extLst>
          </p:cNvPr>
          <p:cNvPicPr>
            <a:picLocks noChangeAspect="1"/>
          </p:cNvPicPr>
          <p:nvPr/>
        </p:nvPicPr>
        <p:blipFill>
          <a:blip r:embed="rId3"/>
          <a:stretch>
            <a:fillRect/>
          </a:stretch>
        </p:blipFill>
        <p:spPr>
          <a:xfrm>
            <a:off x="384465" y="1741049"/>
            <a:ext cx="3896589" cy="2575802"/>
          </a:xfrm>
          <a:prstGeom prst="rect">
            <a:avLst/>
          </a:prstGeom>
        </p:spPr>
      </p:pic>
    </p:spTree>
    <p:extLst>
      <p:ext uri="{BB962C8B-B14F-4D97-AF65-F5344CB8AC3E}">
        <p14:creationId xmlns:p14="http://schemas.microsoft.com/office/powerpoint/2010/main" val="398844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6399201-8c70-4094-bedf-0e0052933be2">
      <Terms xmlns="http://schemas.microsoft.com/office/infopath/2007/PartnerControls"/>
    </lcf76f155ced4ddcb4097134ff3c332f>
    <TaxCatchAll xmlns="c1d1d668-1a17-41cc-8e51-02c957e8f86c" xsi:nil="true"/>
    <SharedWithUsers xmlns="c1d1d668-1a17-41cc-8e51-02c957e8f86c">
      <UserInfo>
        <DisplayName>Julie Seals</DisplayName>
        <AccountId>37</AccountId>
        <AccountType/>
      </UserInfo>
      <UserInfo>
        <DisplayName>Kaitlyn Orama</DisplayName>
        <AccountId>2110</AccountId>
        <AccountType/>
      </UserInfo>
      <UserInfo>
        <DisplayName>Jonathan De La Cruz</DisplayName>
        <AccountId>373</AccountId>
        <AccountType/>
      </UserInfo>
      <UserInfo>
        <DisplayName>Eric Suminski</DisplayName>
        <AccountId>123</AccountId>
        <AccountType/>
      </UserInfo>
      <UserInfo>
        <DisplayName>Charles Jester</DisplayName>
        <AccountId>154</AccountId>
        <AccountType/>
      </UserInfo>
      <UserInfo>
        <DisplayName>Carolyn Rehm</DisplayName>
        <AccountId>36</AccountId>
        <AccountType/>
      </UserInfo>
    </SharedWithUsers>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Manager xmlns="16399201-8c70-4094-bedf-0e0052933be2" xsi:nil="true"/>
    <MediaLengthInSeconds xmlns="16399201-8c70-4094-bedf-0e0052933b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CA2243-931A-4EF4-9FA1-4079A51C626F}">
  <ds:schemaRefs>
    <ds:schemaRef ds:uri="http://schemas.microsoft.com/sharepoint/v3/contenttype/forms"/>
  </ds:schemaRefs>
</ds:datastoreItem>
</file>

<file path=customXml/itemProps2.xml><?xml version="1.0" encoding="utf-8"?>
<ds:datastoreItem xmlns:ds="http://schemas.openxmlformats.org/officeDocument/2006/customXml" ds:itemID="{A5E47A5D-D334-4C74-864A-75C10757119E}">
  <ds:schemaRef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79a5bbf3-99bf-47c0-b4a7-2a42861e66bd"/>
    <ds:schemaRef ds:uri="937ce7f7-54fc-4b8f-9f6d-319018edbfdc"/>
    <ds:schemaRef ds:uri="http://purl.org/dc/elements/1.1/"/>
    <ds:schemaRef ds:uri="16399201-8c70-4094-bedf-0e0052933be2"/>
    <ds:schemaRef ds:uri="c1d1d668-1a17-41cc-8e51-02c957e8f86c"/>
    <ds:schemaRef ds:uri="http://schemas.microsoft.com/sharepoint/v3"/>
  </ds:schemaRefs>
</ds:datastoreItem>
</file>

<file path=customXml/itemProps3.xml><?xml version="1.0" encoding="utf-8"?>
<ds:datastoreItem xmlns:ds="http://schemas.openxmlformats.org/officeDocument/2006/customXml" ds:itemID="{D21A4AE1-3115-4DE8-9CC9-2CFED6417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TotalTime>
  <Words>115</Words>
  <Application>Microsoft Office PowerPoint</Application>
  <PresentationFormat>On-screen Show (16:9)</PresentationFormat>
  <Paragraphs>24</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Rev-Theme_Test1</vt:lpstr>
      <vt:lpstr>ADAS Features </vt:lpstr>
      <vt:lpstr>Agenda</vt:lpstr>
      <vt:lpstr>01 – ADAS Features </vt:lpstr>
      <vt:lpstr>ADAS Features</vt:lpstr>
      <vt:lpstr>02 – UI Considerations </vt:lpstr>
      <vt:lpstr>UI Considerations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lastModifiedBy>Charles Jester</cp:lastModifiedBy>
  <cp:revision>278</cp:revision>
  <dcterms:created xsi:type="dcterms:W3CDTF">2015-02-17T21:17:56Z</dcterms:created>
  <dcterms:modified xsi:type="dcterms:W3CDTF">2024-05-14T19:58:54Z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MediaServiceImageTags">
    <vt:lpwstr/>
  </property>
  <property fmtid="{D5CDD505-2E9C-101B-9397-08002B2CF9AE}" pid="4" name="Order">
    <vt:r8>22600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{"FileActivityType":"9","FileActivityTimeStamp":"2024-03-18T21:51:56.850Z","FileActivityUsersOnPage":[{"DisplayName":"Charles Jester","Id":"charles.jester@revature.com"}],"FileActivityNavigationId":null}</vt:lpwstr>
  </property>
  <property fmtid="{D5CDD505-2E9C-101B-9397-08002B2CF9AE}" pid="9" name="_ExtendedDescription">
    <vt:lpwstr/>
  </property>
  <property fmtid="{D5CDD505-2E9C-101B-9397-08002B2CF9AE}" pid="10" name="TriggerFlowInfo">
    <vt:lpwstr/>
  </property>
</Properties>
</file>