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01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6E6C-AC99-594F-A973-00A5B63B4978}" type="datetimeFigureOut">
              <a:rPr lang="en-CR" smtClean="0"/>
              <a:t>9/4/22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0BE0-CFB3-8A48-9961-4D4ADC7AA8F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7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969C-B561-A54A-B39E-B070FA434C7A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5B1-AB71-F04F-9BC1-728AEE9F606F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03B-8902-DE40-85EC-DBE1D6B0404C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073F-4785-D24B-9AD2-2E89AA9D1EED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C2CC-0699-DE41-B0D6-9685E88AE972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FF4-B9C0-4644-B7FB-6986FDBA3661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0772-6900-4F46-B6C8-76039AF4EE22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848E-D503-CE47-B4AC-9541F3456290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4499-F2EE-A546-8CB3-3ED28A972CAC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FDC3-AA29-8B45-B6EB-B0EA0C1764D3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A88B0D-7FF5-1D45-A036-030328FD5E77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15A0A8-4AAD-954C-B1B9-0F2CC92D59AC}" type="datetime1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540-EEAD-DC4B-B956-FDB7011F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57944"/>
            <a:ext cx="8991600" cy="12398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2400" dirty="0"/>
              <a:t>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Python y </a:t>
            </a:r>
            <a:r>
              <a:rPr lang="en-US" sz="2400" dirty="0" err="1"/>
              <a:t>orquestación</a:t>
            </a:r>
            <a:r>
              <a:rPr lang="en-US" sz="2400" dirty="0"/>
              <a:t> de </a:t>
            </a:r>
            <a:r>
              <a:rPr lang="en-US" sz="2400" dirty="0" err="1"/>
              <a:t>contenedores</a:t>
            </a:r>
            <a:r>
              <a:rPr lang="en-US" sz="2400" dirty="0"/>
              <a:t> Docker</a:t>
            </a:r>
            <a:endParaRPr lang="en-CR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E6973-EA71-EE47-9843-2F364DD0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34534"/>
            <a:ext cx="6801612" cy="1401485"/>
          </a:xfrm>
        </p:spPr>
        <p:txBody>
          <a:bodyPr>
            <a:noAutofit/>
          </a:bodyPr>
          <a:lstStyle/>
          <a:p>
            <a:r>
              <a:rPr lang="en-CR" sz="2400" dirty="0"/>
              <a:t>Universidad de Costa Rica</a:t>
            </a:r>
          </a:p>
          <a:p>
            <a:r>
              <a:rPr lang="en-CR" sz="2400" dirty="0"/>
              <a:t>Instructor: Jose Pablo Ramírez Méndez</a:t>
            </a:r>
          </a:p>
          <a:p>
            <a:r>
              <a:rPr lang="en-CR" sz="2400" dirty="0"/>
              <a:t>Semana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B7C1-773C-7A4A-A203-2DCD534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¿Cómo desplegamos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2AC2-0793-6448-88C0-4D45F9C5A834}"/>
              </a:ext>
            </a:extLst>
          </p:cNvPr>
          <p:cNvSpPr txBox="1"/>
          <p:nvPr/>
        </p:nvSpPr>
        <p:spPr>
          <a:xfrm>
            <a:off x="2231136" y="2673751"/>
            <a:ext cx="144683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Imágen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9269-C92E-AC4D-899D-ACE1EAF485DE}"/>
              </a:ext>
            </a:extLst>
          </p:cNvPr>
          <p:cNvSpPr txBox="1"/>
          <p:nvPr/>
        </p:nvSpPr>
        <p:spPr>
          <a:xfrm>
            <a:off x="7647856" y="2673752"/>
            <a:ext cx="2313008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Contenedor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902827" y="3583083"/>
            <a:ext cx="377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Inmutable</a:t>
            </a:r>
            <a:endParaRPr lang="en-C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Código fuente, bibliotecas, dependencias, archivos para levantar una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Nuevas capas para reutilizar/nuevos archivos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F628D-CE36-4247-BF29-153A417379B3}"/>
              </a:ext>
            </a:extLst>
          </p:cNvPr>
          <p:cNvSpPr txBox="1"/>
          <p:nvPr/>
        </p:nvSpPr>
        <p:spPr>
          <a:xfrm>
            <a:off x="6657374" y="3614667"/>
            <a:ext cx="3773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ligera de Kernel compartido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Depligue y levanta las imágenes</a:t>
            </a:r>
          </a:p>
        </p:txBody>
      </p:sp>
    </p:spTree>
    <p:extLst>
      <p:ext uri="{BB962C8B-B14F-4D97-AF65-F5344CB8AC3E}">
        <p14:creationId xmlns:p14="http://schemas.microsoft.com/office/powerpoint/2010/main" val="35677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son los DOCKER CONTAINERS?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052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docs.docker.com</a:t>
            </a:r>
            <a:r>
              <a:rPr lang="en-US" sz="1200" dirty="0">
                <a:solidFill>
                  <a:schemeClr val="tx2"/>
                </a:solidFill>
              </a:rPr>
              <a:t>/get-started/overview/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567159" y="2529786"/>
            <a:ext cx="10961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Plataforma para desarrollo, entrega y levantamiento de aplicaciones utilizando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Una de las más conocidas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Versiones Community y Enterprise</a:t>
            </a:r>
          </a:p>
        </p:txBody>
      </p:sp>
      <p:pic>
        <p:nvPicPr>
          <p:cNvPr id="11266" name="Picture 2" descr="Docker 18.09 extiende el ciclo de soporte, reenvío SSH y mas | Linux Adictos">
            <a:extLst>
              <a:ext uri="{FF2B5EF4-FFF2-40B4-BE49-F238E27FC236}">
                <a16:creationId xmlns:a16="http://schemas.microsoft.com/office/drawing/2014/main" id="{10BA7FD4-821A-4E48-B84C-D9D734E5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89" y="3557464"/>
            <a:ext cx="4214675" cy="23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8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Docker dESKTOP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D36D4-9CF4-EE45-BEA2-7311C75E77B0}"/>
              </a:ext>
            </a:extLst>
          </p:cNvPr>
          <p:cNvSpPr txBox="1"/>
          <p:nvPr/>
        </p:nvSpPr>
        <p:spPr>
          <a:xfrm>
            <a:off x="3561144" y="3059668"/>
            <a:ext cx="50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https://www.docker.com/products/docker-desktop/</a:t>
            </a:r>
            <a:r>
              <a:rPr lang="en-US" dirty="0"/>
              <a:t> 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406172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 &amp;</a:t>
            </a:r>
          </a:p>
        </p:txBody>
      </p:sp>
    </p:spTree>
    <p:extLst>
      <p:ext uri="{BB962C8B-B14F-4D97-AF65-F5344CB8AC3E}">
        <p14:creationId xmlns:p14="http://schemas.microsoft.com/office/powerpoint/2010/main" val="42843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</p:txBody>
      </p:sp>
    </p:spTree>
    <p:extLst>
      <p:ext uri="{BB962C8B-B14F-4D97-AF65-F5344CB8AC3E}">
        <p14:creationId xmlns:p14="http://schemas.microsoft.com/office/powerpoint/2010/main" val="39171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STOP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0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rmi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rmi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2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pull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pull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D08B9-C7C5-0848-8834-47CF32EBD932}"/>
              </a:ext>
            </a:extLst>
          </p:cNvPr>
          <p:cNvSpPr txBox="1"/>
          <p:nvPr/>
        </p:nvSpPr>
        <p:spPr>
          <a:xfrm>
            <a:off x="4841944" y="433525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dirty="0">
                <a:hlinkClick r:id="rId2"/>
              </a:rPr>
              <a:t>https://hub.docker.com/</a:t>
            </a:r>
            <a:r>
              <a:rPr lang="en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1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EXEC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exec &lt;container&gt; &lt;command&gt;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cat /etc/hosts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sleep 5000</a:t>
            </a:r>
          </a:p>
          <a:p>
            <a:r>
              <a:rPr lang="en-US" dirty="0">
                <a:solidFill>
                  <a:schemeClr val="bg1"/>
                </a:solidFill>
              </a:rPr>
              <a:t>docker exec </a:t>
            </a:r>
            <a:r>
              <a:rPr lang="en-US" dirty="0" err="1">
                <a:solidFill>
                  <a:schemeClr val="bg1"/>
                </a:solidFill>
              </a:rPr>
              <a:t>exciting_hugle</a:t>
            </a:r>
            <a:r>
              <a:rPr lang="en-US" dirty="0">
                <a:solidFill>
                  <a:schemeClr val="bg1"/>
                </a:solidFill>
              </a:rPr>
              <a:t> cat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/hosts</a:t>
            </a:r>
          </a:p>
        </p:txBody>
      </p:sp>
    </p:spTree>
    <p:extLst>
      <p:ext uri="{BB962C8B-B14F-4D97-AF65-F5344CB8AC3E}">
        <p14:creationId xmlns:p14="http://schemas.microsoft.com/office/powerpoint/2010/main" val="38844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532-5799-3E46-83C2-D9FA716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A99-5B38-F641-B863-D06805DF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  <a:p>
            <a:r>
              <a:rPr lang="en-CR" dirty="0"/>
              <a:t>Introducción a los contenedores</a:t>
            </a:r>
          </a:p>
          <a:p>
            <a:r>
              <a:rPr lang="en-CR" dirty="0"/>
              <a:t>Docker containers</a:t>
            </a:r>
          </a:p>
          <a:p>
            <a:r>
              <a:rPr lang="en-CR" dirty="0"/>
              <a:t>Caso de estudio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21B1-F4AA-B542-9E44-B4C95792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etiquetas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</a:t>
            </a:r>
            <a:r>
              <a:rPr lang="en-US" dirty="0">
                <a:solidFill>
                  <a:schemeClr val="bg1"/>
                </a:solidFill>
              </a:rPr>
              <a:t>redis:4.0</a:t>
            </a:r>
          </a:p>
        </p:txBody>
      </p:sp>
    </p:spTree>
    <p:extLst>
      <p:ext uri="{BB962C8B-B14F-4D97-AF65-F5344CB8AC3E}">
        <p14:creationId xmlns:p14="http://schemas.microsoft.com/office/powerpoint/2010/main" val="80099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puestos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 external:internal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</a:t>
            </a:r>
            <a:r>
              <a:rPr lang="en-US" dirty="0">
                <a:solidFill>
                  <a:schemeClr val="bg1"/>
                </a:solidFill>
              </a:rPr>
              <a:t>12345:5000 </a:t>
            </a:r>
            <a:r>
              <a:rPr lang="en-US" dirty="0" err="1">
                <a:solidFill>
                  <a:schemeClr val="bg1"/>
                </a:solidFill>
              </a:rPr>
              <a:t>kodekloud</a:t>
            </a:r>
            <a:r>
              <a:rPr lang="en-US" dirty="0">
                <a:solidFill>
                  <a:schemeClr val="bg1"/>
                </a:solidFill>
              </a:rPr>
              <a:t>/webapp </a:t>
            </a:r>
          </a:p>
        </p:txBody>
      </p:sp>
    </p:spTree>
    <p:extLst>
      <p:ext uri="{BB962C8B-B14F-4D97-AF65-F5344CB8AC3E}">
        <p14:creationId xmlns:p14="http://schemas.microsoft.com/office/powerpoint/2010/main" val="159287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VOLUMENS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-v dir_externo/dir_interno &lt;image&gt;:&lt;tag&gt;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33423" y="3455900"/>
            <a:ext cx="11725154" cy="3539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sudo</a:t>
            </a:r>
            <a:r>
              <a:rPr lang="en-US" sz="1700" dirty="0">
                <a:solidFill>
                  <a:schemeClr val="bg1"/>
                </a:solidFill>
              </a:rPr>
              <a:t> docker run -v /Users/jpmacprom1/</a:t>
            </a:r>
            <a:r>
              <a:rPr lang="en-US" sz="1700" dirty="0" err="1">
                <a:solidFill>
                  <a:schemeClr val="bg1"/>
                </a:solidFill>
              </a:rPr>
              <a:t>mysql_volumen</a:t>
            </a:r>
            <a:r>
              <a:rPr lang="en-US" sz="1700" dirty="0">
                <a:solidFill>
                  <a:schemeClr val="bg1"/>
                </a:solidFill>
              </a:rPr>
              <a:t>:/var/lib/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r>
              <a:rPr lang="en-US" sz="1700" dirty="0">
                <a:solidFill>
                  <a:schemeClr val="bg1"/>
                </a:solidFill>
              </a:rPr>
              <a:t> -e MYSQL_ROOT_PASSWORD=my-secret-pw 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nombe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 --name &lt;name&gt;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--name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25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LOGS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logs &lt;container_name&gt;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logs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70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 kit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1AE0-FD40-C84D-9352-40712D4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8025-FEDF-784E-91EE-704D2B6F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Entender el concepto de contenedores y su origen</a:t>
            </a:r>
          </a:p>
          <a:p>
            <a:r>
              <a:rPr lang="en-CR" dirty="0"/>
              <a:t>Conocer la utilidad los contenedores en el levantamiento y depliegue de aplicaciones.</a:t>
            </a:r>
          </a:p>
          <a:p>
            <a:r>
              <a:rPr lang="en-CR" dirty="0"/>
              <a:t>Aplicar el uso de contenedores en un caso de estudio de una aplicación en Python.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29C8-FFF1-4E49-A425-685C68BD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INTRODUCCIÓN A LOS CONTENEDORES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aRQUITECTURA TRADICIONAL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69F66-AF25-7A4C-8F6D-6BA4C17D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67" y="2376626"/>
            <a:ext cx="4196266" cy="3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46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/max/892/1*w5qzf2FLU6frS8-nRg9HpQ.png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¿cUÁL ES EL PROBLEMA?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4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/file/we7xGcXrTHa3XsNZsE8t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342CBC-6406-7644-B855-490BB16F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85" y="2384365"/>
            <a:ext cx="5998697" cy="3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34009-2A9F-A849-A826-D27561A3C335}"/>
              </a:ext>
            </a:extLst>
          </p:cNvPr>
          <p:cNvSpPr txBox="1"/>
          <p:nvPr/>
        </p:nvSpPr>
        <p:spPr>
          <a:xfrm>
            <a:off x="428264" y="2482759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Aislamiento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Escalar se vuelve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Lucha por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Mantenimiento es costoso</a:t>
            </a:r>
          </a:p>
        </p:txBody>
      </p:sp>
    </p:spTree>
    <p:extLst>
      <p:ext uri="{BB962C8B-B14F-4D97-AF65-F5344CB8AC3E}">
        <p14:creationId xmlns:p14="http://schemas.microsoft.com/office/powerpoint/2010/main" val="31013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¿Y si virtualizamos?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53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/max/778/1*cui2bkQmuAHKIRiq8tF42Q.png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57D70E-F8DB-B348-8F6A-41EFECFB1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97" y="2308129"/>
            <a:ext cx="3733855" cy="37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798654" y="2598505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Imágenes de SO pesadas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Manejo de recursos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Downtime o tiempo fuera de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Mismo problema al escalar</a:t>
            </a:r>
          </a:p>
        </p:txBody>
      </p:sp>
    </p:spTree>
    <p:extLst>
      <p:ext uri="{BB962C8B-B14F-4D97-AF65-F5344CB8AC3E}">
        <p14:creationId xmlns:p14="http://schemas.microsoft.com/office/powerpoint/2010/main" val="4636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es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9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/file/Dqy8g16LQ5G5mEA9m2fK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544010" y="2482758"/>
            <a:ext cx="4595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Serivicios aislados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Interfaz de red, procesos y servicios propios.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SO que utilizan el mismo Kernel (Linux) </a:t>
            </a:r>
            <a:r>
              <a:rPr lang="en-CR" b="1" dirty="0"/>
              <a:t>compartido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Kernel: </a:t>
            </a:r>
            <a:r>
              <a:rPr lang="en-CR" dirty="0"/>
              <a:t>interfaz entre hardware y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OS</a:t>
            </a:r>
            <a:r>
              <a:rPr lang="en-CR" dirty="0"/>
              <a:t>:  Capa superior. Usa el kernel e interactua con el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060685-DB0F-3644-BEC7-1497BAEF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60" y="2256431"/>
            <a:ext cx="5802642" cy="37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¿Contenedores vs máquinas virtuales?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8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/file/ylQ1HSGURZauDnxatQVF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301B-F109-F640-99EF-9D4B8B5D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86" y="2300258"/>
            <a:ext cx="6248242" cy="3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2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{9AFB6E41-02EE-0A4B-AFC3-42C79E63EAA4}tf10001120</Template>
  <TotalTime>155</TotalTime>
  <Words>661</Words>
  <Application>Microsoft Macintosh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Parcel</vt:lpstr>
      <vt:lpstr>Desarrollo de aplicaciones utilizando Python y orquestación de contenedores Docker</vt:lpstr>
      <vt:lpstr>aGENDA</vt:lpstr>
      <vt:lpstr>OBJETIVOS</vt:lpstr>
      <vt:lpstr>INTRODUCCIÓN A LOS CONTENEDORES</vt:lpstr>
      <vt:lpstr>aRQUITECTURA TRADICIONAL</vt:lpstr>
      <vt:lpstr>¿cUÁL ES EL PROBLEMA?</vt:lpstr>
      <vt:lpstr>¿Y si virtualizamos?</vt:lpstr>
      <vt:lpstr>¿Que es un contenedor?</vt:lpstr>
      <vt:lpstr>¿Contenedores vs máquinas virtuales?</vt:lpstr>
      <vt:lpstr>¿Cómo desplegamos un contenedor?</vt:lpstr>
      <vt:lpstr>¿Que son los DOCKER CONTAINERS?</vt:lpstr>
      <vt:lpstr>DEMO: Docker dESKTOP</vt:lpstr>
      <vt:lpstr>Comandos: run</vt:lpstr>
      <vt:lpstr>Comandos: ps</vt:lpstr>
      <vt:lpstr>Comandos: STOP</vt:lpstr>
      <vt:lpstr>Comandos: rm</vt:lpstr>
      <vt:lpstr>Comandos: RMI</vt:lpstr>
      <vt:lpstr>Comandos: PULL</vt:lpstr>
      <vt:lpstr>COMANDO: EXEC</vt:lpstr>
      <vt:lpstr>COMANDO: RUN con etiquetas</vt:lpstr>
      <vt:lpstr>COMANDO: RUN con mapeo de puestos</vt:lpstr>
      <vt:lpstr>COMANDO: RUN con mapeo de VOLUMENS</vt:lpstr>
      <vt:lpstr>COMANDO: RUN con nombe</vt:lpstr>
      <vt:lpstr>COMANDO: LOGS</vt:lpstr>
      <vt:lpstr>Docker build 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Ramirez Méndez</dc:creator>
  <cp:lastModifiedBy>Jose Pablo Ramirez Méndez</cp:lastModifiedBy>
  <cp:revision>37</cp:revision>
  <dcterms:created xsi:type="dcterms:W3CDTF">2022-04-10T01:33:01Z</dcterms:created>
  <dcterms:modified xsi:type="dcterms:W3CDTF">2022-04-10T04:09:41Z</dcterms:modified>
</cp:coreProperties>
</file>