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0668000" cy="17316450"/>
  <p:notesSz cx="10668000" cy="173164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0100" y="5368099"/>
            <a:ext cx="9067800" cy="363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0200" y="9697212"/>
            <a:ext cx="7467600" cy="4329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3400" y="3982783"/>
            <a:ext cx="4640580" cy="114288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494020" y="3982783"/>
            <a:ext cx="4640580" cy="114288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400" y="692658"/>
            <a:ext cx="9601200" cy="2770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400" y="3982783"/>
            <a:ext cx="9601200" cy="114288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27120" y="16104299"/>
            <a:ext cx="3413760" cy="865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3400" y="16104299"/>
            <a:ext cx="2453640" cy="865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80960" y="16104299"/>
            <a:ext cx="2453640" cy="865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PABLODLAROSAA@GMAI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Relationship Id="rId11" Type="http://schemas.openxmlformats.org/officeDocument/2006/relationships/image" Target="../media/image9.png"/><Relationship Id="rId12" Type="http://schemas.openxmlformats.org/officeDocument/2006/relationships/hyperlink" Target="https://github.com/pablodlaroza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8.jpg"/><Relationship Id="rId8" Type="http://schemas.openxmlformats.org/officeDocument/2006/relationships/hyperlink" Target="mailto:PABLODLAROSAA@GMAIL.COM" TargetMode="External"/><Relationship Id="rId9" Type="http://schemas.openxmlformats.org/officeDocument/2006/relationships/image" Target="../media/image9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238" y="0"/>
            <a:ext cx="2762250" cy="17324070"/>
            <a:chOff x="-3238" y="0"/>
            <a:chExt cx="2762250" cy="17324070"/>
          </a:xfrm>
        </p:grpSpPr>
        <p:sp>
          <p:nvSpPr>
            <p:cNvPr id="3" name="object 3"/>
            <p:cNvSpPr/>
            <p:nvPr/>
          </p:nvSpPr>
          <p:spPr>
            <a:xfrm>
              <a:off x="1524" y="1523"/>
              <a:ext cx="2752725" cy="17314545"/>
            </a:xfrm>
            <a:custGeom>
              <a:avLst/>
              <a:gdLst/>
              <a:ahLst/>
              <a:cxnLst/>
              <a:rect l="l" t="t" r="r" b="b"/>
              <a:pathLst>
                <a:path w="2752725" h="17314545">
                  <a:moveTo>
                    <a:pt x="2752344" y="0"/>
                  </a:moveTo>
                  <a:lnTo>
                    <a:pt x="0" y="0"/>
                  </a:lnTo>
                  <a:lnTo>
                    <a:pt x="0" y="17314159"/>
                  </a:lnTo>
                  <a:lnTo>
                    <a:pt x="2752344" y="17314159"/>
                  </a:lnTo>
                  <a:lnTo>
                    <a:pt x="275234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" y="1523"/>
              <a:ext cx="2752725" cy="17314545"/>
            </a:xfrm>
            <a:custGeom>
              <a:avLst/>
              <a:gdLst/>
              <a:ahLst/>
              <a:cxnLst/>
              <a:rect l="l" t="t" r="r" b="b"/>
              <a:pathLst>
                <a:path w="2752725" h="17314545">
                  <a:moveTo>
                    <a:pt x="2752344" y="17314159"/>
                  </a:moveTo>
                  <a:lnTo>
                    <a:pt x="2752344" y="0"/>
                  </a:lnTo>
                  <a:lnTo>
                    <a:pt x="0" y="0"/>
                  </a:lnTo>
                  <a:lnTo>
                    <a:pt x="0" y="1731415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657" y="106679"/>
            <a:ext cx="627123" cy="4236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776" y="350519"/>
            <a:ext cx="1764792" cy="17617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00371" y="506769"/>
            <a:ext cx="3375660" cy="7366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algn="ctr" marL="60960">
              <a:lnSpc>
                <a:spcPct val="100000"/>
              </a:lnSpc>
              <a:spcBef>
                <a:spcPts val="1095"/>
              </a:spcBef>
            </a:pPr>
            <a:r>
              <a:rPr dirty="0" sz="1800" spc="-5" b="1">
                <a:latin typeface="Tahoma"/>
                <a:cs typeface="Tahoma"/>
              </a:rPr>
              <a:t>PA</a:t>
            </a:r>
            <a:r>
              <a:rPr dirty="0" sz="1800" spc="-20" b="1">
                <a:latin typeface="Tahoma"/>
                <a:cs typeface="Tahoma"/>
              </a:rPr>
              <a:t>B</a:t>
            </a:r>
            <a:r>
              <a:rPr dirty="0" sz="1800" spc="-75" b="1">
                <a:latin typeface="Tahoma"/>
                <a:cs typeface="Tahoma"/>
              </a:rPr>
              <a:t>LO</a:t>
            </a:r>
            <a:r>
              <a:rPr dirty="0" sz="1800" spc="-120" b="1">
                <a:latin typeface="Tahoma"/>
                <a:cs typeface="Tahoma"/>
              </a:rPr>
              <a:t> </a:t>
            </a:r>
            <a:r>
              <a:rPr dirty="0" sz="1800" spc="-50" b="1">
                <a:latin typeface="Tahoma"/>
                <a:cs typeface="Tahoma"/>
              </a:rPr>
              <a:t>D</a:t>
            </a:r>
            <a:r>
              <a:rPr dirty="0" sz="1800" spc="-135" b="1">
                <a:latin typeface="Tahoma"/>
                <a:cs typeface="Tahoma"/>
              </a:rPr>
              <a:t>E</a:t>
            </a:r>
            <a:r>
              <a:rPr dirty="0" sz="1800" spc="-160" b="1">
                <a:latin typeface="Tahoma"/>
                <a:cs typeface="Tahoma"/>
              </a:rPr>
              <a:t> </a:t>
            </a:r>
            <a:r>
              <a:rPr dirty="0" sz="1800" spc="-40" b="1">
                <a:latin typeface="Tahoma"/>
                <a:cs typeface="Tahoma"/>
              </a:rPr>
              <a:t>LA</a:t>
            </a:r>
            <a:r>
              <a:rPr dirty="0" sz="1800" spc="-150" b="1">
                <a:latin typeface="Tahoma"/>
                <a:cs typeface="Tahoma"/>
              </a:rPr>
              <a:t> </a:t>
            </a:r>
            <a:r>
              <a:rPr dirty="0" sz="1800" spc="-15" b="1">
                <a:latin typeface="Tahoma"/>
                <a:cs typeface="Tahoma"/>
              </a:rPr>
              <a:t>ROSA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80" b="1">
                <a:latin typeface="Tahoma"/>
                <a:cs typeface="Tahoma"/>
              </a:rPr>
              <a:t>A</a:t>
            </a:r>
            <a:r>
              <a:rPr dirty="0" sz="1800" spc="-105" b="1">
                <a:latin typeface="Tahoma"/>
                <a:cs typeface="Tahoma"/>
              </a:rPr>
              <a:t>L</a:t>
            </a:r>
            <a:r>
              <a:rPr dirty="0" sz="1800" spc="-105" b="1">
                <a:latin typeface="Tahoma"/>
                <a:cs typeface="Tahoma"/>
              </a:rPr>
              <a:t>Z</a:t>
            </a:r>
            <a:r>
              <a:rPr dirty="0" sz="1800" spc="80" b="1">
                <a:latin typeface="Tahoma"/>
                <a:cs typeface="Tahoma"/>
              </a:rPr>
              <a:t>A</a:t>
            </a:r>
            <a:r>
              <a:rPr dirty="0" sz="1800" spc="-50" b="1">
                <a:latin typeface="Tahoma"/>
                <a:cs typeface="Tahoma"/>
              </a:rPr>
              <a:t>T</a:t>
            </a:r>
            <a:r>
              <a:rPr dirty="0" sz="1800" spc="-135" b="1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dirty="0" sz="1400" spc="55">
                <a:latin typeface="Lucida Sans Unicode"/>
                <a:cs typeface="Lucida Sans Unicode"/>
              </a:rPr>
              <a:t>B</a:t>
            </a:r>
            <a:r>
              <a:rPr dirty="0" sz="1400" spc="35">
                <a:latin typeface="Lucida Sans Unicode"/>
                <a:cs typeface="Lucida Sans Unicode"/>
              </a:rPr>
              <a:t>A</a:t>
            </a:r>
            <a:r>
              <a:rPr dirty="0" sz="1400" spc="40">
                <a:latin typeface="Lucida Sans Unicode"/>
                <a:cs typeface="Lucida Sans Unicode"/>
              </a:rPr>
              <a:t>C</a:t>
            </a:r>
            <a:r>
              <a:rPr dirty="0" sz="1400" spc="-95">
                <a:latin typeface="Lucida Sans Unicode"/>
                <a:cs typeface="Lucida Sans Unicode"/>
              </a:rPr>
              <a:t>H</a:t>
            </a:r>
            <a:r>
              <a:rPr dirty="0" sz="1400" spc="-50">
                <a:latin typeface="Lucida Sans Unicode"/>
                <a:cs typeface="Lucida Sans Unicode"/>
              </a:rPr>
              <a:t>I</a:t>
            </a:r>
            <a:r>
              <a:rPr dirty="0" sz="1400" spc="-114">
                <a:latin typeface="Lucida Sans Unicode"/>
                <a:cs typeface="Lucida Sans Unicode"/>
              </a:rPr>
              <a:t>LL</a:t>
            </a:r>
            <a:r>
              <a:rPr dirty="0" sz="1400" spc="-110">
                <a:latin typeface="Lucida Sans Unicode"/>
                <a:cs typeface="Lucida Sans Unicode"/>
              </a:rPr>
              <a:t>E</a:t>
            </a:r>
            <a:r>
              <a:rPr dirty="0" sz="1400" spc="-40">
                <a:latin typeface="Lucida Sans Unicode"/>
                <a:cs typeface="Lucida Sans Unicode"/>
              </a:rPr>
              <a:t>R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Lucida Sans Unicode"/>
                <a:cs typeface="Lucida Sans Unicode"/>
              </a:rPr>
              <a:t>/</a:t>
            </a:r>
            <a:r>
              <a:rPr dirty="0" sz="1400" spc="-75">
                <a:latin typeface="Lucida Sans Unicode"/>
                <a:cs typeface="Lucida Sans Unicode"/>
              </a:rPr>
              <a:t> </a:t>
            </a:r>
            <a:r>
              <a:rPr dirty="0" sz="1400" spc="55">
                <a:latin typeface="Lucida Sans Unicode"/>
                <a:cs typeface="Lucida Sans Unicode"/>
              </a:rPr>
              <a:t>B</a:t>
            </a:r>
            <a:r>
              <a:rPr dirty="0" sz="1400" spc="-75">
                <a:latin typeface="Lucida Sans Unicode"/>
                <a:cs typeface="Lucida Sans Unicode"/>
              </a:rPr>
              <a:t>I</a:t>
            </a:r>
            <a:r>
              <a:rPr dirty="0" sz="1400" spc="-135">
                <a:latin typeface="Lucida Sans Unicode"/>
                <a:cs typeface="Lucida Sans Unicode"/>
              </a:rPr>
              <a:t>L</a:t>
            </a:r>
            <a:r>
              <a:rPr dirty="0" sz="1400" spc="-85">
                <a:latin typeface="Lucida Sans Unicode"/>
                <a:cs typeface="Lucida Sans Unicode"/>
              </a:rPr>
              <a:t>I</a:t>
            </a:r>
            <a:r>
              <a:rPr dirty="0" sz="1400" spc="-55">
                <a:latin typeface="Lucida Sans Unicode"/>
                <a:cs typeface="Lucida Sans Unicode"/>
              </a:rPr>
              <a:t>N</a:t>
            </a:r>
            <a:r>
              <a:rPr dirty="0" sz="1400" spc="50">
                <a:latin typeface="Lucida Sans Unicode"/>
                <a:cs typeface="Lucida Sans Unicode"/>
              </a:rPr>
              <a:t>G</a:t>
            </a:r>
            <a:r>
              <a:rPr dirty="0" sz="1400" spc="-40">
                <a:latin typeface="Lucida Sans Unicode"/>
                <a:cs typeface="Lucida Sans Unicode"/>
              </a:rPr>
              <a:t>Ü</a:t>
            </a:r>
            <a:r>
              <a:rPr dirty="0" sz="1400" spc="-45">
                <a:latin typeface="Lucida Sans Unicode"/>
                <a:cs typeface="Lucida Sans Unicode"/>
              </a:rPr>
              <a:t>E</a:t>
            </a:r>
            <a:r>
              <a:rPr dirty="0" sz="1400" spc="-3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Lucida Sans Unicode"/>
                <a:cs typeface="Lucida Sans Unicode"/>
              </a:rPr>
              <a:t>/</a:t>
            </a:r>
            <a:r>
              <a:rPr dirty="0" sz="1400" spc="-55">
                <a:latin typeface="Lucida Sans Unicode"/>
                <a:cs typeface="Lucida Sans Unicode"/>
              </a:rPr>
              <a:t> </a:t>
            </a:r>
            <a:r>
              <a:rPr dirty="0" sz="1400" spc="35">
                <a:latin typeface="Lucida Sans Unicode"/>
                <a:cs typeface="Lucida Sans Unicode"/>
              </a:rPr>
              <a:t>P</a:t>
            </a:r>
            <a:r>
              <a:rPr dirty="0" sz="1400" spc="-50">
                <a:latin typeface="Lucida Sans Unicode"/>
                <a:cs typeface="Lucida Sans Unicode"/>
              </a:rPr>
              <a:t>R</a:t>
            </a:r>
            <a:r>
              <a:rPr dirty="0" sz="1400" spc="10">
                <a:latin typeface="Lucida Sans Unicode"/>
                <a:cs typeface="Lucida Sans Unicode"/>
              </a:rPr>
              <a:t>O</a:t>
            </a:r>
            <a:r>
              <a:rPr dirty="0" sz="1400" spc="15">
                <a:latin typeface="Lucida Sans Unicode"/>
                <a:cs typeface="Lucida Sans Unicode"/>
              </a:rPr>
              <a:t>G</a:t>
            </a:r>
            <a:r>
              <a:rPr dirty="0" sz="1400" spc="5">
                <a:latin typeface="Lucida Sans Unicode"/>
                <a:cs typeface="Lucida Sans Unicode"/>
              </a:rPr>
              <a:t>R</a:t>
            </a:r>
            <a:r>
              <a:rPr dirty="0" sz="1400" spc="-25">
                <a:latin typeface="Lucida Sans Unicode"/>
                <a:cs typeface="Lucida Sans Unicode"/>
              </a:rPr>
              <a:t>AMAD</a:t>
            </a:r>
            <a:r>
              <a:rPr dirty="0" sz="1400" spc="-20">
                <a:latin typeface="Lucida Sans Unicode"/>
                <a:cs typeface="Lucida Sans Unicode"/>
              </a:rPr>
              <a:t>O</a:t>
            </a:r>
            <a:r>
              <a:rPr dirty="0" sz="1400" spc="-40">
                <a:latin typeface="Lucida Sans Unicode"/>
                <a:cs typeface="Lucida Sans Unicode"/>
              </a:rPr>
              <a:t>R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047" y="2475991"/>
            <a:ext cx="1210310" cy="744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1200" spc="30" b="1">
                <a:solidFill>
                  <a:srgbClr val="FFFFFF"/>
                </a:solidFill>
                <a:latin typeface="Tahoma"/>
                <a:cs typeface="Tahoma"/>
              </a:rPr>
              <a:t>Nombre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047" y="3417569"/>
            <a:ext cx="2110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PABLO</a:t>
            </a:r>
            <a:r>
              <a:rPr dirty="0" sz="12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dirty="0" sz="1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ROSA</a:t>
            </a:r>
            <a:r>
              <a:rPr dirty="0" sz="12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ALZATE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057" y="4611750"/>
            <a:ext cx="1500505" cy="76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 b="1">
                <a:solidFill>
                  <a:srgbClr val="FFFFFF"/>
                </a:solidFill>
                <a:latin typeface="Tahoma"/>
                <a:cs typeface="Tahoma"/>
              </a:rPr>
              <a:t>Ciudad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ARMENIA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 ,</a:t>
            </a:r>
            <a:r>
              <a:rPr dirty="0" sz="1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QUINDIO </a:t>
            </a:r>
            <a:r>
              <a:rPr dirty="0" sz="1200" spc="-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COLOMBIA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047" y="5718428"/>
            <a:ext cx="1343660" cy="1075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800" spc="50" b="1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dirty="0" sz="1800" spc="4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8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6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4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2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1930"/>
              </a:spcBef>
            </a:pPr>
            <a:r>
              <a:rPr dirty="0" sz="1200" spc="35" b="1">
                <a:solidFill>
                  <a:srgbClr val="FFFFFF"/>
                </a:solidFill>
                <a:latin typeface="Tahoma"/>
                <a:cs typeface="Tahoma"/>
              </a:rPr>
              <a:t>Celular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3143734080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180" y="6993127"/>
            <a:ext cx="2200910" cy="55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solidFill>
                  <a:srgbClr val="FFFFFF"/>
                </a:solidFill>
                <a:latin typeface="Tahoma"/>
                <a:cs typeface="Tahoma"/>
              </a:rPr>
              <a:t>Email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PABLODLAROSAA@GMAIL.COM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6187" y="2563539"/>
            <a:ext cx="197832" cy="18403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145282" y="2475991"/>
            <a:ext cx="7023734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FF1764"/>
                </a:solidFill>
                <a:latin typeface="Tahoma"/>
                <a:cs typeface="Tahoma"/>
              </a:rPr>
              <a:t>P</a:t>
            </a:r>
            <a:r>
              <a:rPr dirty="0" sz="1800" spc="-125" b="1">
                <a:solidFill>
                  <a:srgbClr val="FF1764"/>
                </a:solidFill>
                <a:latin typeface="Tahoma"/>
                <a:cs typeface="Tahoma"/>
              </a:rPr>
              <a:t>E</a:t>
            </a:r>
            <a:r>
              <a:rPr dirty="0" sz="1800" spc="-110" b="1">
                <a:solidFill>
                  <a:srgbClr val="FF1764"/>
                </a:solidFill>
                <a:latin typeface="Tahoma"/>
                <a:cs typeface="Tahoma"/>
              </a:rPr>
              <a:t>R</a:t>
            </a:r>
            <a:r>
              <a:rPr dirty="0" sz="1800" spc="-85" b="1">
                <a:solidFill>
                  <a:srgbClr val="FF1764"/>
                </a:solidFill>
                <a:latin typeface="Tahoma"/>
                <a:cs typeface="Tahoma"/>
              </a:rPr>
              <a:t>F</a:t>
            </a:r>
            <a:r>
              <a:rPr dirty="0" sz="1800" spc="-260" b="1">
                <a:solidFill>
                  <a:srgbClr val="FF1764"/>
                </a:solidFill>
                <a:latin typeface="Tahoma"/>
                <a:cs typeface="Tahoma"/>
              </a:rPr>
              <a:t>IL</a:t>
            </a:r>
            <a:r>
              <a:rPr dirty="0" sz="1800" spc="-145" b="1">
                <a:solidFill>
                  <a:srgbClr val="FF1764"/>
                </a:solidFill>
                <a:latin typeface="Tahoma"/>
                <a:cs typeface="Tahoma"/>
              </a:rPr>
              <a:t> </a:t>
            </a:r>
            <a:r>
              <a:rPr dirty="0" sz="1800" spc="-55" b="1">
                <a:solidFill>
                  <a:srgbClr val="FF1764"/>
                </a:solidFill>
                <a:latin typeface="Tahoma"/>
                <a:cs typeface="Tahoma"/>
              </a:rPr>
              <a:t>P</a:t>
            </a:r>
            <a:r>
              <a:rPr dirty="0" sz="1800" spc="-55" b="1">
                <a:solidFill>
                  <a:srgbClr val="FF1764"/>
                </a:solidFill>
                <a:latin typeface="Tahoma"/>
                <a:cs typeface="Tahoma"/>
              </a:rPr>
              <a:t>R</a:t>
            </a:r>
            <a:r>
              <a:rPr dirty="0" sz="1800" spc="-50" b="1">
                <a:solidFill>
                  <a:srgbClr val="FF1764"/>
                </a:solidFill>
                <a:latin typeface="Tahoma"/>
                <a:cs typeface="Tahoma"/>
              </a:rPr>
              <a:t>O</a:t>
            </a:r>
            <a:r>
              <a:rPr dirty="0" sz="1800" spc="-95" b="1">
                <a:solidFill>
                  <a:srgbClr val="FF1764"/>
                </a:solidFill>
                <a:latin typeface="Tahoma"/>
                <a:cs typeface="Tahoma"/>
              </a:rPr>
              <a:t>F</a:t>
            </a:r>
            <a:r>
              <a:rPr dirty="0" sz="1800" spc="-95" b="1">
                <a:solidFill>
                  <a:srgbClr val="FF1764"/>
                </a:solidFill>
                <a:latin typeface="Tahoma"/>
                <a:cs typeface="Tahoma"/>
              </a:rPr>
              <a:t>E</a:t>
            </a:r>
            <a:r>
              <a:rPr dirty="0" sz="1800" spc="-60" b="1">
                <a:solidFill>
                  <a:srgbClr val="FF1764"/>
                </a:solidFill>
                <a:latin typeface="Tahoma"/>
                <a:cs typeface="Tahoma"/>
              </a:rPr>
              <a:t>SION</a:t>
            </a:r>
            <a:r>
              <a:rPr dirty="0" sz="1800" spc="-70" b="1">
                <a:solidFill>
                  <a:srgbClr val="FF1764"/>
                </a:solidFill>
                <a:latin typeface="Tahoma"/>
                <a:cs typeface="Tahoma"/>
              </a:rPr>
              <a:t>A</a:t>
            </a:r>
            <a:r>
              <a:rPr dirty="0" sz="1800" spc="-175" b="1">
                <a:solidFill>
                  <a:srgbClr val="FF1764"/>
                </a:solidFill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97500"/>
              </a:lnSpc>
              <a:spcBef>
                <a:spcPts val="1964"/>
              </a:spcBef>
            </a:pPr>
            <a:r>
              <a:rPr dirty="0" sz="1600">
                <a:latin typeface="Arial MT"/>
                <a:cs typeface="Arial MT"/>
              </a:rPr>
              <a:t>Soy </a:t>
            </a:r>
            <a:r>
              <a:rPr dirty="0" sz="1600" spc="-5">
                <a:latin typeface="Arial MT"/>
                <a:cs typeface="Arial MT"/>
              </a:rPr>
              <a:t>una persona proactiva, organizada </a:t>
            </a:r>
            <a:r>
              <a:rPr dirty="0" sz="1600">
                <a:latin typeface="Arial MT"/>
                <a:cs typeface="Arial MT"/>
              </a:rPr>
              <a:t>y </a:t>
            </a:r>
            <a:r>
              <a:rPr dirty="0" sz="1600" spc="-5">
                <a:latin typeface="Arial MT"/>
                <a:cs typeface="Arial MT"/>
              </a:rPr>
              <a:t>responsable, </a:t>
            </a:r>
            <a:r>
              <a:rPr dirty="0" sz="1600">
                <a:latin typeface="Arial MT"/>
                <a:cs typeface="Arial MT"/>
              </a:rPr>
              <a:t>con </a:t>
            </a:r>
            <a:r>
              <a:rPr dirty="0" sz="1600" spc="-5">
                <a:latin typeface="Arial MT"/>
                <a:cs typeface="Arial MT"/>
              </a:rPr>
              <a:t>buenas </a:t>
            </a:r>
            <a:r>
              <a:rPr dirty="0" sz="1600">
                <a:latin typeface="Arial MT"/>
                <a:cs typeface="Arial MT"/>
              </a:rPr>
              <a:t>relaciones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interpersonales.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Siempre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tengo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mejor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disposición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para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realización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10">
                <a:latin typeface="Arial MT"/>
                <a:cs typeface="Arial MT"/>
              </a:rPr>
              <a:t>mis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labores.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047" y="3808221"/>
            <a:ext cx="1111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ahoma"/>
                <a:cs typeface="Tahoma"/>
              </a:rPr>
              <a:t>Identificación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047" y="4185918"/>
            <a:ext cx="875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1192791858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44419" y="4605527"/>
            <a:ext cx="796925" cy="749935"/>
            <a:chOff x="3144419" y="4605527"/>
            <a:chExt cx="796925" cy="749935"/>
          </a:xfrm>
        </p:grpSpPr>
        <p:sp>
          <p:nvSpPr>
            <p:cNvPr id="18" name="object 18"/>
            <p:cNvSpPr/>
            <p:nvPr/>
          </p:nvSpPr>
          <p:spPr>
            <a:xfrm>
              <a:off x="3144418" y="4607596"/>
              <a:ext cx="748030" cy="748030"/>
            </a:xfrm>
            <a:custGeom>
              <a:avLst/>
              <a:gdLst/>
              <a:ahLst/>
              <a:cxnLst/>
              <a:rect l="l" t="t" r="r" b="b"/>
              <a:pathLst>
                <a:path w="748029" h="748029">
                  <a:moveTo>
                    <a:pt x="668629" y="371309"/>
                  </a:moveTo>
                  <a:lnTo>
                    <a:pt x="664768" y="323608"/>
                  </a:lnTo>
                  <a:lnTo>
                    <a:pt x="653630" y="278345"/>
                  </a:lnTo>
                  <a:lnTo>
                    <a:pt x="635787" y="236156"/>
                  </a:lnTo>
                  <a:lnTo>
                    <a:pt x="611873" y="197612"/>
                  </a:lnTo>
                  <a:lnTo>
                    <a:pt x="582472" y="163334"/>
                  </a:lnTo>
                  <a:lnTo>
                    <a:pt x="548195" y="133934"/>
                  </a:lnTo>
                  <a:lnTo>
                    <a:pt x="509651" y="110020"/>
                  </a:lnTo>
                  <a:lnTo>
                    <a:pt x="467461" y="92176"/>
                  </a:lnTo>
                  <a:lnTo>
                    <a:pt x="422198" y="81038"/>
                  </a:lnTo>
                  <a:lnTo>
                    <a:pt x="374497" y="77177"/>
                  </a:lnTo>
                  <a:lnTo>
                    <a:pt x="326783" y="81038"/>
                  </a:lnTo>
                  <a:lnTo>
                    <a:pt x="281533" y="92176"/>
                  </a:lnTo>
                  <a:lnTo>
                    <a:pt x="239331" y="110020"/>
                  </a:lnTo>
                  <a:lnTo>
                    <a:pt x="200787" y="133934"/>
                  </a:lnTo>
                  <a:lnTo>
                    <a:pt x="166509" y="163334"/>
                  </a:lnTo>
                  <a:lnTo>
                    <a:pt x="137109" y="197612"/>
                  </a:lnTo>
                  <a:lnTo>
                    <a:pt x="113195" y="236156"/>
                  </a:lnTo>
                  <a:lnTo>
                    <a:pt x="95351" y="278358"/>
                  </a:lnTo>
                  <a:lnTo>
                    <a:pt x="84213" y="323608"/>
                  </a:lnTo>
                  <a:lnTo>
                    <a:pt x="80365" y="371309"/>
                  </a:lnTo>
                  <a:lnTo>
                    <a:pt x="84213" y="419023"/>
                  </a:lnTo>
                  <a:lnTo>
                    <a:pt x="95351" y="464286"/>
                  </a:lnTo>
                  <a:lnTo>
                    <a:pt x="113195" y="506476"/>
                  </a:lnTo>
                  <a:lnTo>
                    <a:pt x="137109" y="545020"/>
                  </a:lnTo>
                  <a:lnTo>
                    <a:pt x="166509" y="579297"/>
                  </a:lnTo>
                  <a:lnTo>
                    <a:pt x="200787" y="608698"/>
                  </a:lnTo>
                  <a:lnTo>
                    <a:pt x="239331" y="632612"/>
                  </a:lnTo>
                  <a:lnTo>
                    <a:pt x="281533" y="650455"/>
                  </a:lnTo>
                  <a:lnTo>
                    <a:pt x="326783" y="661593"/>
                  </a:lnTo>
                  <a:lnTo>
                    <a:pt x="374497" y="665441"/>
                  </a:lnTo>
                  <a:lnTo>
                    <a:pt x="422198" y="661593"/>
                  </a:lnTo>
                  <a:lnTo>
                    <a:pt x="467461" y="650455"/>
                  </a:lnTo>
                  <a:lnTo>
                    <a:pt x="509651" y="632612"/>
                  </a:lnTo>
                  <a:lnTo>
                    <a:pt x="548195" y="608698"/>
                  </a:lnTo>
                  <a:lnTo>
                    <a:pt x="582472" y="579297"/>
                  </a:lnTo>
                  <a:lnTo>
                    <a:pt x="611873" y="545020"/>
                  </a:lnTo>
                  <a:lnTo>
                    <a:pt x="635787" y="506476"/>
                  </a:lnTo>
                  <a:lnTo>
                    <a:pt x="653630" y="464273"/>
                  </a:lnTo>
                  <a:lnTo>
                    <a:pt x="664768" y="419023"/>
                  </a:lnTo>
                  <a:lnTo>
                    <a:pt x="668629" y="371309"/>
                  </a:lnTo>
                  <a:close/>
                </a:path>
                <a:path w="748029" h="748029">
                  <a:moveTo>
                    <a:pt x="747483" y="391401"/>
                  </a:moveTo>
                  <a:lnTo>
                    <a:pt x="746772" y="345452"/>
                  </a:lnTo>
                  <a:lnTo>
                    <a:pt x="740257" y="298919"/>
                  </a:lnTo>
                  <a:lnTo>
                    <a:pt x="728014" y="253530"/>
                  </a:lnTo>
                  <a:lnTo>
                    <a:pt x="710653" y="210959"/>
                  </a:lnTo>
                  <a:lnTo>
                    <a:pt x="688555" y="171488"/>
                  </a:lnTo>
                  <a:lnTo>
                    <a:pt x="662165" y="135382"/>
                  </a:lnTo>
                  <a:lnTo>
                    <a:pt x="631863" y="102933"/>
                  </a:lnTo>
                  <a:lnTo>
                    <a:pt x="598093" y="74396"/>
                  </a:lnTo>
                  <a:lnTo>
                    <a:pt x="561251" y="50038"/>
                  </a:lnTo>
                  <a:lnTo>
                    <a:pt x="521741" y="30149"/>
                  </a:lnTo>
                  <a:lnTo>
                    <a:pt x="480009" y="14998"/>
                  </a:lnTo>
                  <a:lnTo>
                    <a:pt x="436448" y="4851"/>
                  </a:lnTo>
                  <a:lnTo>
                    <a:pt x="391464" y="0"/>
                  </a:lnTo>
                  <a:lnTo>
                    <a:pt x="345490" y="685"/>
                  </a:lnTo>
                  <a:lnTo>
                    <a:pt x="298932" y="7200"/>
                  </a:lnTo>
                  <a:lnTo>
                    <a:pt x="253530" y="19469"/>
                  </a:lnTo>
                  <a:lnTo>
                    <a:pt x="210959" y="36855"/>
                  </a:lnTo>
                  <a:lnTo>
                    <a:pt x="171488" y="58966"/>
                  </a:lnTo>
                  <a:lnTo>
                    <a:pt x="135382" y="85382"/>
                  </a:lnTo>
                  <a:lnTo>
                    <a:pt x="102933" y="115684"/>
                  </a:lnTo>
                  <a:lnTo>
                    <a:pt x="74396" y="149479"/>
                  </a:lnTo>
                  <a:lnTo>
                    <a:pt x="50038" y="186321"/>
                  </a:lnTo>
                  <a:lnTo>
                    <a:pt x="30149" y="225831"/>
                  </a:lnTo>
                  <a:lnTo>
                    <a:pt x="14998" y="267576"/>
                  </a:lnTo>
                  <a:lnTo>
                    <a:pt x="4851" y="311137"/>
                  </a:lnTo>
                  <a:lnTo>
                    <a:pt x="0" y="356120"/>
                  </a:lnTo>
                  <a:lnTo>
                    <a:pt x="685" y="402094"/>
                  </a:lnTo>
                  <a:lnTo>
                    <a:pt x="7213" y="448652"/>
                  </a:lnTo>
                  <a:lnTo>
                    <a:pt x="19443" y="494030"/>
                  </a:lnTo>
                  <a:lnTo>
                    <a:pt x="36804" y="536587"/>
                  </a:lnTo>
                  <a:lnTo>
                    <a:pt x="58902" y="576046"/>
                  </a:lnTo>
                  <a:lnTo>
                    <a:pt x="85293" y="612140"/>
                  </a:lnTo>
                  <a:lnTo>
                    <a:pt x="115595" y="644601"/>
                  </a:lnTo>
                  <a:lnTo>
                    <a:pt x="149364" y="673138"/>
                  </a:lnTo>
                  <a:lnTo>
                    <a:pt x="186207" y="697496"/>
                  </a:lnTo>
                  <a:lnTo>
                    <a:pt x="225717" y="717397"/>
                  </a:lnTo>
                  <a:lnTo>
                    <a:pt x="267449" y="732561"/>
                  </a:lnTo>
                  <a:lnTo>
                    <a:pt x="311010" y="742708"/>
                  </a:lnTo>
                  <a:lnTo>
                    <a:pt x="355993" y="747585"/>
                  </a:lnTo>
                  <a:lnTo>
                    <a:pt x="401967" y="746899"/>
                  </a:lnTo>
                  <a:lnTo>
                    <a:pt x="448538" y="740371"/>
                  </a:lnTo>
                  <a:lnTo>
                    <a:pt x="438759" y="691984"/>
                  </a:lnTo>
                  <a:lnTo>
                    <a:pt x="391058" y="698131"/>
                  </a:lnTo>
                  <a:lnTo>
                    <a:pt x="344157" y="697255"/>
                  </a:lnTo>
                  <a:lnTo>
                    <a:pt x="298640" y="689787"/>
                  </a:lnTo>
                  <a:lnTo>
                    <a:pt x="255117" y="676097"/>
                  </a:lnTo>
                  <a:lnTo>
                    <a:pt x="214160" y="656564"/>
                  </a:lnTo>
                  <a:lnTo>
                    <a:pt x="176377" y="631609"/>
                  </a:lnTo>
                  <a:lnTo>
                    <a:pt x="142341" y="601611"/>
                  </a:lnTo>
                  <a:lnTo>
                    <a:pt x="112649" y="566966"/>
                  </a:lnTo>
                  <a:lnTo>
                    <a:pt x="87909" y="528053"/>
                  </a:lnTo>
                  <a:lnTo>
                    <a:pt x="68694" y="485267"/>
                  </a:lnTo>
                  <a:lnTo>
                    <a:pt x="55600" y="439000"/>
                  </a:lnTo>
                  <a:lnTo>
                    <a:pt x="49428" y="391299"/>
                  </a:lnTo>
                  <a:lnTo>
                    <a:pt x="50253" y="344385"/>
                  </a:lnTo>
                  <a:lnTo>
                    <a:pt x="57708" y="298856"/>
                  </a:lnTo>
                  <a:lnTo>
                    <a:pt x="71374" y="255295"/>
                  </a:lnTo>
                  <a:lnTo>
                    <a:pt x="90881" y="214312"/>
                  </a:lnTo>
                  <a:lnTo>
                    <a:pt x="115824" y="176504"/>
                  </a:lnTo>
                  <a:lnTo>
                    <a:pt x="145821" y="142443"/>
                  </a:lnTo>
                  <a:lnTo>
                    <a:pt x="180492" y="112750"/>
                  </a:lnTo>
                  <a:lnTo>
                    <a:pt x="219430" y="87998"/>
                  </a:lnTo>
                  <a:lnTo>
                    <a:pt x="262255" y="68795"/>
                  </a:lnTo>
                  <a:lnTo>
                    <a:pt x="308584" y="55714"/>
                  </a:lnTo>
                  <a:lnTo>
                    <a:pt x="356285" y="49517"/>
                  </a:lnTo>
                  <a:lnTo>
                    <a:pt x="403186" y="50330"/>
                  </a:lnTo>
                  <a:lnTo>
                    <a:pt x="448716" y="57746"/>
                  </a:lnTo>
                  <a:lnTo>
                    <a:pt x="492252" y="71412"/>
                  </a:lnTo>
                  <a:lnTo>
                    <a:pt x="533222" y="90893"/>
                  </a:lnTo>
                  <a:lnTo>
                    <a:pt x="571030" y="115836"/>
                  </a:lnTo>
                  <a:lnTo>
                    <a:pt x="605078" y="145834"/>
                  </a:lnTo>
                  <a:lnTo>
                    <a:pt x="634784" y="180492"/>
                  </a:lnTo>
                  <a:lnTo>
                    <a:pt x="659536" y="219430"/>
                  </a:lnTo>
                  <a:lnTo>
                    <a:pt x="678764" y="262255"/>
                  </a:lnTo>
                  <a:lnTo>
                    <a:pt x="691870" y="308571"/>
                  </a:lnTo>
                  <a:lnTo>
                    <a:pt x="698068" y="356285"/>
                  </a:lnTo>
                  <a:lnTo>
                    <a:pt x="697242" y="403186"/>
                  </a:lnTo>
                  <a:lnTo>
                    <a:pt x="689813" y="448716"/>
                  </a:lnTo>
                  <a:lnTo>
                    <a:pt x="676148" y="492252"/>
                  </a:lnTo>
                  <a:lnTo>
                    <a:pt x="656640" y="533222"/>
                  </a:lnTo>
                  <a:lnTo>
                    <a:pt x="631698" y="571030"/>
                  </a:lnTo>
                  <a:lnTo>
                    <a:pt x="601700" y="605078"/>
                  </a:lnTo>
                  <a:lnTo>
                    <a:pt x="567029" y="634784"/>
                  </a:lnTo>
                  <a:lnTo>
                    <a:pt x="528104" y="659536"/>
                  </a:lnTo>
                  <a:lnTo>
                    <a:pt x="485292" y="678764"/>
                  </a:lnTo>
                  <a:lnTo>
                    <a:pt x="439013" y="691857"/>
                  </a:lnTo>
                  <a:lnTo>
                    <a:pt x="448919" y="740244"/>
                  </a:lnTo>
                  <a:lnTo>
                    <a:pt x="494271" y="727964"/>
                  </a:lnTo>
                  <a:lnTo>
                    <a:pt x="536816" y="710565"/>
                  </a:lnTo>
                  <a:lnTo>
                    <a:pt x="576249" y="688441"/>
                  </a:lnTo>
                  <a:lnTo>
                    <a:pt x="612305" y="662025"/>
                  </a:lnTo>
                  <a:lnTo>
                    <a:pt x="644728" y="631723"/>
                  </a:lnTo>
                  <a:lnTo>
                    <a:pt x="673227" y="597941"/>
                  </a:lnTo>
                  <a:lnTo>
                    <a:pt x="697547" y="561111"/>
                  </a:lnTo>
                  <a:lnTo>
                    <a:pt x="717397" y="521627"/>
                  </a:lnTo>
                  <a:lnTo>
                    <a:pt x="732523" y="479907"/>
                  </a:lnTo>
                  <a:lnTo>
                    <a:pt x="742632" y="436359"/>
                  </a:lnTo>
                  <a:lnTo>
                    <a:pt x="747483" y="391401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1840" y="4770119"/>
              <a:ext cx="457200" cy="4236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94304" y="4605527"/>
              <a:ext cx="746760" cy="746760"/>
            </a:xfrm>
            <a:custGeom>
              <a:avLst/>
              <a:gdLst/>
              <a:ahLst/>
              <a:cxnLst/>
              <a:rect l="l" t="t" r="r" b="b"/>
              <a:pathLst>
                <a:path w="746760" h="746760">
                  <a:moveTo>
                    <a:pt x="368426" y="0"/>
                  </a:moveTo>
                  <a:lnTo>
                    <a:pt x="321623" y="3543"/>
                  </a:lnTo>
                  <a:lnTo>
                    <a:pt x="276634" y="12647"/>
                  </a:lnTo>
                  <a:lnTo>
                    <a:pt x="233804" y="26958"/>
                  </a:lnTo>
                  <a:lnTo>
                    <a:pt x="193477" y="46119"/>
                  </a:lnTo>
                  <a:lnTo>
                    <a:pt x="155997" y="69777"/>
                  </a:lnTo>
                  <a:lnTo>
                    <a:pt x="121709" y="97576"/>
                  </a:lnTo>
                  <a:lnTo>
                    <a:pt x="90958" y="129163"/>
                  </a:lnTo>
                  <a:lnTo>
                    <a:pt x="64087" y="164181"/>
                  </a:lnTo>
                  <a:lnTo>
                    <a:pt x="41442" y="202276"/>
                  </a:lnTo>
                  <a:lnTo>
                    <a:pt x="23366" y="243094"/>
                  </a:lnTo>
                  <a:lnTo>
                    <a:pt x="10204" y="286279"/>
                  </a:lnTo>
                  <a:lnTo>
                    <a:pt x="2300" y="331477"/>
                  </a:lnTo>
                  <a:lnTo>
                    <a:pt x="0" y="378332"/>
                  </a:lnTo>
                  <a:lnTo>
                    <a:pt x="3543" y="425138"/>
                  </a:lnTo>
                  <a:lnTo>
                    <a:pt x="12647" y="470133"/>
                  </a:lnTo>
                  <a:lnTo>
                    <a:pt x="26958" y="512971"/>
                  </a:lnTo>
                  <a:lnTo>
                    <a:pt x="46119" y="553307"/>
                  </a:lnTo>
                  <a:lnTo>
                    <a:pt x="69777" y="590797"/>
                  </a:lnTo>
                  <a:lnTo>
                    <a:pt x="97576" y="625094"/>
                  </a:lnTo>
                  <a:lnTo>
                    <a:pt x="129163" y="655852"/>
                  </a:lnTo>
                  <a:lnTo>
                    <a:pt x="164181" y="682727"/>
                  </a:lnTo>
                  <a:lnTo>
                    <a:pt x="202276" y="705374"/>
                  </a:lnTo>
                  <a:lnTo>
                    <a:pt x="243094" y="723445"/>
                  </a:lnTo>
                  <a:lnTo>
                    <a:pt x="286279" y="736597"/>
                  </a:lnTo>
                  <a:lnTo>
                    <a:pt x="331477" y="744484"/>
                  </a:lnTo>
                  <a:lnTo>
                    <a:pt x="378332" y="746759"/>
                  </a:lnTo>
                  <a:lnTo>
                    <a:pt x="377697" y="700024"/>
                  </a:lnTo>
                  <a:lnTo>
                    <a:pt x="367537" y="700024"/>
                  </a:lnTo>
                  <a:lnTo>
                    <a:pt x="319318" y="695600"/>
                  </a:lnTo>
                  <a:lnTo>
                    <a:pt x="273426" y="684474"/>
                  </a:lnTo>
                  <a:lnTo>
                    <a:pt x="230355" y="667159"/>
                  </a:lnTo>
                  <a:lnTo>
                    <a:pt x="190601" y="644169"/>
                  </a:lnTo>
                  <a:lnTo>
                    <a:pt x="154658" y="616019"/>
                  </a:lnTo>
                  <a:lnTo>
                    <a:pt x="123021" y="583223"/>
                  </a:lnTo>
                  <a:lnTo>
                    <a:pt x="96185" y="546294"/>
                  </a:lnTo>
                  <a:lnTo>
                    <a:pt x="74643" y="505747"/>
                  </a:lnTo>
                  <a:lnTo>
                    <a:pt x="58891" y="462096"/>
                  </a:lnTo>
                  <a:lnTo>
                    <a:pt x="49424" y="415855"/>
                  </a:lnTo>
                  <a:lnTo>
                    <a:pt x="46735" y="367537"/>
                  </a:lnTo>
                  <a:lnTo>
                    <a:pt x="51159" y="319318"/>
                  </a:lnTo>
                  <a:lnTo>
                    <a:pt x="62285" y="273426"/>
                  </a:lnTo>
                  <a:lnTo>
                    <a:pt x="79600" y="230355"/>
                  </a:lnTo>
                  <a:lnTo>
                    <a:pt x="102590" y="190601"/>
                  </a:lnTo>
                  <a:lnTo>
                    <a:pt x="130740" y="154658"/>
                  </a:lnTo>
                  <a:lnTo>
                    <a:pt x="163536" y="123021"/>
                  </a:lnTo>
                  <a:lnTo>
                    <a:pt x="200465" y="96185"/>
                  </a:lnTo>
                  <a:lnTo>
                    <a:pt x="241012" y="74643"/>
                  </a:lnTo>
                  <a:lnTo>
                    <a:pt x="284663" y="58891"/>
                  </a:lnTo>
                  <a:lnTo>
                    <a:pt x="330904" y="49424"/>
                  </a:lnTo>
                  <a:lnTo>
                    <a:pt x="379221" y="46735"/>
                  </a:lnTo>
                  <a:lnTo>
                    <a:pt x="427441" y="51159"/>
                  </a:lnTo>
                  <a:lnTo>
                    <a:pt x="473333" y="62285"/>
                  </a:lnTo>
                  <a:lnTo>
                    <a:pt x="516404" y="79600"/>
                  </a:lnTo>
                  <a:lnTo>
                    <a:pt x="556158" y="102590"/>
                  </a:lnTo>
                  <a:lnTo>
                    <a:pt x="592101" y="130740"/>
                  </a:lnTo>
                  <a:lnTo>
                    <a:pt x="623738" y="163536"/>
                  </a:lnTo>
                  <a:lnTo>
                    <a:pt x="650574" y="200465"/>
                  </a:lnTo>
                  <a:lnTo>
                    <a:pt x="672116" y="241012"/>
                  </a:lnTo>
                  <a:lnTo>
                    <a:pt x="687868" y="284663"/>
                  </a:lnTo>
                  <a:lnTo>
                    <a:pt x="697335" y="330904"/>
                  </a:lnTo>
                  <a:lnTo>
                    <a:pt x="700023" y="379221"/>
                  </a:lnTo>
                  <a:lnTo>
                    <a:pt x="746759" y="380110"/>
                  </a:lnTo>
                  <a:lnTo>
                    <a:pt x="746759" y="368426"/>
                  </a:lnTo>
                  <a:lnTo>
                    <a:pt x="743216" y="321623"/>
                  </a:lnTo>
                  <a:lnTo>
                    <a:pt x="734112" y="276634"/>
                  </a:lnTo>
                  <a:lnTo>
                    <a:pt x="719801" y="233804"/>
                  </a:lnTo>
                  <a:lnTo>
                    <a:pt x="700640" y="193477"/>
                  </a:lnTo>
                  <a:lnTo>
                    <a:pt x="676982" y="155997"/>
                  </a:lnTo>
                  <a:lnTo>
                    <a:pt x="649183" y="121709"/>
                  </a:lnTo>
                  <a:lnTo>
                    <a:pt x="617596" y="90958"/>
                  </a:lnTo>
                  <a:lnTo>
                    <a:pt x="582578" y="64087"/>
                  </a:lnTo>
                  <a:lnTo>
                    <a:pt x="544483" y="41442"/>
                  </a:lnTo>
                  <a:lnTo>
                    <a:pt x="503665" y="23366"/>
                  </a:lnTo>
                  <a:lnTo>
                    <a:pt x="460480" y="10204"/>
                  </a:lnTo>
                  <a:lnTo>
                    <a:pt x="415282" y="2300"/>
                  </a:lnTo>
                  <a:lnTo>
                    <a:pt x="368426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343402" y="4256658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NODE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47168" y="4608575"/>
            <a:ext cx="748030" cy="749935"/>
            <a:chOff x="4647168" y="4608575"/>
            <a:chExt cx="748030" cy="749935"/>
          </a:xfrm>
        </p:grpSpPr>
        <p:sp>
          <p:nvSpPr>
            <p:cNvPr id="23" name="object 23"/>
            <p:cNvSpPr/>
            <p:nvPr/>
          </p:nvSpPr>
          <p:spPr>
            <a:xfrm>
              <a:off x="4647158" y="4609069"/>
              <a:ext cx="748030" cy="748030"/>
            </a:xfrm>
            <a:custGeom>
              <a:avLst/>
              <a:gdLst/>
              <a:ahLst/>
              <a:cxnLst/>
              <a:rect l="l" t="t" r="r" b="b"/>
              <a:pathLst>
                <a:path w="748029" h="748029">
                  <a:moveTo>
                    <a:pt x="668553" y="372884"/>
                  </a:moveTo>
                  <a:lnTo>
                    <a:pt x="664692" y="325183"/>
                  </a:lnTo>
                  <a:lnTo>
                    <a:pt x="653554" y="279920"/>
                  </a:lnTo>
                  <a:lnTo>
                    <a:pt x="635711" y="237731"/>
                  </a:lnTo>
                  <a:lnTo>
                    <a:pt x="611797" y="199186"/>
                  </a:lnTo>
                  <a:lnTo>
                    <a:pt x="582396" y="164909"/>
                  </a:lnTo>
                  <a:lnTo>
                    <a:pt x="548119" y="135509"/>
                  </a:lnTo>
                  <a:lnTo>
                    <a:pt x="509574" y="111594"/>
                  </a:lnTo>
                  <a:lnTo>
                    <a:pt x="467385" y="93751"/>
                  </a:lnTo>
                  <a:lnTo>
                    <a:pt x="422122" y="82613"/>
                  </a:lnTo>
                  <a:lnTo>
                    <a:pt x="374421" y="78752"/>
                  </a:lnTo>
                  <a:lnTo>
                    <a:pt x="326707" y="82613"/>
                  </a:lnTo>
                  <a:lnTo>
                    <a:pt x="281457" y="93751"/>
                  </a:lnTo>
                  <a:lnTo>
                    <a:pt x="239255" y="111594"/>
                  </a:lnTo>
                  <a:lnTo>
                    <a:pt x="200710" y="135509"/>
                  </a:lnTo>
                  <a:lnTo>
                    <a:pt x="166433" y="164909"/>
                  </a:lnTo>
                  <a:lnTo>
                    <a:pt x="137033" y="199186"/>
                  </a:lnTo>
                  <a:lnTo>
                    <a:pt x="113118" y="237731"/>
                  </a:lnTo>
                  <a:lnTo>
                    <a:pt x="95275" y="279933"/>
                  </a:lnTo>
                  <a:lnTo>
                    <a:pt x="84137" y="325183"/>
                  </a:lnTo>
                  <a:lnTo>
                    <a:pt x="80289" y="372884"/>
                  </a:lnTo>
                  <a:lnTo>
                    <a:pt x="84137" y="420598"/>
                  </a:lnTo>
                  <a:lnTo>
                    <a:pt x="95275" y="465861"/>
                  </a:lnTo>
                  <a:lnTo>
                    <a:pt x="113118" y="508050"/>
                  </a:lnTo>
                  <a:lnTo>
                    <a:pt x="137033" y="546595"/>
                  </a:lnTo>
                  <a:lnTo>
                    <a:pt x="166433" y="580872"/>
                  </a:lnTo>
                  <a:lnTo>
                    <a:pt x="200710" y="610273"/>
                  </a:lnTo>
                  <a:lnTo>
                    <a:pt x="239255" y="634187"/>
                  </a:lnTo>
                  <a:lnTo>
                    <a:pt x="281457" y="652030"/>
                  </a:lnTo>
                  <a:lnTo>
                    <a:pt x="326707" y="663168"/>
                  </a:lnTo>
                  <a:lnTo>
                    <a:pt x="374421" y="667016"/>
                  </a:lnTo>
                  <a:lnTo>
                    <a:pt x="422122" y="663168"/>
                  </a:lnTo>
                  <a:lnTo>
                    <a:pt x="467372" y="652030"/>
                  </a:lnTo>
                  <a:lnTo>
                    <a:pt x="509574" y="634187"/>
                  </a:lnTo>
                  <a:lnTo>
                    <a:pt x="548119" y="610273"/>
                  </a:lnTo>
                  <a:lnTo>
                    <a:pt x="582396" y="580872"/>
                  </a:lnTo>
                  <a:lnTo>
                    <a:pt x="611797" y="546595"/>
                  </a:lnTo>
                  <a:lnTo>
                    <a:pt x="635711" y="508050"/>
                  </a:lnTo>
                  <a:lnTo>
                    <a:pt x="653554" y="465848"/>
                  </a:lnTo>
                  <a:lnTo>
                    <a:pt x="664692" y="420598"/>
                  </a:lnTo>
                  <a:lnTo>
                    <a:pt x="668553" y="372884"/>
                  </a:lnTo>
                  <a:close/>
                </a:path>
                <a:path w="748029" h="748029">
                  <a:moveTo>
                    <a:pt x="747522" y="391452"/>
                  </a:moveTo>
                  <a:lnTo>
                    <a:pt x="746823" y="345503"/>
                  </a:lnTo>
                  <a:lnTo>
                    <a:pt x="740308" y="298970"/>
                  </a:lnTo>
                  <a:lnTo>
                    <a:pt x="728040" y="253580"/>
                  </a:lnTo>
                  <a:lnTo>
                    <a:pt x="710666" y="211010"/>
                  </a:lnTo>
                  <a:lnTo>
                    <a:pt x="688555" y="171526"/>
                  </a:lnTo>
                  <a:lnTo>
                    <a:pt x="662152" y="135420"/>
                  </a:lnTo>
                  <a:lnTo>
                    <a:pt x="631863" y="102946"/>
                  </a:lnTo>
                  <a:lnTo>
                    <a:pt x="598093" y="74396"/>
                  </a:lnTo>
                  <a:lnTo>
                    <a:pt x="561251" y="50038"/>
                  </a:lnTo>
                  <a:lnTo>
                    <a:pt x="521766" y="30149"/>
                  </a:lnTo>
                  <a:lnTo>
                    <a:pt x="480034" y="14998"/>
                  </a:lnTo>
                  <a:lnTo>
                    <a:pt x="436473" y="4851"/>
                  </a:lnTo>
                  <a:lnTo>
                    <a:pt x="391502" y="0"/>
                  </a:lnTo>
                  <a:lnTo>
                    <a:pt x="345541" y="711"/>
                  </a:lnTo>
                  <a:lnTo>
                    <a:pt x="298983" y="7251"/>
                  </a:lnTo>
                  <a:lnTo>
                    <a:pt x="253580" y="19494"/>
                  </a:lnTo>
                  <a:lnTo>
                    <a:pt x="211010" y="36855"/>
                  </a:lnTo>
                  <a:lnTo>
                    <a:pt x="171526" y="58953"/>
                  </a:lnTo>
                  <a:lnTo>
                    <a:pt x="135420" y="85344"/>
                  </a:lnTo>
                  <a:lnTo>
                    <a:pt x="102946" y="115646"/>
                  </a:lnTo>
                  <a:lnTo>
                    <a:pt x="74396" y="149415"/>
                  </a:lnTo>
                  <a:lnTo>
                    <a:pt x="50038" y="186258"/>
                  </a:lnTo>
                  <a:lnTo>
                    <a:pt x="30149" y="225767"/>
                  </a:lnTo>
                  <a:lnTo>
                    <a:pt x="14998" y="267500"/>
                  </a:lnTo>
                  <a:lnTo>
                    <a:pt x="4851" y="311061"/>
                  </a:lnTo>
                  <a:lnTo>
                    <a:pt x="0" y="356044"/>
                  </a:lnTo>
                  <a:lnTo>
                    <a:pt x="711" y="402018"/>
                  </a:lnTo>
                  <a:lnTo>
                    <a:pt x="7264" y="448576"/>
                  </a:lnTo>
                  <a:lnTo>
                    <a:pt x="19494" y="493979"/>
                  </a:lnTo>
                  <a:lnTo>
                    <a:pt x="36855" y="536549"/>
                  </a:lnTo>
                  <a:lnTo>
                    <a:pt x="58953" y="576021"/>
                  </a:lnTo>
                  <a:lnTo>
                    <a:pt x="85344" y="612127"/>
                  </a:lnTo>
                  <a:lnTo>
                    <a:pt x="115646" y="644575"/>
                  </a:lnTo>
                  <a:lnTo>
                    <a:pt x="149415" y="673112"/>
                  </a:lnTo>
                  <a:lnTo>
                    <a:pt x="186258" y="697471"/>
                  </a:lnTo>
                  <a:lnTo>
                    <a:pt x="225767" y="717359"/>
                  </a:lnTo>
                  <a:lnTo>
                    <a:pt x="267500" y="732510"/>
                  </a:lnTo>
                  <a:lnTo>
                    <a:pt x="311061" y="742657"/>
                  </a:lnTo>
                  <a:lnTo>
                    <a:pt x="356044" y="747509"/>
                  </a:lnTo>
                  <a:lnTo>
                    <a:pt x="402018" y="746823"/>
                  </a:lnTo>
                  <a:lnTo>
                    <a:pt x="448589" y="740295"/>
                  </a:lnTo>
                  <a:lnTo>
                    <a:pt x="438683" y="691908"/>
                  </a:lnTo>
                  <a:lnTo>
                    <a:pt x="390982" y="698055"/>
                  </a:lnTo>
                  <a:lnTo>
                    <a:pt x="344093" y="697191"/>
                  </a:lnTo>
                  <a:lnTo>
                    <a:pt x="298589" y="689724"/>
                  </a:lnTo>
                  <a:lnTo>
                    <a:pt x="255079" y="676046"/>
                  </a:lnTo>
                  <a:lnTo>
                    <a:pt x="214134" y="656539"/>
                  </a:lnTo>
                  <a:lnTo>
                    <a:pt x="176364" y="631583"/>
                  </a:lnTo>
                  <a:lnTo>
                    <a:pt x="142354" y="601599"/>
                  </a:lnTo>
                  <a:lnTo>
                    <a:pt x="112674" y="566940"/>
                  </a:lnTo>
                  <a:lnTo>
                    <a:pt x="87947" y="528015"/>
                  </a:lnTo>
                  <a:lnTo>
                    <a:pt x="68732" y="485216"/>
                  </a:lnTo>
                  <a:lnTo>
                    <a:pt x="55651" y="438924"/>
                  </a:lnTo>
                  <a:lnTo>
                    <a:pt x="49441" y="391223"/>
                  </a:lnTo>
                  <a:lnTo>
                    <a:pt x="50266" y="344322"/>
                  </a:lnTo>
                  <a:lnTo>
                    <a:pt x="57696" y="298792"/>
                  </a:lnTo>
                  <a:lnTo>
                    <a:pt x="71361" y="255257"/>
                  </a:lnTo>
                  <a:lnTo>
                    <a:pt x="90868" y="214287"/>
                  </a:lnTo>
                  <a:lnTo>
                    <a:pt x="115811" y="176479"/>
                  </a:lnTo>
                  <a:lnTo>
                    <a:pt x="145808" y="142430"/>
                  </a:lnTo>
                  <a:lnTo>
                    <a:pt x="180479" y="112725"/>
                  </a:lnTo>
                  <a:lnTo>
                    <a:pt x="219405" y="87972"/>
                  </a:lnTo>
                  <a:lnTo>
                    <a:pt x="262216" y="68745"/>
                  </a:lnTo>
                  <a:lnTo>
                    <a:pt x="308508" y="55638"/>
                  </a:lnTo>
                  <a:lnTo>
                    <a:pt x="356209" y="49441"/>
                  </a:lnTo>
                  <a:lnTo>
                    <a:pt x="403123" y="50266"/>
                  </a:lnTo>
                  <a:lnTo>
                    <a:pt x="448652" y="57696"/>
                  </a:lnTo>
                  <a:lnTo>
                    <a:pt x="492213" y="71361"/>
                  </a:lnTo>
                  <a:lnTo>
                    <a:pt x="533196" y="90868"/>
                  </a:lnTo>
                  <a:lnTo>
                    <a:pt x="571004" y="115811"/>
                  </a:lnTo>
                  <a:lnTo>
                    <a:pt x="605066" y="145808"/>
                  </a:lnTo>
                  <a:lnTo>
                    <a:pt x="634758" y="180479"/>
                  </a:lnTo>
                  <a:lnTo>
                    <a:pt x="659511" y="219405"/>
                  </a:lnTo>
                  <a:lnTo>
                    <a:pt x="678713" y="262216"/>
                  </a:lnTo>
                  <a:lnTo>
                    <a:pt x="691794" y="308495"/>
                  </a:lnTo>
                  <a:lnTo>
                    <a:pt x="697992" y="356235"/>
                  </a:lnTo>
                  <a:lnTo>
                    <a:pt x="697179" y="403174"/>
                  </a:lnTo>
                  <a:lnTo>
                    <a:pt x="689762" y="448716"/>
                  </a:lnTo>
                  <a:lnTo>
                    <a:pt x="676097" y="492277"/>
                  </a:lnTo>
                  <a:lnTo>
                    <a:pt x="656615" y="533260"/>
                  </a:lnTo>
                  <a:lnTo>
                    <a:pt x="631672" y="571068"/>
                  </a:lnTo>
                  <a:lnTo>
                    <a:pt x="601675" y="605129"/>
                  </a:lnTo>
                  <a:lnTo>
                    <a:pt x="567016" y="634834"/>
                  </a:lnTo>
                  <a:lnTo>
                    <a:pt x="528078" y="659587"/>
                  </a:lnTo>
                  <a:lnTo>
                    <a:pt x="485254" y="678815"/>
                  </a:lnTo>
                  <a:lnTo>
                    <a:pt x="438937" y="691908"/>
                  </a:lnTo>
                  <a:lnTo>
                    <a:pt x="448843" y="740168"/>
                  </a:lnTo>
                  <a:lnTo>
                    <a:pt x="494207" y="727913"/>
                  </a:lnTo>
                  <a:lnTo>
                    <a:pt x="536740" y="710539"/>
                  </a:lnTo>
                  <a:lnTo>
                    <a:pt x="576186" y="688428"/>
                  </a:lnTo>
                  <a:lnTo>
                    <a:pt x="612267" y="662038"/>
                  </a:lnTo>
                  <a:lnTo>
                    <a:pt x="644690" y="631736"/>
                  </a:lnTo>
                  <a:lnTo>
                    <a:pt x="673214" y="597979"/>
                  </a:lnTo>
                  <a:lnTo>
                    <a:pt x="697534" y="561149"/>
                  </a:lnTo>
                  <a:lnTo>
                    <a:pt x="717410" y="521665"/>
                  </a:lnTo>
                  <a:lnTo>
                    <a:pt x="732536" y="479945"/>
                  </a:lnTo>
                  <a:lnTo>
                    <a:pt x="742670" y="436410"/>
                  </a:lnTo>
                  <a:lnTo>
                    <a:pt x="747522" y="391452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48200" y="4608575"/>
              <a:ext cx="746760" cy="749935"/>
            </a:xfrm>
            <a:custGeom>
              <a:avLst/>
              <a:gdLst/>
              <a:ahLst/>
              <a:cxnLst/>
              <a:rect l="l" t="t" r="r" b="b"/>
              <a:pathLst>
                <a:path w="746760" h="749935">
                  <a:moveTo>
                    <a:pt x="368300" y="0"/>
                  </a:moveTo>
                  <a:lnTo>
                    <a:pt x="321521" y="3556"/>
                  </a:lnTo>
                  <a:lnTo>
                    <a:pt x="276550" y="12699"/>
                  </a:lnTo>
                  <a:lnTo>
                    <a:pt x="233730" y="27071"/>
                  </a:lnTo>
                  <a:lnTo>
                    <a:pt x="193409" y="46317"/>
                  </a:lnTo>
                  <a:lnTo>
                    <a:pt x="155933" y="70079"/>
                  </a:lnTo>
                  <a:lnTo>
                    <a:pt x="121646" y="98001"/>
                  </a:lnTo>
                  <a:lnTo>
                    <a:pt x="90894" y="129726"/>
                  </a:lnTo>
                  <a:lnTo>
                    <a:pt x="64024" y="164899"/>
                  </a:lnTo>
                  <a:lnTo>
                    <a:pt x="41382" y="203161"/>
                  </a:lnTo>
                  <a:lnTo>
                    <a:pt x="23312" y="244157"/>
                  </a:lnTo>
                  <a:lnTo>
                    <a:pt x="10161" y="287531"/>
                  </a:lnTo>
                  <a:lnTo>
                    <a:pt x="2275" y="332925"/>
                  </a:lnTo>
                  <a:lnTo>
                    <a:pt x="0" y="379983"/>
                  </a:lnTo>
                  <a:lnTo>
                    <a:pt x="3543" y="426962"/>
                  </a:lnTo>
                  <a:lnTo>
                    <a:pt x="12648" y="472124"/>
                  </a:lnTo>
                  <a:lnTo>
                    <a:pt x="26959" y="515123"/>
                  </a:lnTo>
                  <a:lnTo>
                    <a:pt x="46123" y="555611"/>
                  </a:lnTo>
                  <a:lnTo>
                    <a:pt x="69784" y="593242"/>
                  </a:lnTo>
                  <a:lnTo>
                    <a:pt x="97589" y="627669"/>
                  </a:lnTo>
                  <a:lnTo>
                    <a:pt x="129182" y="658544"/>
                  </a:lnTo>
                  <a:lnTo>
                    <a:pt x="164210" y="685522"/>
                  </a:lnTo>
                  <a:lnTo>
                    <a:pt x="202318" y="708256"/>
                  </a:lnTo>
                  <a:lnTo>
                    <a:pt x="243152" y="726398"/>
                  </a:lnTo>
                  <a:lnTo>
                    <a:pt x="286356" y="739602"/>
                  </a:lnTo>
                  <a:lnTo>
                    <a:pt x="331577" y="747521"/>
                  </a:lnTo>
                  <a:lnTo>
                    <a:pt x="378460" y="749807"/>
                  </a:lnTo>
                  <a:lnTo>
                    <a:pt x="377825" y="703071"/>
                  </a:lnTo>
                  <a:lnTo>
                    <a:pt x="367538" y="703071"/>
                  </a:lnTo>
                  <a:lnTo>
                    <a:pt x="319318" y="698630"/>
                  </a:lnTo>
                  <a:lnTo>
                    <a:pt x="273426" y="687451"/>
                  </a:lnTo>
                  <a:lnTo>
                    <a:pt x="230355" y="670052"/>
                  </a:lnTo>
                  <a:lnTo>
                    <a:pt x="190601" y="646952"/>
                  </a:lnTo>
                  <a:lnTo>
                    <a:pt x="154658" y="618667"/>
                  </a:lnTo>
                  <a:lnTo>
                    <a:pt x="123021" y="585714"/>
                  </a:lnTo>
                  <a:lnTo>
                    <a:pt x="96185" y="548613"/>
                  </a:lnTo>
                  <a:lnTo>
                    <a:pt x="74643" y="507879"/>
                  </a:lnTo>
                  <a:lnTo>
                    <a:pt x="58891" y="464031"/>
                  </a:lnTo>
                  <a:lnTo>
                    <a:pt x="49424" y="417586"/>
                  </a:lnTo>
                  <a:lnTo>
                    <a:pt x="46736" y="369061"/>
                  </a:lnTo>
                  <a:lnTo>
                    <a:pt x="51159" y="320635"/>
                  </a:lnTo>
                  <a:lnTo>
                    <a:pt x="62285" y="274539"/>
                  </a:lnTo>
                  <a:lnTo>
                    <a:pt x="79600" y="231271"/>
                  </a:lnTo>
                  <a:lnTo>
                    <a:pt x="102590" y="191331"/>
                  </a:lnTo>
                  <a:lnTo>
                    <a:pt x="130740" y="155215"/>
                  </a:lnTo>
                  <a:lnTo>
                    <a:pt x="163536" y="123422"/>
                  </a:lnTo>
                  <a:lnTo>
                    <a:pt x="200465" y="96450"/>
                  </a:lnTo>
                  <a:lnTo>
                    <a:pt x="241012" y="74798"/>
                  </a:lnTo>
                  <a:lnTo>
                    <a:pt x="284663" y="58962"/>
                  </a:lnTo>
                  <a:lnTo>
                    <a:pt x="330904" y="49442"/>
                  </a:lnTo>
                  <a:lnTo>
                    <a:pt x="379222" y="46735"/>
                  </a:lnTo>
                  <a:lnTo>
                    <a:pt x="427441" y="51177"/>
                  </a:lnTo>
                  <a:lnTo>
                    <a:pt x="473333" y="62356"/>
                  </a:lnTo>
                  <a:lnTo>
                    <a:pt x="516404" y="79755"/>
                  </a:lnTo>
                  <a:lnTo>
                    <a:pt x="556158" y="102855"/>
                  </a:lnTo>
                  <a:lnTo>
                    <a:pt x="592101" y="131140"/>
                  </a:lnTo>
                  <a:lnTo>
                    <a:pt x="623738" y="164093"/>
                  </a:lnTo>
                  <a:lnTo>
                    <a:pt x="650574" y="201194"/>
                  </a:lnTo>
                  <a:lnTo>
                    <a:pt x="672116" y="241928"/>
                  </a:lnTo>
                  <a:lnTo>
                    <a:pt x="687868" y="285776"/>
                  </a:lnTo>
                  <a:lnTo>
                    <a:pt x="697335" y="332221"/>
                  </a:lnTo>
                  <a:lnTo>
                    <a:pt x="700024" y="380745"/>
                  </a:lnTo>
                  <a:lnTo>
                    <a:pt x="746760" y="381634"/>
                  </a:lnTo>
                  <a:lnTo>
                    <a:pt x="746760" y="369823"/>
                  </a:lnTo>
                  <a:lnTo>
                    <a:pt x="743216" y="322845"/>
                  </a:lnTo>
                  <a:lnTo>
                    <a:pt x="734111" y="277683"/>
                  </a:lnTo>
                  <a:lnTo>
                    <a:pt x="719800" y="234684"/>
                  </a:lnTo>
                  <a:lnTo>
                    <a:pt x="700636" y="194196"/>
                  </a:lnTo>
                  <a:lnTo>
                    <a:pt x="676975" y="156565"/>
                  </a:lnTo>
                  <a:lnTo>
                    <a:pt x="649170" y="122138"/>
                  </a:lnTo>
                  <a:lnTo>
                    <a:pt x="617577" y="91263"/>
                  </a:lnTo>
                  <a:lnTo>
                    <a:pt x="582549" y="64285"/>
                  </a:lnTo>
                  <a:lnTo>
                    <a:pt x="544441" y="41551"/>
                  </a:lnTo>
                  <a:lnTo>
                    <a:pt x="503607" y="23409"/>
                  </a:lnTo>
                  <a:lnTo>
                    <a:pt x="460403" y="10205"/>
                  </a:lnTo>
                  <a:lnTo>
                    <a:pt x="415182" y="2286"/>
                  </a:lnTo>
                  <a:lnTo>
                    <a:pt x="368300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4504" y="4770119"/>
              <a:ext cx="454151" cy="42367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211823" y="4605527"/>
            <a:ext cx="749935" cy="749935"/>
            <a:chOff x="6211823" y="4605527"/>
            <a:chExt cx="749935" cy="749935"/>
          </a:xfrm>
        </p:grpSpPr>
        <p:sp>
          <p:nvSpPr>
            <p:cNvPr id="27" name="object 27"/>
            <p:cNvSpPr/>
            <p:nvPr/>
          </p:nvSpPr>
          <p:spPr>
            <a:xfrm>
              <a:off x="6213068" y="4606199"/>
              <a:ext cx="748030" cy="748030"/>
            </a:xfrm>
            <a:custGeom>
              <a:avLst/>
              <a:gdLst/>
              <a:ahLst/>
              <a:cxnLst/>
              <a:rect l="l" t="t" r="r" b="b"/>
              <a:pathLst>
                <a:path w="748029" h="748029">
                  <a:moveTo>
                    <a:pt x="669315" y="372706"/>
                  </a:moveTo>
                  <a:lnTo>
                    <a:pt x="665454" y="325005"/>
                  </a:lnTo>
                  <a:lnTo>
                    <a:pt x="654316" y="279742"/>
                  </a:lnTo>
                  <a:lnTo>
                    <a:pt x="636473" y="237553"/>
                  </a:lnTo>
                  <a:lnTo>
                    <a:pt x="612559" y="199009"/>
                  </a:lnTo>
                  <a:lnTo>
                    <a:pt x="583158" y="164731"/>
                  </a:lnTo>
                  <a:lnTo>
                    <a:pt x="548881" y="135331"/>
                  </a:lnTo>
                  <a:lnTo>
                    <a:pt x="510336" y="111417"/>
                  </a:lnTo>
                  <a:lnTo>
                    <a:pt x="468134" y="93573"/>
                  </a:lnTo>
                  <a:lnTo>
                    <a:pt x="422884" y="82435"/>
                  </a:lnTo>
                  <a:lnTo>
                    <a:pt x="375183" y="78574"/>
                  </a:lnTo>
                  <a:lnTo>
                    <a:pt x="327469" y="82435"/>
                  </a:lnTo>
                  <a:lnTo>
                    <a:pt x="282219" y="93573"/>
                  </a:lnTo>
                  <a:lnTo>
                    <a:pt x="240017" y="111417"/>
                  </a:lnTo>
                  <a:lnTo>
                    <a:pt x="201472" y="135331"/>
                  </a:lnTo>
                  <a:lnTo>
                    <a:pt x="167195" y="164731"/>
                  </a:lnTo>
                  <a:lnTo>
                    <a:pt x="137795" y="199009"/>
                  </a:lnTo>
                  <a:lnTo>
                    <a:pt x="113880" y="237553"/>
                  </a:lnTo>
                  <a:lnTo>
                    <a:pt x="96037" y="279755"/>
                  </a:lnTo>
                  <a:lnTo>
                    <a:pt x="84899" y="325005"/>
                  </a:lnTo>
                  <a:lnTo>
                    <a:pt x="81051" y="372706"/>
                  </a:lnTo>
                  <a:lnTo>
                    <a:pt x="84899" y="420420"/>
                  </a:lnTo>
                  <a:lnTo>
                    <a:pt x="96037" y="465683"/>
                  </a:lnTo>
                  <a:lnTo>
                    <a:pt x="113880" y="507873"/>
                  </a:lnTo>
                  <a:lnTo>
                    <a:pt x="137795" y="546417"/>
                  </a:lnTo>
                  <a:lnTo>
                    <a:pt x="167195" y="580694"/>
                  </a:lnTo>
                  <a:lnTo>
                    <a:pt x="201472" y="610095"/>
                  </a:lnTo>
                  <a:lnTo>
                    <a:pt x="240017" y="634009"/>
                  </a:lnTo>
                  <a:lnTo>
                    <a:pt x="282219" y="651852"/>
                  </a:lnTo>
                  <a:lnTo>
                    <a:pt x="327469" y="662990"/>
                  </a:lnTo>
                  <a:lnTo>
                    <a:pt x="375183" y="666838"/>
                  </a:lnTo>
                  <a:lnTo>
                    <a:pt x="422884" y="662990"/>
                  </a:lnTo>
                  <a:lnTo>
                    <a:pt x="468147" y="651852"/>
                  </a:lnTo>
                  <a:lnTo>
                    <a:pt x="510336" y="634009"/>
                  </a:lnTo>
                  <a:lnTo>
                    <a:pt x="548881" y="610095"/>
                  </a:lnTo>
                  <a:lnTo>
                    <a:pt x="583158" y="580694"/>
                  </a:lnTo>
                  <a:lnTo>
                    <a:pt x="612559" y="546417"/>
                  </a:lnTo>
                  <a:lnTo>
                    <a:pt x="636473" y="507873"/>
                  </a:lnTo>
                  <a:lnTo>
                    <a:pt x="654316" y="465670"/>
                  </a:lnTo>
                  <a:lnTo>
                    <a:pt x="665454" y="420420"/>
                  </a:lnTo>
                  <a:lnTo>
                    <a:pt x="669315" y="372706"/>
                  </a:lnTo>
                  <a:close/>
                </a:path>
                <a:path w="748029" h="748029">
                  <a:moveTo>
                    <a:pt x="747522" y="391401"/>
                  </a:moveTo>
                  <a:lnTo>
                    <a:pt x="746823" y="345452"/>
                  </a:lnTo>
                  <a:lnTo>
                    <a:pt x="740308" y="298919"/>
                  </a:lnTo>
                  <a:lnTo>
                    <a:pt x="728040" y="253530"/>
                  </a:lnTo>
                  <a:lnTo>
                    <a:pt x="710666" y="210959"/>
                  </a:lnTo>
                  <a:lnTo>
                    <a:pt x="688555" y="171488"/>
                  </a:lnTo>
                  <a:lnTo>
                    <a:pt x="662152" y="135382"/>
                  </a:lnTo>
                  <a:lnTo>
                    <a:pt x="631863" y="102933"/>
                  </a:lnTo>
                  <a:lnTo>
                    <a:pt x="598093" y="74396"/>
                  </a:lnTo>
                  <a:lnTo>
                    <a:pt x="561251" y="50038"/>
                  </a:lnTo>
                  <a:lnTo>
                    <a:pt x="521766" y="30149"/>
                  </a:lnTo>
                  <a:lnTo>
                    <a:pt x="480034" y="14998"/>
                  </a:lnTo>
                  <a:lnTo>
                    <a:pt x="436473" y="4851"/>
                  </a:lnTo>
                  <a:lnTo>
                    <a:pt x="391502" y="0"/>
                  </a:lnTo>
                  <a:lnTo>
                    <a:pt x="345541" y="685"/>
                  </a:lnTo>
                  <a:lnTo>
                    <a:pt x="298983" y="7200"/>
                  </a:lnTo>
                  <a:lnTo>
                    <a:pt x="253580" y="19443"/>
                  </a:lnTo>
                  <a:lnTo>
                    <a:pt x="211010" y="36804"/>
                  </a:lnTo>
                  <a:lnTo>
                    <a:pt x="171526" y="58902"/>
                  </a:lnTo>
                  <a:lnTo>
                    <a:pt x="135420" y="85293"/>
                  </a:lnTo>
                  <a:lnTo>
                    <a:pt x="102946" y="115595"/>
                  </a:lnTo>
                  <a:lnTo>
                    <a:pt x="74396" y="149364"/>
                  </a:lnTo>
                  <a:lnTo>
                    <a:pt x="50038" y="186207"/>
                  </a:lnTo>
                  <a:lnTo>
                    <a:pt x="30149" y="225717"/>
                  </a:lnTo>
                  <a:lnTo>
                    <a:pt x="14998" y="267449"/>
                  </a:lnTo>
                  <a:lnTo>
                    <a:pt x="4851" y="311010"/>
                  </a:lnTo>
                  <a:lnTo>
                    <a:pt x="0" y="355993"/>
                  </a:lnTo>
                  <a:lnTo>
                    <a:pt x="711" y="401967"/>
                  </a:lnTo>
                  <a:lnTo>
                    <a:pt x="7264" y="448525"/>
                  </a:lnTo>
                  <a:lnTo>
                    <a:pt x="19494" y="493928"/>
                  </a:lnTo>
                  <a:lnTo>
                    <a:pt x="36855" y="536498"/>
                  </a:lnTo>
                  <a:lnTo>
                    <a:pt x="58953" y="575970"/>
                  </a:lnTo>
                  <a:lnTo>
                    <a:pt x="85344" y="612076"/>
                  </a:lnTo>
                  <a:lnTo>
                    <a:pt x="115646" y="644525"/>
                  </a:lnTo>
                  <a:lnTo>
                    <a:pt x="149415" y="673061"/>
                  </a:lnTo>
                  <a:lnTo>
                    <a:pt x="186258" y="697420"/>
                  </a:lnTo>
                  <a:lnTo>
                    <a:pt x="225767" y="717308"/>
                  </a:lnTo>
                  <a:lnTo>
                    <a:pt x="267500" y="732459"/>
                  </a:lnTo>
                  <a:lnTo>
                    <a:pt x="311061" y="742607"/>
                  </a:lnTo>
                  <a:lnTo>
                    <a:pt x="356044" y="747458"/>
                  </a:lnTo>
                  <a:lnTo>
                    <a:pt x="402018" y="746772"/>
                  </a:lnTo>
                  <a:lnTo>
                    <a:pt x="448589" y="740244"/>
                  </a:lnTo>
                  <a:lnTo>
                    <a:pt x="438683" y="691857"/>
                  </a:lnTo>
                  <a:lnTo>
                    <a:pt x="390982" y="698004"/>
                  </a:lnTo>
                  <a:lnTo>
                    <a:pt x="344093" y="697141"/>
                  </a:lnTo>
                  <a:lnTo>
                    <a:pt x="298589" y="689686"/>
                  </a:lnTo>
                  <a:lnTo>
                    <a:pt x="255079" y="676008"/>
                  </a:lnTo>
                  <a:lnTo>
                    <a:pt x="214134" y="656501"/>
                  </a:lnTo>
                  <a:lnTo>
                    <a:pt x="176364" y="631558"/>
                  </a:lnTo>
                  <a:lnTo>
                    <a:pt x="142354" y="601573"/>
                  </a:lnTo>
                  <a:lnTo>
                    <a:pt x="112674" y="566940"/>
                  </a:lnTo>
                  <a:lnTo>
                    <a:pt x="87947" y="528040"/>
                  </a:lnTo>
                  <a:lnTo>
                    <a:pt x="68732" y="485267"/>
                  </a:lnTo>
                  <a:lnTo>
                    <a:pt x="55651" y="439000"/>
                  </a:lnTo>
                  <a:lnTo>
                    <a:pt x="49441" y="391274"/>
                  </a:lnTo>
                  <a:lnTo>
                    <a:pt x="50266" y="344335"/>
                  </a:lnTo>
                  <a:lnTo>
                    <a:pt x="57696" y="298792"/>
                  </a:lnTo>
                  <a:lnTo>
                    <a:pt x="71361" y="255231"/>
                  </a:lnTo>
                  <a:lnTo>
                    <a:pt x="90868" y="214249"/>
                  </a:lnTo>
                  <a:lnTo>
                    <a:pt x="115811" y="176441"/>
                  </a:lnTo>
                  <a:lnTo>
                    <a:pt x="145808" y="142379"/>
                  </a:lnTo>
                  <a:lnTo>
                    <a:pt x="180479" y="112674"/>
                  </a:lnTo>
                  <a:lnTo>
                    <a:pt x="219405" y="87922"/>
                  </a:lnTo>
                  <a:lnTo>
                    <a:pt x="262216" y="68694"/>
                  </a:lnTo>
                  <a:lnTo>
                    <a:pt x="308508" y="55587"/>
                  </a:lnTo>
                  <a:lnTo>
                    <a:pt x="356209" y="49428"/>
                  </a:lnTo>
                  <a:lnTo>
                    <a:pt x="403123" y="50253"/>
                  </a:lnTo>
                  <a:lnTo>
                    <a:pt x="448652" y="57696"/>
                  </a:lnTo>
                  <a:lnTo>
                    <a:pt x="492213" y="71361"/>
                  </a:lnTo>
                  <a:lnTo>
                    <a:pt x="533196" y="90868"/>
                  </a:lnTo>
                  <a:lnTo>
                    <a:pt x="571004" y="115798"/>
                  </a:lnTo>
                  <a:lnTo>
                    <a:pt x="605066" y="145796"/>
                  </a:lnTo>
                  <a:lnTo>
                    <a:pt x="634758" y="180441"/>
                  </a:lnTo>
                  <a:lnTo>
                    <a:pt x="659511" y="219367"/>
                  </a:lnTo>
                  <a:lnTo>
                    <a:pt x="678713" y="262166"/>
                  </a:lnTo>
                  <a:lnTo>
                    <a:pt x="691794" y="308444"/>
                  </a:lnTo>
                  <a:lnTo>
                    <a:pt x="697992" y="356184"/>
                  </a:lnTo>
                  <a:lnTo>
                    <a:pt x="697179" y="403123"/>
                  </a:lnTo>
                  <a:lnTo>
                    <a:pt x="689762" y="448665"/>
                  </a:lnTo>
                  <a:lnTo>
                    <a:pt x="676097" y="492226"/>
                  </a:lnTo>
                  <a:lnTo>
                    <a:pt x="656615" y="533209"/>
                  </a:lnTo>
                  <a:lnTo>
                    <a:pt x="631672" y="571017"/>
                  </a:lnTo>
                  <a:lnTo>
                    <a:pt x="601675" y="605078"/>
                  </a:lnTo>
                  <a:lnTo>
                    <a:pt x="567016" y="634784"/>
                  </a:lnTo>
                  <a:lnTo>
                    <a:pt x="528078" y="659536"/>
                  </a:lnTo>
                  <a:lnTo>
                    <a:pt x="485254" y="678764"/>
                  </a:lnTo>
                  <a:lnTo>
                    <a:pt x="438937" y="691857"/>
                  </a:lnTo>
                  <a:lnTo>
                    <a:pt x="448970" y="740244"/>
                  </a:lnTo>
                  <a:lnTo>
                    <a:pt x="494296" y="727964"/>
                  </a:lnTo>
                  <a:lnTo>
                    <a:pt x="536816" y="710565"/>
                  </a:lnTo>
                  <a:lnTo>
                    <a:pt x="576249" y="688441"/>
                  </a:lnTo>
                  <a:lnTo>
                    <a:pt x="612305" y="662025"/>
                  </a:lnTo>
                  <a:lnTo>
                    <a:pt x="644728" y="631723"/>
                  </a:lnTo>
                  <a:lnTo>
                    <a:pt x="673227" y="597941"/>
                  </a:lnTo>
                  <a:lnTo>
                    <a:pt x="697547" y="561111"/>
                  </a:lnTo>
                  <a:lnTo>
                    <a:pt x="717410" y="521627"/>
                  </a:lnTo>
                  <a:lnTo>
                    <a:pt x="732548" y="479907"/>
                  </a:lnTo>
                  <a:lnTo>
                    <a:pt x="742670" y="436359"/>
                  </a:lnTo>
                  <a:lnTo>
                    <a:pt x="747522" y="391401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211823" y="4605527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4" h="749935">
                  <a:moveTo>
                    <a:pt x="369824" y="0"/>
                  </a:moveTo>
                  <a:lnTo>
                    <a:pt x="322845" y="3554"/>
                  </a:lnTo>
                  <a:lnTo>
                    <a:pt x="277683" y="12691"/>
                  </a:lnTo>
                  <a:lnTo>
                    <a:pt x="234684" y="27056"/>
                  </a:lnTo>
                  <a:lnTo>
                    <a:pt x="194196" y="46292"/>
                  </a:lnTo>
                  <a:lnTo>
                    <a:pt x="156565" y="70044"/>
                  </a:lnTo>
                  <a:lnTo>
                    <a:pt x="122138" y="97957"/>
                  </a:lnTo>
                  <a:lnTo>
                    <a:pt x="91263" y="129675"/>
                  </a:lnTo>
                  <a:lnTo>
                    <a:pt x="64285" y="164843"/>
                  </a:lnTo>
                  <a:lnTo>
                    <a:pt x="41551" y="203105"/>
                  </a:lnTo>
                  <a:lnTo>
                    <a:pt x="23409" y="244105"/>
                  </a:lnTo>
                  <a:lnTo>
                    <a:pt x="10205" y="287489"/>
                  </a:lnTo>
                  <a:lnTo>
                    <a:pt x="2286" y="332900"/>
                  </a:lnTo>
                  <a:lnTo>
                    <a:pt x="0" y="379983"/>
                  </a:lnTo>
                  <a:lnTo>
                    <a:pt x="3554" y="426962"/>
                  </a:lnTo>
                  <a:lnTo>
                    <a:pt x="12691" y="472124"/>
                  </a:lnTo>
                  <a:lnTo>
                    <a:pt x="27056" y="515123"/>
                  </a:lnTo>
                  <a:lnTo>
                    <a:pt x="46292" y="555611"/>
                  </a:lnTo>
                  <a:lnTo>
                    <a:pt x="70044" y="593242"/>
                  </a:lnTo>
                  <a:lnTo>
                    <a:pt x="97957" y="627669"/>
                  </a:lnTo>
                  <a:lnTo>
                    <a:pt x="129675" y="658544"/>
                  </a:lnTo>
                  <a:lnTo>
                    <a:pt x="164843" y="685522"/>
                  </a:lnTo>
                  <a:lnTo>
                    <a:pt x="203105" y="708256"/>
                  </a:lnTo>
                  <a:lnTo>
                    <a:pt x="244105" y="726398"/>
                  </a:lnTo>
                  <a:lnTo>
                    <a:pt x="287489" y="739602"/>
                  </a:lnTo>
                  <a:lnTo>
                    <a:pt x="332900" y="747521"/>
                  </a:lnTo>
                  <a:lnTo>
                    <a:pt x="379983" y="749807"/>
                  </a:lnTo>
                  <a:lnTo>
                    <a:pt x="379349" y="702817"/>
                  </a:lnTo>
                  <a:lnTo>
                    <a:pt x="368934" y="702817"/>
                  </a:lnTo>
                  <a:lnTo>
                    <a:pt x="320542" y="698379"/>
                  </a:lnTo>
                  <a:lnTo>
                    <a:pt x="274481" y="687208"/>
                  </a:lnTo>
                  <a:lnTo>
                    <a:pt x="231248" y="669822"/>
                  </a:lnTo>
                  <a:lnTo>
                    <a:pt x="191342" y="646736"/>
                  </a:lnTo>
                  <a:lnTo>
                    <a:pt x="155261" y="618467"/>
                  </a:lnTo>
                  <a:lnTo>
                    <a:pt x="123503" y="585532"/>
                  </a:lnTo>
                  <a:lnTo>
                    <a:pt x="96566" y="548447"/>
                  </a:lnTo>
                  <a:lnTo>
                    <a:pt x="74948" y="507729"/>
                  </a:lnTo>
                  <a:lnTo>
                    <a:pt x="59147" y="463893"/>
                  </a:lnTo>
                  <a:lnTo>
                    <a:pt x="49662" y="417456"/>
                  </a:lnTo>
                  <a:lnTo>
                    <a:pt x="46989" y="368934"/>
                  </a:lnTo>
                  <a:lnTo>
                    <a:pt x="51428" y="320542"/>
                  </a:lnTo>
                  <a:lnTo>
                    <a:pt x="62599" y="274481"/>
                  </a:lnTo>
                  <a:lnTo>
                    <a:pt x="79985" y="231248"/>
                  </a:lnTo>
                  <a:lnTo>
                    <a:pt x="103071" y="191342"/>
                  </a:lnTo>
                  <a:lnTo>
                    <a:pt x="131340" y="155261"/>
                  </a:lnTo>
                  <a:lnTo>
                    <a:pt x="164275" y="123503"/>
                  </a:lnTo>
                  <a:lnTo>
                    <a:pt x="201360" y="96566"/>
                  </a:lnTo>
                  <a:lnTo>
                    <a:pt x="242078" y="74948"/>
                  </a:lnTo>
                  <a:lnTo>
                    <a:pt x="285914" y="59147"/>
                  </a:lnTo>
                  <a:lnTo>
                    <a:pt x="332351" y="49662"/>
                  </a:lnTo>
                  <a:lnTo>
                    <a:pt x="380873" y="46989"/>
                  </a:lnTo>
                  <a:lnTo>
                    <a:pt x="429265" y="51428"/>
                  </a:lnTo>
                  <a:lnTo>
                    <a:pt x="475326" y="62599"/>
                  </a:lnTo>
                  <a:lnTo>
                    <a:pt x="518559" y="79985"/>
                  </a:lnTo>
                  <a:lnTo>
                    <a:pt x="558465" y="103071"/>
                  </a:lnTo>
                  <a:lnTo>
                    <a:pt x="594546" y="131340"/>
                  </a:lnTo>
                  <a:lnTo>
                    <a:pt x="626304" y="164275"/>
                  </a:lnTo>
                  <a:lnTo>
                    <a:pt x="653241" y="201360"/>
                  </a:lnTo>
                  <a:lnTo>
                    <a:pt x="674859" y="242078"/>
                  </a:lnTo>
                  <a:lnTo>
                    <a:pt x="690660" y="285914"/>
                  </a:lnTo>
                  <a:lnTo>
                    <a:pt x="700145" y="332351"/>
                  </a:lnTo>
                  <a:lnTo>
                    <a:pt x="702818" y="380873"/>
                  </a:lnTo>
                  <a:lnTo>
                    <a:pt x="749807" y="381634"/>
                  </a:lnTo>
                  <a:lnTo>
                    <a:pt x="749807" y="369824"/>
                  </a:lnTo>
                  <a:lnTo>
                    <a:pt x="746253" y="322845"/>
                  </a:lnTo>
                  <a:lnTo>
                    <a:pt x="737116" y="277683"/>
                  </a:lnTo>
                  <a:lnTo>
                    <a:pt x="722751" y="234684"/>
                  </a:lnTo>
                  <a:lnTo>
                    <a:pt x="703515" y="194196"/>
                  </a:lnTo>
                  <a:lnTo>
                    <a:pt x="679763" y="156565"/>
                  </a:lnTo>
                  <a:lnTo>
                    <a:pt x="651850" y="122138"/>
                  </a:lnTo>
                  <a:lnTo>
                    <a:pt x="620132" y="91263"/>
                  </a:lnTo>
                  <a:lnTo>
                    <a:pt x="584964" y="64285"/>
                  </a:lnTo>
                  <a:lnTo>
                    <a:pt x="546702" y="41551"/>
                  </a:lnTo>
                  <a:lnTo>
                    <a:pt x="505702" y="23409"/>
                  </a:lnTo>
                  <a:lnTo>
                    <a:pt x="462318" y="10205"/>
                  </a:lnTo>
                  <a:lnTo>
                    <a:pt x="416907" y="2286"/>
                  </a:lnTo>
                  <a:lnTo>
                    <a:pt x="369824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6415" y="4770119"/>
              <a:ext cx="454152" cy="423672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7747406" y="4608575"/>
            <a:ext cx="748030" cy="749935"/>
            <a:chOff x="7747406" y="4608575"/>
            <a:chExt cx="748030" cy="749935"/>
          </a:xfrm>
        </p:grpSpPr>
        <p:sp>
          <p:nvSpPr>
            <p:cNvPr id="31" name="object 31"/>
            <p:cNvSpPr/>
            <p:nvPr/>
          </p:nvSpPr>
          <p:spPr>
            <a:xfrm>
              <a:off x="7747406" y="4609196"/>
              <a:ext cx="748030" cy="748030"/>
            </a:xfrm>
            <a:custGeom>
              <a:avLst/>
              <a:gdLst/>
              <a:ahLst/>
              <a:cxnLst/>
              <a:rect l="l" t="t" r="r" b="b"/>
              <a:pathLst>
                <a:path w="748029" h="748029">
                  <a:moveTo>
                    <a:pt x="671169" y="372757"/>
                  </a:moveTo>
                  <a:lnTo>
                    <a:pt x="667296" y="325056"/>
                  </a:lnTo>
                  <a:lnTo>
                    <a:pt x="656094" y="279793"/>
                  </a:lnTo>
                  <a:lnTo>
                    <a:pt x="638175" y="237604"/>
                  </a:lnTo>
                  <a:lnTo>
                    <a:pt x="614133" y="199059"/>
                  </a:lnTo>
                  <a:lnTo>
                    <a:pt x="584581" y="164782"/>
                  </a:lnTo>
                  <a:lnTo>
                    <a:pt x="550138" y="135382"/>
                  </a:lnTo>
                  <a:lnTo>
                    <a:pt x="511390" y="111467"/>
                  </a:lnTo>
                  <a:lnTo>
                    <a:pt x="468972" y="93624"/>
                  </a:lnTo>
                  <a:lnTo>
                    <a:pt x="423468" y="82486"/>
                  </a:lnTo>
                  <a:lnTo>
                    <a:pt x="375513" y="78625"/>
                  </a:lnTo>
                  <a:lnTo>
                    <a:pt x="327545" y="82486"/>
                  </a:lnTo>
                  <a:lnTo>
                    <a:pt x="282041" y="93624"/>
                  </a:lnTo>
                  <a:lnTo>
                    <a:pt x="239623" y="111467"/>
                  </a:lnTo>
                  <a:lnTo>
                    <a:pt x="200875" y="135382"/>
                  </a:lnTo>
                  <a:lnTo>
                    <a:pt x="166433" y="164782"/>
                  </a:lnTo>
                  <a:lnTo>
                    <a:pt x="136880" y="199059"/>
                  </a:lnTo>
                  <a:lnTo>
                    <a:pt x="112839" y="237604"/>
                  </a:lnTo>
                  <a:lnTo>
                    <a:pt x="94919" y="279806"/>
                  </a:lnTo>
                  <a:lnTo>
                    <a:pt x="83718" y="325056"/>
                  </a:lnTo>
                  <a:lnTo>
                    <a:pt x="79857" y="372757"/>
                  </a:lnTo>
                  <a:lnTo>
                    <a:pt x="83718" y="420471"/>
                  </a:lnTo>
                  <a:lnTo>
                    <a:pt x="94919" y="465734"/>
                  </a:lnTo>
                  <a:lnTo>
                    <a:pt x="112839" y="507923"/>
                  </a:lnTo>
                  <a:lnTo>
                    <a:pt x="136880" y="546468"/>
                  </a:lnTo>
                  <a:lnTo>
                    <a:pt x="166433" y="580745"/>
                  </a:lnTo>
                  <a:lnTo>
                    <a:pt x="200875" y="610146"/>
                  </a:lnTo>
                  <a:lnTo>
                    <a:pt x="239623" y="634060"/>
                  </a:lnTo>
                  <a:lnTo>
                    <a:pt x="282041" y="651903"/>
                  </a:lnTo>
                  <a:lnTo>
                    <a:pt x="327545" y="663041"/>
                  </a:lnTo>
                  <a:lnTo>
                    <a:pt x="375513" y="666889"/>
                  </a:lnTo>
                  <a:lnTo>
                    <a:pt x="423468" y="663041"/>
                  </a:lnTo>
                  <a:lnTo>
                    <a:pt x="468972" y="651903"/>
                  </a:lnTo>
                  <a:lnTo>
                    <a:pt x="511390" y="634060"/>
                  </a:lnTo>
                  <a:lnTo>
                    <a:pt x="550138" y="610146"/>
                  </a:lnTo>
                  <a:lnTo>
                    <a:pt x="584581" y="580745"/>
                  </a:lnTo>
                  <a:lnTo>
                    <a:pt x="614133" y="546468"/>
                  </a:lnTo>
                  <a:lnTo>
                    <a:pt x="638175" y="507923"/>
                  </a:lnTo>
                  <a:lnTo>
                    <a:pt x="656094" y="465721"/>
                  </a:lnTo>
                  <a:lnTo>
                    <a:pt x="667296" y="420471"/>
                  </a:lnTo>
                  <a:lnTo>
                    <a:pt x="671169" y="372757"/>
                  </a:lnTo>
                  <a:close/>
                </a:path>
                <a:path w="748029" h="748029">
                  <a:moveTo>
                    <a:pt x="747471" y="391414"/>
                  </a:moveTo>
                  <a:lnTo>
                    <a:pt x="746772" y="345490"/>
                  </a:lnTo>
                  <a:lnTo>
                    <a:pt x="740257" y="298970"/>
                  </a:lnTo>
                  <a:lnTo>
                    <a:pt x="728014" y="253580"/>
                  </a:lnTo>
                  <a:lnTo>
                    <a:pt x="710653" y="211010"/>
                  </a:lnTo>
                  <a:lnTo>
                    <a:pt x="688555" y="171526"/>
                  </a:lnTo>
                  <a:lnTo>
                    <a:pt x="662165" y="135420"/>
                  </a:lnTo>
                  <a:lnTo>
                    <a:pt x="631863" y="102946"/>
                  </a:lnTo>
                  <a:lnTo>
                    <a:pt x="598093" y="74396"/>
                  </a:lnTo>
                  <a:lnTo>
                    <a:pt x="561251" y="50038"/>
                  </a:lnTo>
                  <a:lnTo>
                    <a:pt x="521741" y="30149"/>
                  </a:lnTo>
                  <a:lnTo>
                    <a:pt x="480009" y="14998"/>
                  </a:lnTo>
                  <a:lnTo>
                    <a:pt x="436448" y="4851"/>
                  </a:lnTo>
                  <a:lnTo>
                    <a:pt x="391464" y="0"/>
                  </a:lnTo>
                  <a:lnTo>
                    <a:pt x="345490" y="711"/>
                  </a:lnTo>
                  <a:lnTo>
                    <a:pt x="298932" y="7251"/>
                  </a:lnTo>
                  <a:lnTo>
                    <a:pt x="253530" y="19494"/>
                  </a:lnTo>
                  <a:lnTo>
                    <a:pt x="210959" y="36855"/>
                  </a:lnTo>
                  <a:lnTo>
                    <a:pt x="171488" y="58953"/>
                  </a:lnTo>
                  <a:lnTo>
                    <a:pt x="135382" y="85344"/>
                  </a:lnTo>
                  <a:lnTo>
                    <a:pt x="102933" y="115646"/>
                  </a:lnTo>
                  <a:lnTo>
                    <a:pt x="74396" y="149415"/>
                  </a:lnTo>
                  <a:lnTo>
                    <a:pt x="50038" y="186258"/>
                  </a:lnTo>
                  <a:lnTo>
                    <a:pt x="30149" y="225767"/>
                  </a:lnTo>
                  <a:lnTo>
                    <a:pt x="14998" y="267500"/>
                  </a:lnTo>
                  <a:lnTo>
                    <a:pt x="4851" y="311061"/>
                  </a:lnTo>
                  <a:lnTo>
                    <a:pt x="0" y="356044"/>
                  </a:lnTo>
                  <a:lnTo>
                    <a:pt x="685" y="402018"/>
                  </a:lnTo>
                  <a:lnTo>
                    <a:pt x="7213" y="448576"/>
                  </a:lnTo>
                  <a:lnTo>
                    <a:pt x="19443" y="493979"/>
                  </a:lnTo>
                  <a:lnTo>
                    <a:pt x="36804" y="536549"/>
                  </a:lnTo>
                  <a:lnTo>
                    <a:pt x="58902" y="576021"/>
                  </a:lnTo>
                  <a:lnTo>
                    <a:pt x="85293" y="612127"/>
                  </a:lnTo>
                  <a:lnTo>
                    <a:pt x="115595" y="644575"/>
                  </a:lnTo>
                  <a:lnTo>
                    <a:pt x="149364" y="673112"/>
                  </a:lnTo>
                  <a:lnTo>
                    <a:pt x="186207" y="697471"/>
                  </a:lnTo>
                  <a:lnTo>
                    <a:pt x="225717" y="717359"/>
                  </a:lnTo>
                  <a:lnTo>
                    <a:pt x="267449" y="732510"/>
                  </a:lnTo>
                  <a:lnTo>
                    <a:pt x="311010" y="742657"/>
                  </a:lnTo>
                  <a:lnTo>
                    <a:pt x="355993" y="747509"/>
                  </a:lnTo>
                  <a:lnTo>
                    <a:pt x="401967" y="746823"/>
                  </a:lnTo>
                  <a:lnTo>
                    <a:pt x="448538" y="740295"/>
                  </a:lnTo>
                  <a:lnTo>
                    <a:pt x="438632" y="691908"/>
                  </a:lnTo>
                  <a:lnTo>
                    <a:pt x="390956" y="698055"/>
                  </a:lnTo>
                  <a:lnTo>
                    <a:pt x="344081" y="697191"/>
                  </a:lnTo>
                  <a:lnTo>
                    <a:pt x="298589" y="689724"/>
                  </a:lnTo>
                  <a:lnTo>
                    <a:pt x="255079" y="676046"/>
                  </a:lnTo>
                  <a:lnTo>
                    <a:pt x="214134" y="656539"/>
                  </a:lnTo>
                  <a:lnTo>
                    <a:pt x="176364" y="631583"/>
                  </a:lnTo>
                  <a:lnTo>
                    <a:pt x="142328" y="601599"/>
                  </a:lnTo>
                  <a:lnTo>
                    <a:pt x="112649" y="566940"/>
                  </a:lnTo>
                  <a:lnTo>
                    <a:pt x="87909" y="528015"/>
                  </a:lnTo>
                  <a:lnTo>
                    <a:pt x="68694" y="485216"/>
                  </a:lnTo>
                  <a:lnTo>
                    <a:pt x="55600" y="438924"/>
                  </a:lnTo>
                  <a:lnTo>
                    <a:pt x="49428" y="391223"/>
                  </a:lnTo>
                  <a:lnTo>
                    <a:pt x="50253" y="344322"/>
                  </a:lnTo>
                  <a:lnTo>
                    <a:pt x="57696" y="298792"/>
                  </a:lnTo>
                  <a:lnTo>
                    <a:pt x="71361" y="255257"/>
                  </a:lnTo>
                  <a:lnTo>
                    <a:pt x="90868" y="214287"/>
                  </a:lnTo>
                  <a:lnTo>
                    <a:pt x="115798" y="176479"/>
                  </a:lnTo>
                  <a:lnTo>
                    <a:pt x="145796" y="142430"/>
                  </a:lnTo>
                  <a:lnTo>
                    <a:pt x="180441" y="112725"/>
                  </a:lnTo>
                  <a:lnTo>
                    <a:pt x="219367" y="87972"/>
                  </a:lnTo>
                  <a:lnTo>
                    <a:pt x="262166" y="68745"/>
                  </a:lnTo>
                  <a:lnTo>
                    <a:pt x="308457" y="55638"/>
                  </a:lnTo>
                  <a:lnTo>
                    <a:pt x="356184" y="49441"/>
                  </a:lnTo>
                  <a:lnTo>
                    <a:pt x="403123" y="50266"/>
                  </a:lnTo>
                  <a:lnTo>
                    <a:pt x="448665" y="57696"/>
                  </a:lnTo>
                  <a:lnTo>
                    <a:pt x="492226" y="71361"/>
                  </a:lnTo>
                  <a:lnTo>
                    <a:pt x="533209" y="90868"/>
                  </a:lnTo>
                  <a:lnTo>
                    <a:pt x="571017" y="115811"/>
                  </a:lnTo>
                  <a:lnTo>
                    <a:pt x="605078" y="145808"/>
                  </a:lnTo>
                  <a:lnTo>
                    <a:pt x="634784" y="180479"/>
                  </a:lnTo>
                  <a:lnTo>
                    <a:pt x="659536" y="219405"/>
                  </a:lnTo>
                  <a:lnTo>
                    <a:pt x="678764" y="262216"/>
                  </a:lnTo>
                  <a:lnTo>
                    <a:pt x="691870" y="308495"/>
                  </a:lnTo>
                  <a:lnTo>
                    <a:pt x="698030" y="356209"/>
                  </a:lnTo>
                  <a:lnTo>
                    <a:pt x="697204" y="403123"/>
                  </a:lnTo>
                  <a:lnTo>
                    <a:pt x="689762" y="448652"/>
                  </a:lnTo>
                  <a:lnTo>
                    <a:pt x="676097" y="492213"/>
                  </a:lnTo>
                  <a:lnTo>
                    <a:pt x="656590" y="533196"/>
                  </a:lnTo>
                  <a:lnTo>
                    <a:pt x="631659" y="571004"/>
                  </a:lnTo>
                  <a:lnTo>
                    <a:pt x="601662" y="605066"/>
                  </a:lnTo>
                  <a:lnTo>
                    <a:pt x="567016" y="634758"/>
                  </a:lnTo>
                  <a:lnTo>
                    <a:pt x="528091" y="659511"/>
                  </a:lnTo>
                  <a:lnTo>
                    <a:pt x="485292" y="678713"/>
                  </a:lnTo>
                  <a:lnTo>
                    <a:pt x="439013" y="691781"/>
                  </a:lnTo>
                  <a:lnTo>
                    <a:pt x="448919" y="740168"/>
                  </a:lnTo>
                  <a:lnTo>
                    <a:pt x="494245" y="727913"/>
                  </a:lnTo>
                  <a:lnTo>
                    <a:pt x="536765" y="710526"/>
                  </a:lnTo>
                  <a:lnTo>
                    <a:pt x="576199" y="688416"/>
                  </a:lnTo>
                  <a:lnTo>
                    <a:pt x="612254" y="662012"/>
                  </a:lnTo>
                  <a:lnTo>
                    <a:pt x="644677" y="631710"/>
                  </a:lnTo>
                  <a:lnTo>
                    <a:pt x="673176" y="597928"/>
                  </a:lnTo>
                  <a:lnTo>
                    <a:pt x="697496" y="561098"/>
                  </a:lnTo>
                  <a:lnTo>
                    <a:pt x="717359" y="521614"/>
                  </a:lnTo>
                  <a:lnTo>
                    <a:pt x="732497" y="479894"/>
                  </a:lnTo>
                  <a:lnTo>
                    <a:pt x="742619" y="436359"/>
                  </a:lnTo>
                  <a:lnTo>
                    <a:pt x="747471" y="3914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748015" y="4608575"/>
              <a:ext cx="746760" cy="749935"/>
            </a:xfrm>
            <a:custGeom>
              <a:avLst/>
              <a:gdLst/>
              <a:ahLst/>
              <a:cxnLst/>
              <a:rect l="l" t="t" r="r" b="b"/>
              <a:pathLst>
                <a:path w="746759" h="749935">
                  <a:moveTo>
                    <a:pt x="368300" y="0"/>
                  </a:moveTo>
                  <a:lnTo>
                    <a:pt x="321521" y="3556"/>
                  </a:lnTo>
                  <a:lnTo>
                    <a:pt x="276550" y="12699"/>
                  </a:lnTo>
                  <a:lnTo>
                    <a:pt x="233730" y="27071"/>
                  </a:lnTo>
                  <a:lnTo>
                    <a:pt x="193409" y="46317"/>
                  </a:lnTo>
                  <a:lnTo>
                    <a:pt x="155933" y="70079"/>
                  </a:lnTo>
                  <a:lnTo>
                    <a:pt x="121646" y="98001"/>
                  </a:lnTo>
                  <a:lnTo>
                    <a:pt x="90894" y="129726"/>
                  </a:lnTo>
                  <a:lnTo>
                    <a:pt x="64024" y="164899"/>
                  </a:lnTo>
                  <a:lnTo>
                    <a:pt x="41382" y="203161"/>
                  </a:lnTo>
                  <a:lnTo>
                    <a:pt x="23312" y="244157"/>
                  </a:lnTo>
                  <a:lnTo>
                    <a:pt x="10161" y="287531"/>
                  </a:lnTo>
                  <a:lnTo>
                    <a:pt x="2275" y="332925"/>
                  </a:lnTo>
                  <a:lnTo>
                    <a:pt x="0" y="379983"/>
                  </a:lnTo>
                  <a:lnTo>
                    <a:pt x="3543" y="426962"/>
                  </a:lnTo>
                  <a:lnTo>
                    <a:pt x="12648" y="472124"/>
                  </a:lnTo>
                  <a:lnTo>
                    <a:pt x="26959" y="515123"/>
                  </a:lnTo>
                  <a:lnTo>
                    <a:pt x="46123" y="555611"/>
                  </a:lnTo>
                  <a:lnTo>
                    <a:pt x="69784" y="593242"/>
                  </a:lnTo>
                  <a:lnTo>
                    <a:pt x="97589" y="627669"/>
                  </a:lnTo>
                  <a:lnTo>
                    <a:pt x="129182" y="658544"/>
                  </a:lnTo>
                  <a:lnTo>
                    <a:pt x="164210" y="685522"/>
                  </a:lnTo>
                  <a:lnTo>
                    <a:pt x="202318" y="708256"/>
                  </a:lnTo>
                  <a:lnTo>
                    <a:pt x="243152" y="726398"/>
                  </a:lnTo>
                  <a:lnTo>
                    <a:pt x="286356" y="739602"/>
                  </a:lnTo>
                  <a:lnTo>
                    <a:pt x="331577" y="747521"/>
                  </a:lnTo>
                  <a:lnTo>
                    <a:pt x="378459" y="749807"/>
                  </a:lnTo>
                  <a:lnTo>
                    <a:pt x="377825" y="703071"/>
                  </a:lnTo>
                  <a:lnTo>
                    <a:pt x="367537" y="703071"/>
                  </a:lnTo>
                  <a:lnTo>
                    <a:pt x="319318" y="698630"/>
                  </a:lnTo>
                  <a:lnTo>
                    <a:pt x="273426" y="687451"/>
                  </a:lnTo>
                  <a:lnTo>
                    <a:pt x="230355" y="670052"/>
                  </a:lnTo>
                  <a:lnTo>
                    <a:pt x="190601" y="646952"/>
                  </a:lnTo>
                  <a:lnTo>
                    <a:pt x="154658" y="618667"/>
                  </a:lnTo>
                  <a:lnTo>
                    <a:pt x="123021" y="585714"/>
                  </a:lnTo>
                  <a:lnTo>
                    <a:pt x="96185" y="548613"/>
                  </a:lnTo>
                  <a:lnTo>
                    <a:pt x="74643" y="507879"/>
                  </a:lnTo>
                  <a:lnTo>
                    <a:pt x="58891" y="464031"/>
                  </a:lnTo>
                  <a:lnTo>
                    <a:pt x="49424" y="417586"/>
                  </a:lnTo>
                  <a:lnTo>
                    <a:pt x="46735" y="369061"/>
                  </a:lnTo>
                  <a:lnTo>
                    <a:pt x="51159" y="320635"/>
                  </a:lnTo>
                  <a:lnTo>
                    <a:pt x="62285" y="274539"/>
                  </a:lnTo>
                  <a:lnTo>
                    <a:pt x="79600" y="231271"/>
                  </a:lnTo>
                  <a:lnTo>
                    <a:pt x="102590" y="191331"/>
                  </a:lnTo>
                  <a:lnTo>
                    <a:pt x="130740" y="155215"/>
                  </a:lnTo>
                  <a:lnTo>
                    <a:pt x="163536" y="123422"/>
                  </a:lnTo>
                  <a:lnTo>
                    <a:pt x="200465" y="96450"/>
                  </a:lnTo>
                  <a:lnTo>
                    <a:pt x="241012" y="74798"/>
                  </a:lnTo>
                  <a:lnTo>
                    <a:pt x="284663" y="58962"/>
                  </a:lnTo>
                  <a:lnTo>
                    <a:pt x="330904" y="49442"/>
                  </a:lnTo>
                  <a:lnTo>
                    <a:pt x="379222" y="46735"/>
                  </a:lnTo>
                  <a:lnTo>
                    <a:pt x="427441" y="51177"/>
                  </a:lnTo>
                  <a:lnTo>
                    <a:pt x="473333" y="62356"/>
                  </a:lnTo>
                  <a:lnTo>
                    <a:pt x="516404" y="79755"/>
                  </a:lnTo>
                  <a:lnTo>
                    <a:pt x="556158" y="102855"/>
                  </a:lnTo>
                  <a:lnTo>
                    <a:pt x="592101" y="131140"/>
                  </a:lnTo>
                  <a:lnTo>
                    <a:pt x="623738" y="164093"/>
                  </a:lnTo>
                  <a:lnTo>
                    <a:pt x="650574" y="201194"/>
                  </a:lnTo>
                  <a:lnTo>
                    <a:pt x="672116" y="241928"/>
                  </a:lnTo>
                  <a:lnTo>
                    <a:pt x="687868" y="285776"/>
                  </a:lnTo>
                  <a:lnTo>
                    <a:pt x="697335" y="332221"/>
                  </a:lnTo>
                  <a:lnTo>
                    <a:pt x="700024" y="380745"/>
                  </a:lnTo>
                  <a:lnTo>
                    <a:pt x="746759" y="381634"/>
                  </a:lnTo>
                  <a:lnTo>
                    <a:pt x="746759" y="369823"/>
                  </a:lnTo>
                  <a:lnTo>
                    <a:pt x="743216" y="322845"/>
                  </a:lnTo>
                  <a:lnTo>
                    <a:pt x="734111" y="277683"/>
                  </a:lnTo>
                  <a:lnTo>
                    <a:pt x="719800" y="234684"/>
                  </a:lnTo>
                  <a:lnTo>
                    <a:pt x="700636" y="194196"/>
                  </a:lnTo>
                  <a:lnTo>
                    <a:pt x="676975" y="156565"/>
                  </a:lnTo>
                  <a:lnTo>
                    <a:pt x="649170" y="122138"/>
                  </a:lnTo>
                  <a:lnTo>
                    <a:pt x="617577" y="91263"/>
                  </a:lnTo>
                  <a:lnTo>
                    <a:pt x="582549" y="64285"/>
                  </a:lnTo>
                  <a:lnTo>
                    <a:pt x="544441" y="41551"/>
                  </a:lnTo>
                  <a:lnTo>
                    <a:pt x="503607" y="23409"/>
                  </a:lnTo>
                  <a:lnTo>
                    <a:pt x="460403" y="10205"/>
                  </a:lnTo>
                  <a:lnTo>
                    <a:pt x="415182" y="2286"/>
                  </a:lnTo>
                  <a:lnTo>
                    <a:pt x="368300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4319" y="4770119"/>
              <a:ext cx="454151" cy="423672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281159" y="4608575"/>
            <a:ext cx="749935" cy="749935"/>
            <a:chOff x="9281159" y="4608575"/>
            <a:chExt cx="749935" cy="749935"/>
          </a:xfrm>
        </p:grpSpPr>
        <p:sp>
          <p:nvSpPr>
            <p:cNvPr id="35" name="object 35"/>
            <p:cNvSpPr/>
            <p:nvPr/>
          </p:nvSpPr>
          <p:spPr>
            <a:xfrm>
              <a:off x="9281693" y="4609247"/>
              <a:ext cx="748030" cy="748030"/>
            </a:xfrm>
            <a:custGeom>
              <a:avLst/>
              <a:gdLst/>
              <a:ahLst/>
              <a:cxnLst/>
              <a:rect l="l" t="t" r="r" b="b"/>
              <a:pathLst>
                <a:path w="748029" h="748029">
                  <a:moveTo>
                    <a:pt x="670026" y="372706"/>
                  </a:moveTo>
                  <a:lnTo>
                    <a:pt x="666165" y="325005"/>
                  </a:lnTo>
                  <a:lnTo>
                    <a:pt x="655027" y="279742"/>
                  </a:lnTo>
                  <a:lnTo>
                    <a:pt x="637184" y="237553"/>
                  </a:lnTo>
                  <a:lnTo>
                    <a:pt x="613270" y="199009"/>
                  </a:lnTo>
                  <a:lnTo>
                    <a:pt x="583869" y="164731"/>
                  </a:lnTo>
                  <a:lnTo>
                    <a:pt x="549592" y="135331"/>
                  </a:lnTo>
                  <a:lnTo>
                    <a:pt x="511048" y="111417"/>
                  </a:lnTo>
                  <a:lnTo>
                    <a:pt x="468858" y="93573"/>
                  </a:lnTo>
                  <a:lnTo>
                    <a:pt x="423595" y="82435"/>
                  </a:lnTo>
                  <a:lnTo>
                    <a:pt x="375894" y="78574"/>
                  </a:lnTo>
                  <a:lnTo>
                    <a:pt x="328180" y="82435"/>
                  </a:lnTo>
                  <a:lnTo>
                    <a:pt x="282930" y="93573"/>
                  </a:lnTo>
                  <a:lnTo>
                    <a:pt x="240728" y="111417"/>
                  </a:lnTo>
                  <a:lnTo>
                    <a:pt x="202184" y="135331"/>
                  </a:lnTo>
                  <a:lnTo>
                    <a:pt x="167906" y="164731"/>
                  </a:lnTo>
                  <a:lnTo>
                    <a:pt x="138506" y="199009"/>
                  </a:lnTo>
                  <a:lnTo>
                    <a:pt x="114592" y="237553"/>
                  </a:lnTo>
                  <a:lnTo>
                    <a:pt x="96748" y="279755"/>
                  </a:lnTo>
                  <a:lnTo>
                    <a:pt x="85610" y="325005"/>
                  </a:lnTo>
                  <a:lnTo>
                    <a:pt x="81762" y="372706"/>
                  </a:lnTo>
                  <a:lnTo>
                    <a:pt x="85610" y="420420"/>
                  </a:lnTo>
                  <a:lnTo>
                    <a:pt x="96748" y="465683"/>
                  </a:lnTo>
                  <a:lnTo>
                    <a:pt x="114592" y="507873"/>
                  </a:lnTo>
                  <a:lnTo>
                    <a:pt x="138506" y="546417"/>
                  </a:lnTo>
                  <a:lnTo>
                    <a:pt x="167906" y="580694"/>
                  </a:lnTo>
                  <a:lnTo>
                    <a:pt x="202184" y="610095"/>
                  </a:lnTo>
                  <a:lnTo>
                    <a:pt x="240728" y="634009"/>
                  </a:lnTo>
                  <a:lnTo>
                    <a:pt x="282930" y="651852"/>
                  </a:lnTo>
                  <a:lnTo>
                    <a:pt x="328180" y="662990"/>
                  </a:lnTo>
                  <a:lnTo>
                    <a:pt x="375894" y="666838"/>
                  </a:lnTo>
                  <a:lnTo>
                    <a:pt x="423595" y="662990"/>
                  </a:lnTo>
                  <a:lnTo>
                    <a:pt x="468858" y="651852"/>
                  </a:lnTo>
                  <a:lnTo>
                    <a:pt x="511048" y="634009"/>
                  </a:lnTo>
                  <a:lnTo>
                    <a:pt x="549592" y="610095"/>
                  </a:lnTo>
                  <a:lnTo>
                    <a:pt x="583869" y="580694"/>
                  </a:lnTo>
                  <a:lnTo>
                    <a:pt x="613270" y="546417"/>
                  </a:lnTo>
                  <a:lnTo>
                    <a:pt x="637184" y="507873"/>
                  </a:lnTo>
                  <a:lnTo>
                    <a:pt x="655027" y="465670"/>
                  </a:lnTo>
                  <a:lnTo>
                    <a:pt x="666165" y="420420"/>
                  </a:lnTo>
                  <a:lnTo>
                    <a:pt x="670026" y="372706"/>
                  </a:lnTo>
                  <a:close/>
                </a:path>
                <a:path w="748029" h="748029">
                  <a:moveTo>
                    <a:pt x="747522" y="391401"/>
                  </a:moveTo>
                  <a:lnTo>
                    <a:pt x="746798" y="345452"/>
                  </a:lnTo>
                  <a:lnTo>
                    <a:pt x="740257" y="298919"/>
                  </a:lnTo>
                  <a:lnTo>
                    <a:pt x="728014" y="253530"/>
                  </a:lnTo>
                  <a:lnTo>
                    <a:pt x="710653" y="210959"/>
                  </a:lnTo>
                  <a:lnTo>
                    <a:pt x="688555" y="171488"/>
                  </a:lnTo>
                  <a:lnTo>
                    <a:pt x="662165" y="135382"/>
                  </a:lnTo>
                  <a:lnTo>
                    <a:pt x="631863" y="102933"/>
                  </a:lnTo>
                  <a:lnTo>
                    <a:pt x="598093" y="74396"/>
                  </a:lnTo>
                  <a:lnTo>
                    <a:pt x="561251" y="50038"/>
                  </a:lnTo>
                  <a:lnTo>
                    <a:pt x="521741" y="30149"/>
                  </a:lnTo>
                  <a:lnTo>
                    <a:pt x="480009" y="14998"/>
                  </a:lnTo>
                  <a:lnTo>
                    <a:pt x="436448" y="4851"/>
                  </a:lnTo>
                  <a:lnTo>
                    <a:pt x="391464" y="0"/>
                  </a:lnTo>
                  <a:lnTo>
                    <a:pt x="345490" y="685"/>
                  </a:lnTo>
                  <a:lnTo>
                    <a:pt x="298932" y="7200"/>
                  </a:lnTo>
                  <a:lnTo>
                    <a:pt x="253530" y="19469"/>
                  </a:lnTo>
                  <a:lnTo>
                    <a:pt x="210959" y="36855"/>
                  </a:lnTo>
                  <a:lnTo>
                    <a:pt x="171488" y="58966"/>
                  </a:lnTo>
                  <a:lnTo>
                    <a:pt x="135382" y="85382"/>
                  </a:lnTo>
                  <a:lnTo>
                    <a:pt x="102933" y="115684"/>
                  </a:lnTo>
                  <a:lnTo>
                    <a:pt x="74396" y="149479"/>
                  </a:lnTo>
                  <a:lnTo>
                    <a:pt x="50038" y="186321"/>
                  </a:lnTo>
                  <a:lnTo>
                    <a:pt x="30149" y="225831"/>
                  </a:lnTo>
                  <a:lnTo>
                    <a:pt x="14998" y="267576"/>
                  </a:lnTo>
                  <a:lnTo>
                    <a:pt x="4851" y="311137"/>
                  </a:lnTo>
                  <a:lnTo>
                    <a:pt x="0" y="356120"/>
                  </a:lnTo>
                  <a:lnTo>
                    <a:pt x="685" y="402094"/>
                  </a:lnTo>
                  <a:lnTo>
                    <a:pt x="7213" y="448652"/>
                  </a:lnTo>
                  <a:lnTo>
                    <a:pt x="19469" y="494030"/>
                  </a:lnTo>
                  <a:lnTo>
                    <a:pt x="36855" y="536587"/>
                  </a:lnTo>
                  <a:lnTo>
                    <a:pt x="58966" y="576046"/>
                  </a:lnTo>
                  <a:lnTo>
                    <a:pt x="85382" y="612140"/>
                  </a:lnTo>
                  <a:lnTo>
                    <a:pt x="115684" y="644588"/>
                  </a:lnTo>
                  <a:lnTo>
                    <a:pt x="149466" y="673125"/>
                  </a:lnTo>
                  <a:lnTo>
                    <a:pt x="186309" y="697484"/>
                  </a:lnTo>
                  <a:lnTo>
                    <a:pt x="225806" y="717372"/>
                  </a:lnTo>
                  <a:lnTo>
                    <a:pt x="267538" y="732523"/>
                  </a:lnTo>
                  <a:lnTo>
                    <a:pt x="311086" y="742657"/>
                  </a:lnTo>
                  <a:lnTo>
                    <a:pt x="356044" y="747509"/>
                  </a:lnTo>
                  <a:lnTo>
                    <a:pt x="401993" y="746798"/>
                  </a:lnTo>
                  <a:lnTo>
                    <a:pt x="448538" y="740244"/>
                  </a:lnTo>
                  <a:lnTo>
                    <a:pt x="438759" y="691984"/>
                  </a:lnTo>
                  <a:lnTo>
                    <a:pt x="391058" y="698131"/>
                  </a:lnTo>
                  <a:lnTo>
                    <a:pt x="344157" y="697255"/>
                  </a:lnTo>
                  <a:lnTo>
                    <a:pt x="298640" y="689787"/>
                  </a:lnTo>
                  <a:lnTo>
                    <a:pt x="255117" y="676097"/>
                  </a:lnTo>
                  <a:lnTo>
                    <a:pt x="214172" y="656564"/>
                  </a:lnTo>
                  <a:lnTo>
                    <a:pt x="176390" y="631609"/>
                  </a:lnTo>
                  <a:lnTo>
                    <a:pt x="142367" y="601611"/>
                  </a:lnTo>
                  <a:lnTo>
                    <a:pt x="112699" y="566966"/>
                  </a:lnTo>
                  <a:lnTo>
                    <a:pt x="87972" y="528053"/>
                  </a:lnTo>
                  <a:lnTo>
                    <a:pt x="68783" y="485267"/>
                  </a:lnTo>
                  <a:lnTo>
                    <a:pt x="55727" y="439000"/>
                  </a:lnTo>
                  <a:lnTo>
                    <a:pt x="49517" y="391299"/>
                  </a:lnTo>
                  <a:lnTo>
                    <a:pt x="50330" y="344385"/>
                  </a:lnTo>
                  <a:lnTo>
                    <a:pt x="57746" y="298856"/>
                  </a:lnTo>
                  <a:lnTo>
                    <a:pt x="71412" y="255295"/>
                  </a:lnTo>
                  <a:lnTo>
                    <a:pt x="90893" y="214312"/>
                  </a:lnTo>
                  <a:lnTo>
                    <a:pt x="115836" y="176504"/>
                  </a:lnTo>
                  <a:lnTo>
                    <a:pt x="145834" y="142443"/>
                  </a:lnTo>
                  <a:lnTo>
                    <a:pt x="180492" y="112750"/>
                  </a:lnTo>
                  <a:lnTo>
                    <a:pt x="219430" y="87998"/>
                  </a:lnTo>
                  <a:lnTo>
                    <a:pt x="262255" y="68795"/>
                  </a:lnTo>
                  <a:lnTo>
                    <a:pt x="308584" y="55714"/>
                  </a:lnTo>
                  <a:lnTo>
                    <a:pt x="356285" y="49517"/>
                  </a:lnTo>
                  <a:lnTo>
                    <a:pt x="403186" y="50330"/>
                  </a:lnTo>
                  <a:lnTo>
                    <a:pt x="448716" y="57746"/>
                  </a:lnTo>
                  <a:lnTo>
                    <a:pt x="492252" y="71412"/>
                  </a:lnTo>
                  <a:lnTo>
                    <a:pt x="533222" y="90893"/>
                  </a:lnTo>
                  <a:lnTo>
                    <a:pt x="571030" y="115836"/>
                  </a:lnTo>
                  <a:lnTo>
                    <a:pt x="605078" y="145834"/>
                  </a:lnTo>
                  <a:lnTo>
                    <a:pt x="634784" y="180492"/>
                  </a:lnTo>
                  <a:lnTo>
                    <a:pt x="659536" y="219430"/>
                  </a:lnTo>
                  <a:lnTo>
                    <a:pt x="678764" y="262255"/>
                  </a:lnTo>
                  <a:lnTo>
                    <a:pt x="691870" y="308571"/>
                  </a:lnTo>
                  <a:lnTo>
                    <a:pt x="698068" y="356285"/>
                  </a:lnTo>
                  <a:lnTo>
                    <a:pt x="697242" y="403186"/>
                  </a:lnTo>
                  <a:lnTo>
                    <a:pt x="689813" y="448716"/>
                  </a:lnTo>
                  <a:lnTo>
                    <a:pt x="676148" y="492252"/>
                  </a:lnTo>
                  <a:lnTo>
                    <a:pt x="656640" y="533222"/>
                  </a:lnTo>
                  <a:lnTo>
                    <a:pt x="631698" y="571030"/>
                  </a:lnTo>
                  <a:lnTo>
                    <a:pt x="601700" y="605078"/>
                  </a:lnTo>
                  <a:lnTo>
                    <a:pt x="567029" y="634784"/>
                  </a:lnTo>
                  <a:lnTo>
                    <a:pt x="528104" y="659536"/>
                  </a:lnTo>
                  <a:lnTo>
                    <a:pt x="485292" y="678764"/>
                  </a:lnTo>
                  <a:lnTo>
                    <a:pt x="439013" y="691857"/>
                  </a:lnTo>
                  <a:lnTo>
                    <a:pt x="448919" y="740244"/>
                  </a:lnTo>
                  <a:lnTo>
                    <a:pt x="494284" y="727964"/>
                  </a:lnTo>
                  <a:lnTo>
                    <a:pt x="536816" y="710565"/>
                  </a:lnTo>
                  <a:lnTo>
                    <a:pt x="576262" y="688441"/>
                  </a:lnTo>
                  <a:lnTo>
                    <a:pt x="612330" y="662025"/>
                  </a:lnTo>
                  <a:lnTo>
                    <a:pt x="644766" y="631723"/>
                  </a:lnTo>
                  <a:lnTo>
                    <a:pt x="673277" y="597941"/>
                  </a:lnTo>
                  <a:lnTo>
                    <a:pt x="697598" y="561111"/>
                  </a:lnTo>
                  <a:lnTo>
                    <a:pt x="717448" y="521627"/>
                  </a:lnTo>
                  <a:lnTo>
                    <a:pt x="732574" y="479907"/>
                  </a:lnTo>
                  <a:lnTo>
                    <a:pt x="742696" y="436359"/>
                  </a:lnTo>
                  <a:lnTo>
                    <a:pt x="747522" y="391401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281159" y="4608575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4" h="749935">
                  <a:moveTo>
                    <a:pt x="369824" y="0"/>
                  </a:moveTo>
                  <a:lnTo>
                    <a:pt x="322845" y="3554"/>
                  </a:lnTo>
                  <a:lnTo>
                    <a:pt x="277683" y="12691"/>
                  </a:lnTo>
                  <a:lnTo>
                    <a:pt x="234684" y="27056"/>
                  </a:lnTo>
                  <a:lnTo>
                    <a:pt x="194196" y="46292"/>
                  </a:lnTo>
                  <a:lnTo>
                    <a:pt x="156565" y="70044"/>
                  </a:lnTo>
                  <a:lnTo>
                    <a:pt x="122138" y="97957"/>
                  </a:lnTo>
                  <a:lnTo>
                    <a:pt x="91263" y="129675"/>
                  </a:lnTo>
                  <a:lnTo>
                    <a:pt x="64285" y="164843"/>
                  </a:lnTo>
                  <a:lnTo>
                    <a:pt x="41551" y="203105"/>
                  </a:lnTo>
                  <a:lnTo>
                    <a:pt x="23409" y="244105"/>
                  </a:lnTo>
                  <a:lnTo>
                    <a:pt x="10205" y="287489"/>
                  </a:lnTo>
                  <a:lnTo>
                    <a:pt x="2286" y="332900"/>
                  </a:lnTo>
                  <a:lnTo>
                    <a:pt x="0" y="379983"/>
                  </a:lnTo>
                  <a:lnTo>
                    <a:pt x="3554" y="426962"/>
                  </a:lnTo>
                  <a:lnTo>
                    <a:pt x="12691" y="472124"/>
                  </a:lnTo>
                  <a:lnTo>
                    <a:pt x="27056" y="515123"/>
                  </a:lnTo>
                  <a:lnTo>
                    <a:pt x="46292" y="555611"/>
                  </a:lnTo>
                  <a:lnTo>
                    <a:pt x="70044" y="593242"/>
                  </a:lnTo>
                  <a:lnTo>
                    <a:pt x="97957" y="627669"/>
                  </a:lnTo>
                  <a:lnTo>
                    <a:pt x="129675" y="658544"/>
                  </a:lnTo>
                  <a:lnTo>
                    <a:pt x="164843" y="685522"/>
                  </a:lnTo>
                  <a:lnTo>
                    <a:pt x="203105" y="708256"/>
                  </a:lnTo>
                  <a:lnTo>
                    <a:pt x="244105" y="726398"/>
                  </a:lnTo>
                  <a:lnTo>
                    <a:pt x="287489" y="739602"/>
                  </a:lnTo>
                  <a:lnTo>
                    <a:pt x="332900" y="747521"/>
                  </a:lnTo>
                  <a:lnTo>
                    <a:pt x="379984" y="749807"/>
                  </a:lnTo>
                  <a:lnTo>
                    <a:pt x="379349" y="702817"/>
                  </a:lnTo>
                  <a:lnTo>
                    <a:pt x="368935" y="702817"/>
                  </a:lnTo>
                  <a:lnTo>
                    <a:pt x="320542" y="698379"/>
                  </a:lnTo>
                  <a:lnTo>
                    <a:pt x="274481" y="687208"/>
                  </a:lnTo>
                  <a:lnTo>
                    <a:pt x="231248" y="669822"/>
                  </a:lnTo>
                  <a:lnTo>
                    <a:pt x="191342" y="646736"/>
                  </a:lnTo>
                  <a:lnTo>
                    <a:pt x="155261" y="618467"/>
                  </a:lnTo>
                  <a:lnTo>
                    <a:pt x="123503" y="585532"/>
                  </a:lnTo>
                  <a:lnTo>
                    <a:pt x="96566" y="548447"/>
                  </a:lnTo>
                  <a:lnTo>
                    <a:pt x="74948" y="507729"/>
                  </a:lnTo>
                  <a:lnTo>
                    <a:pt x="59147" y="463893"/>
                  </a:lnTo>
                  <a:lnTo>
                    <a:pt x="49662" y="417456"/>
                  </a:lnTo>
                  <a:lnTo>
                    <a:pt x="46990" y="368934"/>
                  </a:lnTo>
                  <a:lnTo>
                    <a:pt x="51428" y="320542"/>
                  </a:lnTo>
                  <a:lnTo>
                    <a:pt x="62599" y="274481"/>
                  </a:lnTo>
                  <a:lnTo>
                    <a:pt x="79985" y="231248"/>
                  </a:lnTo>
                  <a:lnTo>
                    <a:pt x="103071" y="191342"/>
                  </a:lnTo>
                  <a:lnTo>
                    <a:pt x="131340" y="155261"/>
                  </a:lnTo>
                  <a:lnTo>
                    <a:pt x="164275" y="123503"/>
                  </a:lnTo>
                  <a:lnTo>
                    <a:pt x="201360" y="96566"/>
                  </a:lnTo>
                  <a:lnTo>
                    <a:pt x="242078" y="74948"/>
                  </a:lnTo>
                  <a:lnTo>
                    <a:pt x="285914" y="59147"/>
                  </a:lnTo>
                  <a:lnTo>
                    <a:pt x="332351" y="49662"/>
                  </a:lnTo>
                  <a:lnTo>
                    <a:pt x="380873" y="46989"/>
                  </a:lnTo>
                  <a:lnTo>
                    <a:pt x="429265" y="51428"/>
                  </a:lnTo>
                  <a:lnTo>
                    <a:pt x="475326" y="62599"/>
                  </a:lnTo>
                  <a:lnTo>
                    <a:pt x="518559" y="79985"/>
                  </a:lnTo>
                  <a:lnTo>
                    <a:pt x="558465" y="103071"/>
                  </a:lnTo>
                  <a:lnTo>
                    <a:pt x="594546" y="131340"/>
                  </a:lnTo>
                  <a:lnTo>
                    <a:pt x="626304" y="164275"/>
                  </a:lnTo>
                  <a:lnTo>
                    <a:pt x="653241" y="201360"/>
                  </a:lnTo>
                  <a:lnTo>
                    <a:pt x="674859" y="242078"/>
                  </a:lnTo>
                  <a:lnTo>
                    <a:pt x="690660" y="285914"/>
                  </a:lnTo>
                  <a:lnTo>
                    <a:pt x="700145" y="332351"/>
                  </a:lnTo>
                  <a:lnTo>
                    <a:pt x="702818" y="380872"/>
                  </a:lnTo>
                  <a:lnTo>
                    <a:pt x="749808" y="381634"/>
                  </a:lnTo>
                  <a:lnTo>
                    <a:pt x="749808" y="369823"/>
                  </a:lnTo>
                  <a:lnTo>
                    <a:pt x="746253" y="322845"/>
                  </a:lnTo>
                  <a:lnTo>
                    <a:pt x="737116" y="277683"/>
                  </a:lnTo>
                  <a:lnTo>
                    <a:pt x="722751" y="234684"/>
                  </a:lnTo>
                  <a:lnTo>
                    <a:pt x="703515" y="194196"/>
                  </a:lnTo>
                  <a:lnTo>
                    <a:pt x="679763" y="156565"/>
                  </a:lnTo>
                  <a:lnTo>
                    <a:pt x="651850" y="122138"/>
                  </a:lnTo>
                  <a:lnTo>
                    <a:pt x="620132" y="91263"/>
                  </a:lnTo>
                  <a:lnTo>
                    <a:pt x="584964" y="64285"/>
                  </a:lnTo>
                  <a:lnTo>
                    <a:pt x="546702" y="41551"/>
                  </a:lnTo>
                  <a:lnTo>
                    <a:pt x="505702" y="23409"/>
                  </a:lnTo>
                  <a:lnTo>
                    <a:pt x="462318" y="10205"/>
                  </a:lnTo>
                  <a:lnTo>
                    <a:pt x="416907" y="2286"/>
                  </a:lnTo>
                  <a:lnTo>
                    <a:pt x="369824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415" y="4767071"/>
              <a:ext cx="457200" cy="42367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908296" y="4239005"/>
            <a:ext cx="337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</a:t>
            </a:r>
            <a:r>
              <a:rPr dirty="0" sz="1200" spc="-20">
                <a:latin typeface="Arial MT"/>
                <a:cs typeface="Arial MT"/>
              </a:rPr>
              <a:t>S</a:t>
            </a:r>
            <a:r>
              <a:rPr dirty="0" sz="120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06795" y="4239005"/>
            <a:ext cx="9601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JAVASCRIPT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02371" y="4239005"/>
            <a:ext cx="642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JQU</a:t>
            </a:r>
            <a:r>
              <a:rPr dirty="0" sz="1200" spc="-1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RY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91853" y="4239005"/>
            <a:ext cx="329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S</a:t>
            </a:r>
            <a:r>
              <a:rPr dirty="0" sz="1200">
                <a:latin typeface="Arial MT"/>
                <a:cs typeface="Arial MT"/>
              </a:rPr>
              <a:t>QL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18534" y="5495924"/>
            <a:ext cx="558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-10">
                <a:latin typeface="Arial MT"/>
                <a:cs typeface="Arial MT"/>
              </a:rPr>
              <a:t>S</a:t>
            </a:r>
            <a:r>
              <a:rPr dirty="0" sz="1200">
                <a:latin typeface="Arial MT"/>
                <a:cs typeface="Arial MT"/>
              </a:rPr>
              <a:t>QL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58180" y="5494781"/>
            <a:ext cx="12261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Arial MT"/>
                <a:cs typeface="Arial MT"/>
              </a:rPr>
              <a:t>CONSUMO</a:t>
            </a:r>
            <a:r>
              <a:rPr dirty="0" sz="1000" spc="-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 spc="5">
                <a:latin typeface="Arial MT"/>
                <a:cs typeface="Arial MT"/>
              </a:rPr>
              <a:t>APIS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42784" y="5505448"/>
            <a:ext cx="6330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5">
                <a:latin typeface="Arial MT"/>
                <a:cs typeface="Arial MT"/>
              </a:rPr>
              <a:t>E</a:t>
            </a:r>
            <a:r>
              <a:rPr dirty="0" sz="1100" spc="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20">
                <a:latin typeface="Arial MT"/>
                <a:cs typeface="Arial MT"/>
              </a:rPr>
              <a:t>I</a:t>
            </a:r>
            <a:r>
              <a:rPr dirty="0" sz="1100">
                <a:latin typeface="Arial MT"/>
                <a:cs typeface="Arial MT"/>
              </a:rPr>
              <a:t>NG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83152" y="5806211"/>
            <a:ext cx="749935" cy="748030"/>
            <a:chOff x="3883152" y="5806211"/>
            <a:chExt cx="749935" cy="748030"/>
          </a:xfrm>
        </p:grpSpPr>
        <p:sp>
          <p:nvSpPr>
            <p:cNvPr id="46" name="object 46"/>
            <p:cNvSpPr/>
            <p:nvPr/>
          </p:nvSpPr>
          <p:spPr>
            <a:xfrm>
              <a:off x="3884701" y="5806222"/>
              <a:ext cx="748030" cy="748030"/>
            </a:xfrm>
            <a:custGeom>
              <a:avLst/>
              <a:gdLst/>
              <a:ahLst/>
              <a:cxnLst/>
              <a:rect l="l" t="t" r="r" b="b"/>
              <a:pathLst>
                <a:path w="748029" h="748029">
                  <a:moveTo>
                    <a:pt x="669010" y="373595"/>
                  </a:moveTo>
                  <a:lnTo>
                    <a:pt x="665149" y="325894"/>
                  </a:lnTo>
                  <a:lnTo>
                    <a:pt x="654011" y="280631"/>
                  </a:lnTo>
                  <a:lnTo>
                    <a:pt x="636168" y="238442"/>
                  </a:lnTo>
                  <a:lnTo>
                    <a:pt x="612254" y="199898"/>
                  </a:lnTo>
                  <a:lnTo>
                    <a:pt x="582853" y="165620"/>
                  </a:lnTo>
                  <a:lnTo>
                    <a:pt x="548576" y="136220"/>
                  </a:lnTo>
                  <a:lnTo>
                    <a:pt x="510032" y="112306"/>
                  </a:lnTo>
                  <a:lnTo>
                    <a:pt x="467842" y="94462"/>
                  </a:lnTo>
                  <a:lnTo>
                    <a:pt x="422579" y="83324"/>
                  </a:lnTo>
                  <a:lnTo>
                    <a:pt x="374878" y="79463"/>
                  </a:lnTo>
                  <a:lnTo>
                    <a:pt x="327164" y="83324"/>
                  </a:lnTo>
                  <a:lnTo>
                    <a:pt x="281914" y="94462"/>
                  </a:lnTo>
                  <a:lnTo>
                    <a:pt x="239712" y="112306"/>
                  </a:lnTo>
                  <a:lnTo>
                    <a:pt x="201168" y="136220"/>
                  </a:lnTo>
                  <a:lnTo>
                    <a:pt x="166890" y="165620"/>
                  </a:lnTo>
                  <a:lnTo>
                    <a:pt x="137490" y="199898"/>
                  </a:lnTo>
                  <a:lnTo>
                    <a:pt x="113576" y="238442"/>
                  </a:lnTo>
                  <a:lnTo>
                    <a:pt x="95732" y="280631"/>
                  </a:lnTo>
                  <a:lnTo>
                    <a:pt x="84594" y="325894"/>
                  </a:lnTo>
                  <a:lnTo>
                    <a:pt x="80746" y="373595"/>
                  </a:lnTo>
                  <a:lnTo>
                    <a:pt x="84594" y="421309"/>
                  </a:lnTo>
                  <a:lnTo>
                    <a:pt x="95732" y="466559"/>
                  </a:lnTo>
                  <a:lnTo>
                    <a:pt x="113576" y="508762"/>
                  </a:lnTo>
                  <a:lnTo>
                    <a:pt x="137490" y="547306"/>
                  </a:lnTo>
                  <a:lnTo>
                    <a:pt x="166890" y="581583"/>
                  </a:lnTo>
                  <a:lnTo>
                    <a:pt x="201168" y="610984"/>
                  </a:lnTo>
                  <a:lnTo>
                    <a:pt x="239712" y="634898"/>
                  </a:lnTo>
                  <a:lnTo>
                    <a:pt x="281914" y="652741"/>
                  </a:lnTo>
                  <a:lnTo>
                    <a:pt x="327164" y="663879"/>
                  </a:lnTo>
                  <a:lnTo>
                    <a:pt x="374878" y="667727"/>
                  </a:lnTo>
                  <a:lnTo>
                    <a:pt x="422579" y="663879"/>
                  </a:lnTo>
                  <a:lnTo>
                    <a:pt x="467829" y="652741"/>
                  </a:lnTo>
                  <a:lnTo>
                    <a:pt x="510032" y="634898"/>
                  </a:lnTo>
                  <a:lnTo>
                    <a:pt x="548576" y="610984"/>
                  </a:lnTo>
                  <a:lnTo>
                    <a:pt x="582853" y="581583"/>
                  </a:lnTo>
                  <a:lnTo>
                    <a:pt x="612254" y="547306"/>
                  </a:lnTo>
                  <a:lnTo>
                    <a:pt x="636168" y="508762"/>
                  </a:lnTo>
                  <a:lnTo>
                    <a:pt x="654011" y="466559"/>
                  </a:lnTo>
                  <a:lnTo>
                    <a:pt x="665149" y="421309"/>
                  </a:lnTo>
                  <a:lnTo>
                    <a:pt x="669010" y="373595"/>
                  </a:lnTo>
                  <a:close/>
                </a:path>
                <a:path w="748029" h="748029">
                  <a:moveTo>
                    <a:pt x="747598" y="391401"/>
                  </a:moveTo>
                  <a:lnTo>
                    <a:pt x="746899" y="345452"/>
                  </a:lnTo>
                  <a:lnTo>
                    <a:pt x="740384" y="298919"/>
                  </a:lnTo>
                  <a:lnTo>
                    <a:pt x="728116" y="253530"/>
                  </a:lnTo>
                  <a:lnTo>
                    <a:pt x="710730" y="210959"/>
                  </a:lnTo>
                  <a:lnTo>
                    <a:pt x="688619" y="171488"/>
                  </a:lnTo>
                  <a:lnTo>
                    <a:pt x="662203" y="135382"/>
                  </a:lnTo>
                  <a:lnTo>
                    <a:pt x="631901" y="102933"/>
                  </a:lnTo>
                  <a:lnTo>
                    <a:pt x="598106" y="74396"/>
                  </a:lnTo>
                  <a:lnTo>
                    <a:pt x="561263" y="50038"/>
                  </a:lnTo>
                  <a:lnTo>
                    <a:pt x="521754" y="30149"/>
                  </a:lnTo>
                  <a:lnTo>
                    <a:pt x="480009" y="14998"/>
                  </a:lnTo>
                  <a:lnTo>
                    <a:pt x="436448" y="4851"/>
                  </a:lnTo>
                  <a:lnTo>
                    <a:pt x="391464" y="0"/>
                  </a:lnTo>
                  <a:lnTo>
                    <a:pt x="345490" y="685"/>
                  </a:lnTo>
                  <a:lnTo>
                    <a:pt x="298932" y="7200"/>
                  </a:lnTo>
                  <a:lnTo>
                    <a:pt x="253530" y="19443"/>
                  </a:lnTo>
                  <a:lnTo>
                    <a:pt x="210959" y="36804"/>
                  </a:lnTo>
                  <a:lnTo>
                    <a:pt x="171488" y="58902"/>
                  </a:lnTo>
                  <a:lnTo>
                    <a:pt x="135382" y="85293"/>
                  </a:lnTo>
                  <a:lnTo>
                    <a:pt x="102933" y="115595"/>
                  </a:lnTo>
                  <a:lnTo>
                    <a:pt x="74396" y="149364"/>
                  </a:lnTo>
                  <a:lnTo>
                    <a:pt x="50038" y="186207"/>
                  </a:lnTo>
                  <a:lnTo>
                    <a:pt x="30149" y="225717"/>
                  </a:lnTo>
                  <a:lnTo>
                    <a:pt x="14998" y="267449"/>
                  </a:lnTo>
                  <a:lnTo>
                    <a:pt x="4851" y="311010"/>
                  </a:lnTo>
                  <a:lnTo>
                    <a:pt x="0" y="355993"/>
                  </a:lnTo>
                  <a:lnTo>
                    <a:pt x="685" y="401967"/>
                  </a:lnTo>
                  <a:lnTo>
                    <a:pt x="7213" y="448525"/>
                  </a:lnTo>
                  <a:lnTo>
                    <a:pt x="19469" y="493928"/>
                  </a:lnTo>
                  <a:lnTo>
                    <a:pt x="36855" y="536498"/>
                  </a:lnTo>
                  <a:lnTo>
                    <a:pt x="58966" y="575983"/>
                  </a:lnTo>
                  <a:lnTo>
                    <a:pt x="85382" y="612089"/>
                  </a:lnTo>
                  <a:lnTo>
                    <a:pt x="115684" y="644563"/>
                  </a:lnTo>
                  <a:lnTo>
                    <a:pt x="149479" y="673112"/>
                  </a:lnTo>
                  <a:lnTo>
                    <a:pt x="186321" y="697471"/>
                  </a:lnTo>
                  <a:lnTo>
                    <a:pt x="225831" y="717359"/>
                  </a:lnTo>
                  <a:lnTo>
                    <a:pt x="267576" y="732510"/>
                  </a:lnTo>
                  <a:lnTo>
                    <a:pt x="311137" y="742657"/>
                  </a:lnTo>
                  <a:lnTo>
                    <a:pt x="356120" y="747509"/>
                  </a:lnTo>
                  <a:lnTo>
                    <a:pt x="402094" y="746798"/>
                  </a:lnTo>
                  <a:lnTo>
                    <a:pt x="448665" y="740244"/>
                  </a:lnTo>
                  <a:lnTo>
                    <a:pt x="438759" y="691857"/>
                  </a:lnTo>
                  <a:lnTo>
                    <a:pt x="391058" y="698030"/>
                  </a:lnTo>
                  <a:lnTo>
                    <a:pt x="344157" y="697191"/>
                  </a:lnTo>
                  <a:lnTo>
                    <a:pt x="298640" y="689737"/>
                  </a:lnTo>
                  <a:lnTo>
                    <a:pt x="255117" y="676059"/>
                  </a:lnTo>
                  <a:lnTo>
                    <a:pt x="214172" y="656551"/>
                  </a:lnTo>
                  <a:lnTo>
                    <a:pt x="176390" y="631596"/>
                  </a:lnTo>
                  <a:lnTo>
                    <a:pt x="142367" y="601611"/>
                  </a:lnTo>
                  <a:lnTo>
                    <a:pt x="112699" y="566953"/>
                  </a:lnTo>
                  <a:lnTo>
                    <a:pt x="87972" y="528053"/>
                  </a:lnTo>
                  <a:lnTo>
                    <a:pt x="68783" y="485267"/>
                  </a:lnTo>
                  <a:lnTo>
                    <a:pt x="55727" y="439000"/>
                  </a:lnTo>
                  <a:lnTo>
                    <a:pt x="49517" y="391274"/>
                  </a:lnTo>
                  <a:lnTo>
                    <a:pt x="50342" y="344335"/>
                  </a:lnTo>
                  <a:lnTo>
                    <a:pt x="57772" y="298792"/>
                  </a:lnTo>
                  <a:lnTo>
                    <a:pt x="71437" y="255231"/>
                  </a:lnTo>
                  <a:lnTo>
                    <a:pt x="90944" y="214249"/>
                  </a:lnTo>
                  <a:lnTo>
                    <a:pt x="115887" y="176441"/>
                  </a:lnTo>
                  <a:lnTo>
                    <a:pt x="145884" y="142379"/>
                  </a:lnTo>
                  <a:lnTo>
                    <a:pt x="180555" y="112674"/>
                  </a:lnTo>
                  <a:lnTo>
                    <a:pt x="219481" y="87922"/>
                  </a:lnTo>
                  <a:lnTo>
                    <a:pt x="262293" y="68694"/>
                  </a:lnTo>
                  <a:lnTo>
                    <a:pt x="308584" y="55587"/>
                  </a:lnTo>
                  <a:lnTo>
                    <a:pt x="356285" y="49428"/>
                  </a:lnTo>
                  <a:lnTo>
                    <a:pt x="403199" y="50253"/>
                  </a:lnTo>
                  <a:lnTo>
                    <a:pt x="448729" y="57696"/>
                  </a:lnTo>
                  <a:lnTo>
                    <a:pt x="492290" y="71361"/>
                  </a:lnTo>
                  <a:lnTo>
                    <a:pt x="533273" y="90868"/>
                  </a:lnTo>
                  <a:lnTo>
                    <a:pt x="571080" y="115798"/>
                  </a:lnTo>
                  <a:lnTo>
                    <a:pt x="605142" y="145796"/>
                  </a:lnTo>
                  <a:lnTo>
                    <a:pt x="634834" y="180441"/>
                  </a:lnTo>
                  <a:lnTo>
                    <a:pt x="659587" y="219367"/>
                  </a:lnTo>
                  <a:lnTo>
                    <a:pt x="678789" y="262166"/>
                  </a:lnTo>
                  <a:lnTo>
                    <a:pt x="691870" y="308444"/>
                  </a:lnTo>
                  <a:lnTo>
                    <a:pt x="698068" y="356184"/>
                  </a:lnTo>
                  <a:lnTo>
                    <a:pt x="697242" y="403123"/>
                  </a:lnTo>
                  <a:lnTo>
                    <a:pt x="689813" y="448665"/>
                  </a:lnTo>
                  <a:lnTo>
                    <a:pt x="676148" y="492226"/>
                  </a:lnTo>
                  <a:lnTo>
                    <a:pt x="656640" y="533209"/>
                  </a:lnTo>
                  <a:lnTo>
                    <a:pt x="631698" y="571017"/>
                  </a:lnTo>
                  <a:lnTo>
                    <a:pt x="601700" y="605078"/>
                  </a:lnTo>
                  <a:lnTo>
                    <a:pt x="567029" y="634784"/>
                  </a:lnTo>
                  <a:lnTo>
                    <a:pt x="528104" y="659536"/>
                  </a:lnTo>
                  <a:lnTo>
                    <a:pt x="485292" y="678764"/>
                  </a:lnTo>
                  <a:lnTo>
                    <a:pt x="439013" y="691857"/>
                  </a:lnTo>
                  <a:lnTo>
                    <a:pt x="448919" y="740244"/>
                  </a:lnTo>
                  <a:lnTo>
                    <a:pt x="494284" y="727964"/>
                  </a:lnTo>
                  <a:lnTo>
                    <a:pt x="536816" y="710565"/>
                  </a:lnTo>
                  <a:lnTo>
                    <a:pt x="576262" y="688441"/>
                  </a:lnTo>
                  <a:lnTo>
                    <a:pt x="612343" y="662025"/>
                  </a:lnTo>
                  <a:lnTo>
                    <a:pt x="644766" y="631723"/>
                  </a:lnTo>
                  <a:lnTo>
                    <a:pt x="673290" y="597941"/>
                  </a:lnTo>
                  <a:lnTo>
                    <a:pt x="697611" y="561111"/>
                  </a:lnTo>
                  <a:lnTo>
                    <a:pt x="717486" y="521627"/>
                  </a:lnTo>
                  <a:lnTo>
                    <a:pt x="732612" y="479907"/>
                  </a:lnTo>
                  <a:lnTo>
                    <a:pt x="742746" y="436359"/>
                  </a:lnTo>
                  <a:lnTo>
                    <a:pt x="747598" y="391401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883152" y="5806439"/>
              <a:ext cx="749935" cy="746760"/>
            </a:xfrm>
            <a:custGeom>
              <a:avLst/>
              <a:gdLst/>
              <a:ahLst/>
              <a:cxnLst/>
              <a:rect l="l" t="t" r="r" b="b"/>
              <a:pathLst>
                <a:path w="749935" h="746759">
                  <a:moveTo>
                    <a:pt x="369950" y="0"/>
                  </a:moveTo>
                  <a:lnTo>
                    <a:pt x="322945" y="3543"/>
                  </a:lnTo>
                  <a:lnTo>
                    <a:pt x="277760" y="12647"/>
                  </a:lnTo>
                  <a:lnTo>
                    <a:pt x="234742" y="26958"/>
                  </a:lnTo>
                  <a:lnTo>
                    <a:pt x="194238" y="46119"/>
                  </a:lnTo>
                  <a:lnTo>
                    <a:pt x="156595" y="69777"/>
                  </a:lnTo>
                  <a:lnTo>
                    <a:pt x="122158" y="97576"/>
                  </a:lnTo>
                  <a:lnTo>
                    <a:pt x="91275" y="129163"/>
                  </a:lnTo>
                  <a:lnTo>
                    <a:pt x="64292" y="164181"/>
                  </a:lnTo>
                  <a:lnTo>
                    <a:pt x="41555" y="202276"/>
                  </a:lnTo>
                  <a:lnTo>
                    <a:pt x="23410" y="243094"/>
                  </a:lnTo>
                  <a:lnTo>
                    <a:pt x="10206" y="286279"/>
                  </a:lnTo>
                  <a:lnTo>
                    <a:pt x="2286" y="331477"/>
                  </a:lnTo>
                  <a:lnTo>
                    <a:pt x="0" y="378332"/>
                  </a:lnTo>
                  <a:lnTo>
                    <a:pt x="3554" y="425136"/>
                  </a:lnTo>
                  <a:lnTo>
                    <a:pt x="12691" y="470125"/>
                  </a:lnTo>
                  <a:lnTo>
                    <a:pt x="27054" y="512955"/>
                  </a:lnTo>
                  <a:lnTo>
                    <a:pt x="46288" y="553282"/>
                  </a:lnTo>
                  <a:lnTo>
                    <a:pt x="70037" y="590762"/>
                  </a:lnTo>
                  <a:lnTo>
                    <a:pt x="97945" y="625050"/>
                  </a:lnTo>
                  <a:lnTo>
                    <a:pt x="129656" y="655801"/>
                  </a:lnTo>
                  <a:lnTo>
                    <a:pt x="164813" y="682672"/>
                  </a:lnTo>
                  <a:lnTo>
                    <a:pt x="203063" y="705317"/>
                  </a:lnTo>
                  <a:lnTo>
                    <a:pt x="244048" y="723393"/>
                  </a:lnTo>
                  <a:lnTo>
                    <a:pt x="287412" y="736555"/>
                  </a:lnTo>
                  <a:lnTo>
                    <a:pt x="332800" y="744459"/>
                  </a:lnTo>
                  <a:lnTo>
                    <a:pt x="379857" y="746759"/>
                  </a:lnTo>
                  <a:lnTo>
                    <a:pt x="379222" y="700024"/>
                  </a:lnTo>
                  <a:lnTo>
                    <a:pt x="368935" y="700024"/>
                  </a:lnTo>
                  <a:lnTo>
                    <a:pt x="320508" y="695600"/>
                  </a:lnTo>
                  <a:lnTo>
                    <a:pt x="274412" y="684473"/>
                  </a:lnTo>
                  <a:lnTo>
                    <a:pt x="231147" y="667156"/>
                  </a:lnTo>
                  <a:lnTo>
                    <a:pt x="191210" y="644163"/>
                  </a:lnTo>
                  <a:lnTo>
                    <a:pt x="155100" y="616007"/>
                  </a:lnTo>
                  <a:lnTo>
                    <a:pt x="123316" y="583202"/>
                  </a:lnTo>
                  <a:lnTo>
                    <a:pt x="96356" y="546261"/>
                  </a:lnTo>
                  <a:lnTo>
                    <a:pt x="74720" y="505698"/>
                  </a:lnTo>
                  <a:lnTo>
                    <a:pt x="58905" y="462026"/>
                  </a:lnTo>
                  <a:lnTo>
                    <a:pt x="49411" y="415759"/>
                  </a:lnTo>
                  <a:lnTo>
                    <a:pt x="46736" y="367411"/>
                  </a:lnTo>
                  <a:lnTo>
                    <a:pt x="51177" y="319223"/>
                  </a:lnTo>
                  <a:lnTo>
                    <a:pt x="62357" y="273356"/>
                  </a:lnTo>
                  <a:lnTo>
                    <a:pt x="79757" y="230306"/>
                  </a:lnTo>
                  <a:lnTo>
                    <a:pt x="102861" y="190568"/>
                  </a:lnTo>
                  <a:lnTo>
                    <a:pt x="131152" y="154638"/>
                  </a:lnTo>
                  <a:lnTo>
                    <a:pt x="164113" y="123009"/>
                  </a:lnTo>
                  <a:lnTo>
                    <a:pt x="201227" y="96179"/>
                  </a:lnTo>
                  <a:lnTo>
                    <a:pt x="241977" y="74641"/>
                  </a:lnTo>
                  <a:lnTo>
                    <a:pt x="285846" y="58891"/>
                  </a:lnTo>
                  <a:lnTo>
                    <a:pt x="332317" y="49424"/>
                  </a:lnTo>
                  <a:lnTo>
                    <a:pt x="380873" y="46736"/>
                  </a:lnTo>
                  <a:lnTo>
                    <a:pt x="429299" y="51159"/>
                  </a:lnTo>
                  <a:lnTo>
                    <a:pt x="475395" y="62286"/>
                  </a:lnTo>
                  <a:lnTo>
                    <a:pt x="518660" y="79603"/>
                  </a:lnTo>
                  <a:lnTo>
                    <a:pt x="558597" y="102596"/>
                  </a:lnTo>
                  <a:lnTo>
                    <a:pt x="594707" y="130752"/>
                  </a:lnTo>
                  <a:lnTo>
                    <a:pt x="626491" y="163557"/>
                  </a:lnTo>
                  <a:lnTo>
                    <a:pt x="653451" y="200498"/>
                  </a:lnTo>
                  <a:lnTo>
                    <a:pt x="675087" y="241061"/>
                  </a:lnTo>
                  <a:lnTo>
                    <a:pt x="690902" y="284733"/>
                  </a:lnTo>
                  <a:lnTo>
                    <a:pt x="700396" y="331000"/>
                  </a:lnTo>
                  <a:lnTo>
                    <a:pt x="703072" y="379349"/>
                  </a:lnTo>
                  <a:lnTo>
                    <a:pt x="749808" y="380111"/>
                  </a:lnTo>
                  <a:lnTo>
                    <a:pt x="749808" y="368426"/>
                  </a:lnTo>
                  <a:lnTo>
                    <a:pt x="746253" y="321623"/>
                  </a:lnTo>
                  <a:lnTo>
                    <a:pt x="737116" y="276634"/>
                  </a:lnTo>
                  <a:lnTo>
                    <a:pt x="722753" y="233804"/>
                  </a:lnTo>
                  <a:lnTo>
                    <a:pt x="703519" y="193477"/>
                  </a:lnTo>
                  <a:lnTo>
                    <a:pt x="679770" y="155997"/>
                  </a:lnTo>
                  <a:lnTo>
                    <a:pt x="651862" y="121709"/>
                  </a:lnTo>
                  <a:lnTo>
                    <a:pt x="620151" y="90958"/>
                  </a:lnTo>
                  <a:lnTo>
                    <a:pt x="584994" y="64087"/>
                  </a:lnTo>
                  <a:lnTo>
                    <a:pt x="546744" y="41442"/>
                  </a:lnTo>
                  <a:lnTo>
                    <a:pt x="505759" y="23366"/>
                  </a:lnTo>
                  <a:lnTo>
                    <a:pt x="462395" y="10204"/>
                  </a:lnTo>
                  <a:lnTo>
                    <a:pt x="417007" y="2300"/>
                  </a:lnTo>
                  <a:lnTo>
                    <a:pt x="369950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32504" y="5967983"/>
              <a:ext cx="454151" cy="426720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5516879" y="5769863"/>
            <a:ext cx="746760" cy="746760"/>
            <a:chOff x="5516879" y="5769863"/>
            <a:chExt cx="746760" cy="746760"/>
          </a:xfrm>
        </p:grpSpPr>
        <p:sp>
          <p:nvSpPr>
            <p:cNvPr id="50" name="object 50"/>
            <p:cNvSpPr/>
            <p:nvPr/>
          </p:nvSpPr>
          <p:spPr>
            <a:xfrm>
              <a:off x="5599175" y="5849111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294132" y="0"/>
                  </a:moveTo>
                  <a:lnTo>
                    <a:pt x="246425" y="3850"/>
                  </a:lnTo>
                  <a:lnTo>
                    <a:pt x="201168" y="14996"/>
                  </a:lnTo>
                  <a:lnTo>
                    <a:pt x="158966" y="32832"/>
                  </a:lnTo>
                  <a:lnTo>
                    <a:pt x="120426" y="56753"/>
                  </a:lnTo>
                  <a:lnTo>
                    <a:pt x="86153" y="86153"/>
                  </a:lnTo>
                  <a:lnTo>
                    <a:pt x="56753" y="120426"/>
                  </a:lnTo>
                  <a:lnTo>
                    <a:pt x="32832" y="158966"/>
                  </a:lnTo>
                  <a:lnTo>
                    <a:pt x="14996" y="201168"/>
                  </a:lnTo>
                  <a:lnTo>
                    <a:pt x="3850" y="246425"/>
                  </a:lnTo>
                  <a:lnTo>
                    <a:pt x="0" y="294131"/>
                  </a:lnTo>
                  <a:lnTo>
                    <a:pt x="3850" y="341838"/>
                  </a:lnTo>
                  <a:lnTo>
                    <a:pt x="14996" y="387096"/>
                  </a:lnTo>
                  <a:lnTo>
                    <a:pt x="32832" y="429297"/>
                  </a:lnTo>
                  <a:lnTo>
                    <a:pt x="56753" y="467837"/>
                  </a:lnTo>
                  <a:lnTo>
                    <a:pt x="86153" y="502110"/>
                  </a:lnTo>
                  <a:lnTo>
                    <a:pt x="120426" y="531510"/>
                  </a:lnTo>
                  <a:lnTo>
                    <a:pt x="158966" y="555431"/>
                  </a:lnTo>
                  <a:lnTo>
                    <a:pt x="201167" y="573267"/>
                  </a:lnTo>
                  <a:lnTo>
                    <a:pt x="246425" y="584413"/>
                  </a:lnTo>
                  <a:lnTo>
                    <a:pt x="294132" y="588264"/>
                  </a:lnTo>
                  <a:lnTo>
                    <a:pt x="341838" y="584413"/>
                  </a:lnTo>
                  <a:lnTo>
                    <a:pt x="387095" y="573267"/>
                  </a:lnTo>
                  <a:lnTo>
                    <a:pt x="429297" y="555431"/>
                  </a:lnTo>
                  <a:lnTo>
                    <a:pt x="467837" y="531510"/>
                  </a:lnTo>
                  <a:lnTo>
                    <a:pt x="502110" y="502110"/>
                  </a:lnTo>
                  <a:lnTo>
                    <a:pt x="531510" y="467837"/>
                  </a:lnTo>
                  <a:lnTo>
                    <a:pt x="555431" y="429297"/>
                  </a:lnTo>
                  <a:lnTo>
                    <a:pt x="573267" y="387095"/>
                  </a:lnTo>
                  <a:lnTo>
                    <a:pt x="584413" y="341838"/>
                  </a:lnTo>
                  <a:lnTo>
                    <a:pt x="588263" y="294131"/>
                  </a:lnTo>
                  <a:lnTo>
                    <a:pt x="584413" y="246425"/>
                  </a:lnTo>
                  <a:lnTo>
                    <a:pt x="573267" y="201167"/>
                  </a:lnTo>
                  <a:lnTo>
                    <a:pt x="555431" y="158966"/>
                  </a:lnTo>
                  <a:lnTo>
                    <a:pt x="531510" y="120426"/>
                  </a:lnTo>
                  <a:lnTo>
                    <a:pt x="502110" y="86153"/>
                  </a:lnTo>
                  <a:lnTo>
                    <a:pt x="467837" y="56753"/>
                  </a:lnTo>
                  <a:lnTo>
                    <a:pt x="429297" y="32832"/>
                  </a:lnTo>
                  <a:lnTo>
                    <a:pt x="387096" y="14996"/>
                  </a:lnTo>
                  <a:lnTo>
                    <a:pt x="341838" y="3850"/>
                  </a:lnTo>
                  <a:lnTo>
                    <a:pt x="29413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516879" y="5769863"/>
              <a:ext cx="746760" cy="746760"/>
            </a:xfrm>
            <a:custGeom>
              <a:avLst/>
              <a:gdLst/>
              <a:ahLst/>
              <a:cxnLst/>
              <a:rect l="l" t="t" r="r" b="b"/>
              <a:pathLst>
                <a:path w="746760" h="746759">
                  <a:moveTo>
                    <a:pt x="368427" y="0"/>
                  </a:moveTo>
                  <a:lnTo>
                    <a:pt x="321621" y="3543"/>
                  </a:lnTo>
                  <a:lnTo>
                    <a:pt x="276626" y="12647"/>
                  </a:lnTo>
                  <a:lnTo>
                    <a:pt x="233788" y="26958"/>
                  </a:lnTo>
                  <a:lnTo>
                    <a:pt x="193452" y="46119"/>
                  </a:lnTo>
                  <a:lnTo>
                    <a:pt x="155962" y="69777"/>
                  </a:lnTo>
                  <a:lnTo>
                    <a:pt x="121665" y="97576"/>
                  </a:lnTo>
                  <a:lnTo>
                    <a:pt x="90907" y="129163"/>
                  </a:lnTo>
                  <a:lnTo>
                    <a:pt x="64032" y="164181"/>
                  </a:lnTo>
                  <a:lnTo>
                    <a:pt x="41385" y="202276"/>
                  </a:lnTo>
                  <a:lnTo>
                    <a:pt x="23314" y="243094"/>
                  </a:lnTo>
                  <a:lnTo>
                    <a:pt x="10162" y="286279"/>
                  </a:lnTo>
                  <a:lnTo>
                    <a:pt x="2275" y="331477"/>
                  </a:lnTo>
                  <a:lnTo>
                    <a:pt x="0" y="378332"/>
                  </a:lnTo>
                  <a:lnTo>
                    <a:pt x="3543" y="425136"/>
                  </a:lnTo>
                  <a:lnTo>
                    <a:pt x="12647" y="470125"/>
                  </a:lnTo>
                  <a:lnTo>
                    <a:pt x="26958" y="512955"/>
                  </a:lnTo>
                  <a:lnTo>
                    <a:pt x="46119" y="553282"/>
                  </a:lnTo>
                  <a:lnTo>
                    <a:pt x="69777" y="590762"/>
                  </a:lnTo>
                  <a:lnTo>
                    <a:pt x="97576" y="625050"/>
                  </a:lnTo>
                  <a:lnTo>
                    <a:pt x="129163" y="655801"/>
                  </a:lnTo>
                  <a:lnTo>
                    <a:pt x="164181" y="682672"/>
                  </a:lnTo>
                  <a:lnTo>
                    <a:pt x="202276" y="705317"/>
                  </a:lnTo>
                  <a:lnTo>
                    <a:pt x="243094" y="723393"/>
                  </a:lnTo>
                  <a:lnTo>
                    <a:pt x="286279" y="736555"/>
                  </a:lnTo>
                  <a:lnTo>
                    <a:pt x="331477" y="744459"/>
                  </a:lnTo>
                  <a:lnTo>
                    <a:pt x="378333" y="746759"/>
                  </a:lnTo>
                  <a:lnTo>
                    <a:pt x="377698" y="700024"/>
                  </a:lnTo>
                  <a:lnTo>
                    <a:pt x="367538" y="700024"/>
                  </a:lnTo>
                  <a:lnTo>
                    <a:pt x="319318" y="695600"/>
                  </a:lnTo>
                  <a:lnTo>
                    <a:pt x="273426" y="684474"/>
                  </a:lnTo>
                  <a:lnTo>
                    <a:pt x="230355" y="667159"/>
                  </a:lnTo>
                  <a:lnTo>
                    <a:pt x="190601" y="644169"/>
                  </a:lnTo>
                  <a:lnTo>
                    <a:pt x="154658" y="616019"/>
                  </a:lnTo>
                  <a:lnTo>
                    <a:pt x="123021" y="583223"/>
                  </a:lnTo>
                  <a:lnTo>
                    <a:pt x="96185" y="546294"/>
                  </a:lnTo>
                  <a:lnTo>
                    <a:pt x="74643" y="505747"/>
                  </a:lnTo>
                  <a:lnTo>
                    <a:pt x="58891" y="462096"/>
                  </a:lnTo>
                  <a:lnTo>
                    <a:pt x="49424" y="415855"/>
                  </a:lnTo>
                  <a:lnTo>
                    <a:pt x="46736" y="367538"/>
                  </a:lnTo>
                  <a:lnTo>
                    <a:pt x="51159" y="319318"/>
                  </a:lnTo>
                  <a:lnTo>
                    <a:pt x="62285" y="273426"/>
                  </a:lnTo>
                  <a:lnTo>
                    <a:pt x="79600" y="230355"/>
                  </a:lnTo>
                  <a:lnTo>
                    <a:pt x="102590" y="190601"/>
                  </a:lnTo>
                  <a:lnTo>
                    <a:pt x="130740" y="154658"/>
                  </a:lnTo>
                  <a:lnTo>
                    <a:pt x="163536" y="123021"/>
                  </a:lnTo>
                  <a:lnTo>
                    <a:pt x="200465" y="96185"/>
                  </a:lnTo>
                  <a:lnTo>
                    <a:pt x="241012" y="74643"/>
                  </a:lnTo>
                  <a:lnTo>
                    <a:pt x="284663" y="58891"/>
                  </a:lnTo>
                  <a:lnTo>
                    <a:pt x="330904" y="49424"/>
                  </a:lnTo>
                  <a:lnTo>
                    <a:pt x="379222" y="46735"/>
                  </a:lnTo>
                  <a:lnTo>
                    <a:pt x="427441" y="51159"/>
                  </a:lnTo>
                  <a:lnTo>
                    <a:pt x="473333" y="62285"/>
                  </a:lnTo>
                  <a:lnTo>
                    <a:pt x="516404" y="79600"/>
                  </a:lnTo>
                  <a:lnTo>
                    <a:pt x="556158" y="102590"/>
                  </a:lnTo>
                  <a:lnTo>
                    <a:pt x="592101" y="130740"/>
                  </a:lnTo>
                  <a:lnTo>
                    <a:pt x="623738" y="163536"/>
                  </a:lnTo>
                  <a:lnTo>
                    <a:pt x="650574" y="200465"/>
                  </a:lnTo>
                  <a:lnTo>
                    <a:pt x="672116" y="241012"/>
                  </a:lnTo>
                  <a:lnTo>
                    <a:pt x="687868" y="284663"/>
                  </a:lnTo>
                  <a:lnTo>
                    <a:pt x="697335" y="330904"/>
                  </a:lnTo>
                  <a:lnTo>
                    <a:pt x="700024" y="379222"/>
                  </a:lnTo>
                  <a:lnTo>
                    <a:pt x="746760" y="380110"/>
                  </a:lnTo>
                  <a:lnTo>
                    <a:pt x="746760" y="368426"/>
                  </a:lnTo>
                  <a:lnTo>
                    <a:pt x="743216" y="321623"/>
                  </a:lnTo>
                  <a:lnTo>
                    <a:pt x="734112" y="276634"/>
                  </a:lnTo>
                  <a:lnTo>
                    <a:pt x="719801" y="233804"/>
                  </a:lnTo>
                  <a:lnTo>
                    <a:pt x="700640" y="193477"/>
                  </a:lnTo>
                  <a:lnTo>
                    <a:pt x="676982" y="155997"/>
                  </a:lnTo>
                  <a:lnTo>
                    <a:pt x="649183" y="121709"/>
                  </a:lnTo>
                  <a:lnTo>
                    <a:pt x="617596" y="90958"/>
                  </a:lnTo>
                  <a:lnTo>
                    <a:pt x="582578" y="64087"/>
                  </a:lnTo>
                  <a:lnTo>
                    <a:pt x="544483" y="41442"/>
                  </a:lnTo>
                  <a:lnTo>
                    <a:pt x="503665" y="23366"/>
                  </a:lnTo>
                  <a:lnTo>
                    <a:pt x="460480" y="10204"/>
                  </a:lnTo>
                  <a:lnTo>
                    <a:pt x="415282" y="2300"/>
                  </a:lnTo>
                  <a:lnTo>
                    <a:pt x="368427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3183" y="5907023"/>
              <a:ext cx="454151" cy="423672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6995159" y="5748527"/>
            <a:ext cx="762635" cy="766445"/>
            <a:chOff x="6995159" y="5748527"/>
            <a:chExt cx="762635" cy="766445"/>
          </a:xfrm>
        </p:grpSpPr>
        <p:sp>
          <p:nvSpPr>
            <p:cNvPr id="54" name="object 54"/>
            <p:cNvSpPr/>
            <p:nvPr/>
          </p:nvSpPr>
          <p:spPr>
            <a:xfrm>
              <a:off x="7009790" y="5767233"/>
              <a:ext cx="748030" cy="748030"/>
            </a:xfrm>
            <a:custGeom>
              <a:avLst/>
              <a:gdLst/>
              <a:ahLst/>
              <a:cxnLst/>
              <a:rect l="l" t="t" r="r" b="b"/>
              <a:pathLst>
                <a:path w="748029" h="748029">
                  <a:moveTo>
                    <a:pt x="747598" y="391401"/>
                  </a:moveTo>
                  <a:lnTo>
                    <a:pt x="746899" y="345452"/>
                  </a:lnTo>
                  <a:lnTo>
                    <a:pt x="740384" y="298919"/>
                  </a:lnTo>
                  <a:lnTo>
                    <a:pt x="728116" y="253530"/>
                  </a:lnTo>
                  <a:lnTo>
                    <a:pt x="710730" y="210959"/>
                  </a:lnTo>
                  <a:lnTo>
                    <a:pt x="688619" y="171488"/>
                  </a:lnTo>
                  <a:lnTo>
                    <a:pt x="662203" y="135382"/>
                  </a:lnTo>
                  <a:lnTo>
                    <a:pt x="631901" y="102933"/>
                  </a:lnTo>
                  <a:lnTo>
                    <a:pt x="598106" y="74396"/>
                  </a:lnTo>
                  <a:lnTo>
                    <a:pt x="561263" y="50038"/>
                  </a:lnTo>
                  <a:lnTo>
                    <a:pt x="521754" y="30149"/>
                  </a:lnTo>
                  <a:lnTo>
                    <a:pt x="480009" y="14998"/>
                  </a:lnTo>
                  <a:lnTo>
                    <a:pt x="436448" y="4851"/>
                  </a:lnTo>
                  <a:lnTo>
                    <a:pt x="391464" y="0"/>
                  </a:lnTo>
                  <a:lnTo>
                    <a:pt x="345490" y="685"/>
                  </a:lnTo>
                  <a:lnTo>
                    <a:pt x="298932" y="7200"/>
                  </a:lnTo>
                  <a:lnTo>
                    <a:pt x="253530" y="19443"/>
                  </a:lnTo>
                  <a:lnTo>
                    <a:pt x="210959" y="36804"/>
                  </a:lnTo>
                  <a:lnTo>
                    <a:pt x="171488" y="58902"/>
                  </a:lnTo>
                  <a:lnTo>
                    <a:pt x="135382" y="85293"/>
                  </a:lnTo>
                  <a:lnTo>
                    <a:pt x="102933" y="115595"/>
                  </a:lnTo>
                  <a:lnTo>
                    <a:pt x="74396" y="149364"/>
                  </a:lnTo>
                  <a:lnTo>
                    <a:pt x="50038" y="186207"/>
                  </a:lnTo>
                  <a:lnTo>
                    <a:pt x="30149" y="225717"/>
                  </a:lnTo>
                  <a:lnTo>
                    <a:pt x="14998" y="267449"/>
                  </a:lnTo>
                  <a:lnTo>
                    <a:pt x="4851" y="311010"/>
                  </a:lnTo>
                  <a:lnTo>
                    <a:pt x="0" y="355993"/>
                  </a:lnTo>
                  <a:lnTo>
                    <a:pt x="685" y="401967"/>
                  </a:lnTo>
                  <a:lnTo>
                    <a:pt x="7213" y="448525"/>
                  </a:lnTo>
                  <a:lnTo>
                    <a:pt x="19469" y="493928"/>
                  </a:lnTo>
                  <a:lnTo>
                    <a:pt x="36855" y="536498"/>
                  </a:lnTo>
                  <a:lnTo>
                    <a:pt x="58966" y="575970"/>
                  </a:lnTo>
                  <a:lnTo>
                    <a:pt x="85382" y="612076"/>
                  </a:lnTo>
                  <a:lnTo>
                    <a:pt x="115684" y="644525"/>
                  </a:lnTo>
                  <a:lnTo>
                    <a:pt x="149479" y="673061"/>
                  </a:lnTo>
                  <a:lnTo>
                    <a:pt x="186321" y="697420"/>
                  </a:lnTo>
                  <a:lnTo>
                    <a:pt x="225831" y="717308"/>
                  </a:lnTo>
                  <a:lnTo>
                    <a:pt x="267576" y="732459"/>
                  </a:lnTo>
                  <a:lnTo>
                    <a:pt x="311137" y="742607"/>
                  </a:lnTo>
                  <a:lnTo>
                    <a:pt x="356120" y="747458"/>
                  </a:lnTo>
                  <a:lnTo>
                    <a:pt x="402094" y="746772"/>
                  </a:lnTo>
                  <a:lnTo>
                    <a:pt x="448665" y="740244"/>
                  </a:lnTo>
                  <a:lnTo>
                    <a:pt x="438759" y="691857"/>
                  </a:lnTo>
                  <a:lnTo>
                    <a:pt x="391058" y="698004"/>
                  </a:lnTo>
                  <a:lnTo>
                    <a:pt x="344157" y="697141"/>
                  </a:lnTo>
                  <a:lnTo>
                    <a:pt x="298640" y="689686"/>
                  </a:lnTo>
                  <a:lnTo>
                    <a:pt x="255117" y="676008"/>
                  </a:lnTo>
                  <a:lnTo>
                    <a:pt x="214172" y="656501"/>
                  </a:lnTo>
                  <a:lnTo>
                    <a:pt x="176390" y="631558"/>
                  </a:lnTo>
                  <a:lnTo>
                    <a:pt x="142367" y="601573"/>
                  </a:lnTo>
                  <a:lnTo>
                    <a:pt x="112699" y="566940"/>
                  </a:lnTo>
                  <a:lnTo>
                    <a:pt x="87972" y="528040"/>
                  </a:lnTo>
                  <a:lnTo>
                    <a:pt x="68783" y="485267"/>
                  </a:lnTo>
                  <a:lnTo>
                    <a:pt x="55727" y="439000"/>
                  </a:lnTo>
                  <a:lnTo>
                    <a:pt x="53568" y="422503"/>
                  </a:lnTo>
                  <a:lnTo>
                    <a:pt x="58267" y="441540"/>
                  </a:lnTo>
                  <a:lnTo>
                    <a:pt x="76111" y="483743"/>
                  </a:lnTo>
                  <a:lnTo>
                    <a:pt x="100025" y="522287"/>
                  </a:lnTo>
                  <a:lnTo>
                    <a:pt x="129425" y="556564"/>
                  </a:lnTo>
                  <a:lnTo>
                    <a:pt x="163703" y="585965"/>
                  </a:lnTo>
                  <a:lnTo>
                    <a:pt x="202247" y="609879"/>
                  </a:lnTo>
                  <a:lnTo>
                    <a:pt x="244449" y="627722"/>
                  </a:lnTo>
                  <a:lnTo>
                    <a:pt x="289699" y="638860"/>
                  </a:lnTo>
                  <a:lnTo>
                    <a:pt x="337413" y="642708"/>
                  </a:lnTo>
                  <a:lnTo>
                    <a:pt x="385114" y="638860"/>
                  </a:lnTo>
                  <a:lnTo>
                    <a:pt x="430377" y="627722"/>
                  </a:lnTo>
                  <a:lnTo>
                    <a:pt x="472567" y="609879"/>
                  </a:lnTo>
                  <a:lnTo>
                    <a:pt x="511111" y="585965"/>
                  </a:lnTo>
                  <a:lnTo>
                    <a:pt x="545388" y="556564"/>
                  </a:lnTo>
                  <a:lnTo>
                    <a:pt x="574789" y="522287"/>
                  </a:lnTo>
                  <a:lnTo>
                    <a:pt x="598703" y="483743"/>
                  </a:lnTo>
                  <a:lnTo>
                    <a:pt x="616546" y="441540"/>
                  </a:lnTo>
                  <a:lnTo>
                    <a:pt x="627684" y="396290"/>
                  </a:lnTo>
                  <a:lnTo>
                    <a:pt x="631545" y="348576"/>
                  </a:lnTo>
                  <a:lnTo>
                    <a:pt x="627684" y="300875"/>
                  </a:lnTo>
                  <a:lnTo>
                    <a:pt x="616546" y="255612"/>
                  </a:lnTo>
                  <a:lnTo>
                    <a:pt x="598703" y="213423"/>
                  </a:lnTo>
                  <a:lnTo>
                    <a:pt x="574789" y="174879"/>
                  </a:lnTo>
                  <a:lnTo>
                    <a:pt x="545388" y="140601"/>
                  </a:lnTo>
                  <a:lnTo>
                    <a:pt x="511111" y="111201"/>
                  </a:lnTo>
                  <a:lnTo>
                    <a:pt x="472567" y="87287"/>
                  </a:lnTo>
                  <a:lnTo>
                    <a:pt x="430364" y="69443"/>
                  </a:lnTo>
                  <a:lnTo>
                    <a:pt x="385114" y="58305"/>
                  </a:lnTo>
                  <a:lnTo>
                    <a:pt x="337413" y="54444"/>
                  </a:lnTo>
                  <a:lnTo>
                    <a:pt x="302691" y="57264"/>
                  </a:lnTo>
                  <a:lnTo>
                    <a:pt x="308584" y="55587"/>
                  </a:lnTo>
                  <a:lnTo>
                    <a:pt x="356285" y="49428"/>
                  </a:lnTo>
                  <a:lnTo>
                    <a:pt x="403199" y="50253"/>
                  </a:lnTo>
                  <a:lnTo>
                    <a:pt x="448729" y="57696"/>
                  </a:lnTo>
                  <a:lnTo>
                    <a:pt x="492290" y="71361"/>
                  </a:lnTo>
                  <a:lnTo>
                    <a:pt x="533273" y="90868"/>
                  </a:lnTo>
                  <a:lnTo>
                    <a:pt x="571080" y="115798"/>
                  </a:lnTo>
                  <a:lnTo>
                    <a:pt x="605142" y="145796"/>
                  </a:lnTo>
                  <a:lnTo>
                    <a:pt x="634834" y="180441"/>
                  </a:lnTo>
                  <a:lnTo>
                    <a:pt x="659587" y="219367"/>
                  </a:lnTo>
                  <a:lnTo>
                    <a:pt x="678789" y="262166"/>
                  </a:lnTo>
                  <a:lnTo>
                    <a:pt x="691870" y="308444"/>
                  </a:lnTo>
                  <a:lnTo>
                    <a:pt x="698068" y="356184"/>
                  </a:lnTo>
                  <a:lnTo>
                    <a:pt x="697242" y="403123"/>
                  </a:lnTo>
                  <a:lnTo>
                    <a:pt x="689813" y="448665"/>
                  </a:lnTo>
                  <a:lnTo>
                    <a:pt x="676148" y="492226"/>
                  </a:lnTo>
                  <a:lnTo>
                    <a:pt x="656640" y="533209"/>
                  </a:lnTo>
                  <a:lnTo>
                    <a:pt x="631698" y="571017"/>
                  </a:lnTo>
                  <a:lnTo>
                    <a:pt x="601700" y="605078"/>
                  </a:lnTo>
                  <a:lnTo>
                    <a:pt x="567029" y="634784"/>
                  </a:lnTo>
                  <a:lnTo>
                    <a:pt x="528104" y="659536"/>
                  </a:lnTo>
                  <a:lnTo>
                    <a:pt x="485292" y="678764"/>
                  </a:lnTo>
                  <a:lnTo>
                    <a:pt x="439013" y="691857"/>
                  </a:lnTo>
                  <a:lnTo>
                    <a:pt x="448919" y="740117"/>
                  </a:lnTo>
                  <a:lnTo>
                    <a:pt x="494284" y="727862"/>
                  </a:lnTo>
                  <a:lnTo>
                    <a:pt x="536816" y="710488"/>
                  </a:lnTo>
                  <a:lnTo>
                    <a:pt x="576262" y="688378"/>
                  </a:lnTo>
                  <a:lnTo>
                    <a:pt x="612343" y="661987"/>
                  </a:lnTo>
                  <a:lnTo>
                    <a:pt x="644766" y="631685"/>
                  </a:lnTo>
                  <a:lnTo>
                    <a:pt x="673290" y="597928"/>
                  </a:lnTo>
                  <a:lnTo>
                    <a:pt x="697611" y="561098"/>
                  </a:lnTo>
                  <a:lnTo>
                    <a:pt x="717486" y="521614"/>
                  </a:lnTo>
                  <a:lnTo>
                    <a:pt x="732612" y="479894"/>
                  </a:lnTo>
                  <a:lnTo>
                    <a:pt x="742746" y="436359"/>
                  </a:lnTo>
                  <a:lnTo>
                    <a:pt x="747598" y="391401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995159" y="5748527"/>
              <a:ext cx="746760" cy="749935"/>
            </a:xfrm>
            <a:custGeom>
              <a:avLst/>
              <a:gdLst/>
              <a:ahLst/>
              <a:cxnLst/>
              <a:rect l="l" t="t" r="r" b="b"/>
              <a:pathLst>
                <a:path w="746759" h="749935">
                  <a:moveTo>
                    <a:pt x="368300" y="0"/>
                  </a:moveTo>
                  <a:lnTo>
                    <a:pt x="321521" y="3556"/>
                  </a:lnTo>
                  <a:lnTo>
                    <a:pt x="276550" y="12699"/>
                  </a:lnTo>
                  <a:lnTo>
                    <a:pt x="233730" y="27071"/>
                  </a:lnTo>
                  <a:lnTo>
                    <a:pt x="193409" y="46317"/>
                  </a:lnTo>
                  <a:lnTo>
                    <a:pt x="155933" y="70079"/>
                  </a:lnTo>
                  <a:lnTo>
                    <a:pt x="121646" y="98001"/>
                  </a:lnTo>
                  <a:lnTo>
                    <a:pt x="90894" y="129726"/>
                  </a:lnTo>
                  <a:lnTo>
                    <a:pt x="64024" y="164899"/>
                  </a:lnTo>
                  <a:lnTo>
                    <a:pt x="41382" y="203161"/>
                  </a:lnTo>
                  <a:lnTo>
                    <a:pt x="23312" y="244157"/>
                  </a:lnTo>
                  <a:lnTo>
                    <a:pt x="10161" y="287531"/>
                  </a:lnTo>
                  <a:lnTo>
                    <a:pt x="2275" y="332925"/>
                  </a:lnTo>
                  <a:lnTo>
                    <a:pt x="0" y="379983"/>
                  </a:lnTo>
                  <a:lnTo>
                    <a:pt x="3543" y="426962"/>
                  </a:lnTo>
                  <a:lnTo>
                    <a:pt x="12648" y="472124"/>
                  </a:lnTo>
                  <a:lnTo>
                    <a:pt x="26959" y="515123"/>
                  </a:lnTo>
                  <a:lnTo>
                    <a:pt x="46123" y="555611"/>
                  </a:lnTo>
                  <a:lnTo>
                    <a:pt x="69784" y="593242"/>
                  </a:lnTo>
                  <a:lnTo>
                    <a:pt x="97589" y="627669"/>
                  </a:lnTo>
                  <a:lnTo>
                    <a:pt x="129182" y="658544"/>
                  </a:lnTo>
                  <a:lnTo>
                    <a:pt x="164210" y="685522"/>
                  </a:lnTo>
                  <a:lnTo>
                    <a:pt x="202318" y="708256"/>
                  </a:lnTo>
                  <a:lnTo>
                    <a:pt x="243152" y="726398"/>
                  </a:lnTo>
                  <a:lnTo>
                    <a:pt x="286356" y="739602"/>
                  </a:lnTo>
                  <a:lnTo>
                    <a:pt x="331577" y="747521"/>
                  </a:lnTo>
                  <a:lnTo>
                    <a:pt x="378460" y="749807"/>
                  </a:lnTo>
                  <a:lnTo>
                    <a:pt x="377825" y="703071"/>
                  </a:lnTo>
                  <a:lnTo>
                    <a:pt x="367538" y="703071"/>
                  </a:lnTo>
                  <a:lnTo>
                    <a:pt x="319318" y="698630"/>
                  </a:lnTo>
                  <a:lnTo>
                    <a:pt x="273426" y="687451"/>
                  </a:lnTo>
                  <a:lnTo>
                    <a:pt x="230355" y="670052"/>
                  </a:lnTo>
                  <a:lnTo>
                    <a:pt x="190601" y="646952"/>
                  </a:lnTo>
                  <a:lnTo>
                    <a:pt x="154658" y="618667"/>
                  </a:lnTo>
                  <a:lnTo>
                    <a:pt x="123021" y="585714"/>
                  </a:lnTo>
                  <a:lnTo>
                    <a:pt x="96185" y="548613"/>
                  </a:lnTo>
                  <a:lnTo>
                    <a:pt x="74643" y="507879"/>
                  </a:lnTo>
                  <a:lnTo>
                    <a:pt x="58891" y="464031"/>
                  </a:lnTo>
                  <a:lnTo>
                    <a:pt x="49424" y="417586"/>
                  </a:lnTo>
                  <a:lnTo>
                    <a:pt x="46736" y="369061"/>
                  </a:lnTo>
                  <a:lnTo>
                    <a:pt x="51159" y="320635"/>
                  </a:lnTo>
                  <a:lnTo>
                    <a:pt x="62285" y="274539"/>
                  </a:lnTo>
                  <a:lnTo>
                    <a:pt x="79600" y="231271"/>
                  </a:lnTo>
                  <a:lnTo>
                    <a:pt x="102590" y="191331"/>
                  </a:lnTo>
                  <a:lnTo>
                    <a:pt x="130740" y="155215"/>
                  </a:lnTo>
                  <a:lnTo>
                    <a:pt x="163536" y="123422"/>
                  </a:lnTo>
                  <a:lnTo>
                    <a:pt x="200465" y="96450"/>
                  </a:lnTo>
                  <a:lnTo>
                    <a:pt x="241012" y="74798"/>
                  </a:lnTo>
                  <a:lnTo>
                    <a:pt x="284663" y="58962"/>
                  </a:lnTo>
                  <a:lnTo>
                    <a:pt x="330904" y="49442"/>
                  </a:lnTo>
                  <a:lnTo>
                    <a:pt x="379222" y="46735"/>
                  </a:lnTo>
                  <a:lnTo>
                    <a:pt x="427441" y="51177"/>
                  </a:lnTo>
                  <a:lnTo>
                    <a:pt x="473333" y="62356"/>
                  </a:lnTo>
                  <a:lnTo>
                    <a:pt x="516404" y="79755"/>
                  </a:lnTo>
                  <a:lnTo>
                    <a:pt x="556158" y="102855"/>
                  </a:lnTo>
                  <a:lnTo>
                    <a:pt x="592101" y="131140"/>
                  </a:lnTo>
                  <a:lnTo>
                    <a:pt x="623738" y="164093"/>
                  </a:lnTo>
                  <a:lnTo>
                    <a:pt x="650574" y="201194"/>
                  </a:lnTo>
                  <a:lnTo>
                    <a:pt x="672116" y="241928"/>
                  </a:lnTo>
                  <a:lnTo>
                    <a:pt x="687868" y="285776"/>
                  </a:lnTo>
                  <a:lnTo>
                    <a:pt x="697335" y="332221"/>
                  </a:lnTo>
                  <a:lnTo>
                    <a:pt x="700024" y="380745"/>
                  </a:lnTo>
                  <a:lnTo>
                    <a:pt x="746760" y="381634"/>
                  </a:lnTo>
                  <a:lnTo>
                    <a:pt x="746760" y="369824"/>
                  </a:lnTo>
                  <a:lnTo>
                    <a:pt x="743216" y="322845"/>
                  </a:lnTo>
                  <a:lnTo>
                    <a:pt x="734111" y="277683"/>
                  </a:lnTo>
                  <a:lnTo>
                    <a:pt x="719800" y="234684"/>
                  </a:lnTo>
                  <a:lnTo>
                    <a:pt x="700636" y="194196"/>
                  </a:lnTo>
                  <a:lnTo>
                    <a:pt x="676975" y="156565"/>
                  </a:lnTo>
                  <a:lnTo>
                    <a:pt x="649170" y="122138"/>
                  </a:lnTo>
                  <a:lnTo>
                    <a:pt x="617577" y="91263"/>
                  </a:lnTo>
                  <a:lnTo>
                    <a:pt x="582549" y="64285"/>
                  </a:lnTo>
                  <a:lnTo>
                    <a:pt x="544441" y="41551"/>
                  </a:lnTo>
                  <a:lnTo>
                    <a:pt x="503607" y="23409"/>
                  </a:lnTo>
                  <a:lnTo>
                    <a:pt x="460403" y="10205"/>
                  </a:lnTo>
                  <a:lnTo>
                    <a:pt x="415182" y="2286"/>
                  </a:lnTo>
                  <a:lnTo>
                    <a:pt x="368300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6703" y="5907023"/>
              <a:ext cx="454151" cy="423672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19066" y="7800534"/>
            <a:ext cx="211390" cy="213547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5080253" y="7757921"/>
            <a:ext cx="3355975" cy="333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0645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FF1764"/>
                </a:solidFill>
                <a:latin typeface="Tahoma"/>
                <a:cs typeface="Tahoma"/>
              </a:rPr>
              <a:t>E</a:t>
            </a:r>
            <a:r>
              <a:rPr dirty="0" sz="1800" spc="55" b="1">
                <a:solidFill>
                  <a:srgbClr val="FF1764"/>
                </a:solidFill>
                <a:latin typeface="Tahoma"/>
                <a:cs typeface="Tahoma"/>
              </a:rPr>
              <a:t>X</a:t>
            </a:r>
            <a:r>
              <a:rPr dirty="0" sz="1800" spc="-100" b="1">
                <a:solidFill>
                  <a:srgbClr val="FF1764"/>
                </a:solidFill>
                <a:latin typeface="Tahoma"/>
                <a:cs typeface="Tahoma"/>
              </a:rPr>
              <a:t>P</a:t>
            </a:r>
            <a:r>
              <a:rPr dirty="0" sz="1800" spc="-85" b="1">
                <a:solidFill>
                  <a:srgbClr val="FF1764"/>
                </a:solidFill>
                <a:latin typeface="Tahoma"/>
                <a:cs typeface="Tahoma"/>
              </a:rPr>
              <a:t>E</a:t>
            </a:r>
            <a:r>
              <a:rPr dirty="0" sz="1800" spc="-204" b="1">
                <a:solidFill>
                  <a:srgbClr val="FF1764"/>
                </a:solidFill>
                <a:latin typeface="Tahoma"/>
                <a:cs typeface="Tahoma"/>
              </a:rPr>
              <a:t>RI</a:t>
            </a:r>
            <a:r>
              <a:rPr dirty="0" sz="1800" spc="-200" b="1">
                <a:solidFill>
                  <a:srgbClr val="FF1764"/>
                </a:solidFill>
                <a:latin typeface="Tahoma"/>
                <a:cs typeface="Tahoma"/>
              </a:rPr>
              <a:t>E</a:t>
            </a:r>
            <a:r>
              <a:rPr dirty="0" sz="1800" spc="-45" b="1">
                <a:solidFill>
                  <a:srgbClr val="FF1764"/>
                </a:solidFill>
                <a:latin typeface="Tahoma"/>
                <a:cs typeface="Tahoma"/>
              </a:rPr>
              <a:t>N</a:t>
            </a:r>
            <a:r>
              <a:rPr dirty="0" sz="1800" spc="-100" b="1">
                <a:solidFill>
                  <a:srgbClr val="FF1764"/>
                </a:solidFill>
                <a:latin typeface="Tahoma"/>
                <a:cs typeface="Tahoma"/>
              </a:rPr>
              <a:t>C</a:t>
            </a:r>
            <a:r>
              <a:rPr dirty="0" sz="1800" spc="-85" b="1">
                <a:solidFill>
                  <a:srgbClr val="FF1764"/>
                </a:solidFill>
                <a:latin typeface="Tahoma"/>
                <a:cs typeface="Tahoma"/>
              </a:rPr>
              <a:t>I</a:t>
            </a:r>
            <a:r>
              <a:rPr dirty="0" sz="1800" spc="90" b="1">
                <a:solidFill>
                  <a:srgbClr val="FF1764"/>
                </a:solidFill>
                <a:latin typeface="Tahoma"/>
                <a:cs typeface="Tahoma"/>
              </a:rPr>
              <a:t>A</a:t>
            </a:r>
            <a:r>
              <a:rPr dirty="0" sz="1800" spc="-175" b="1">
                <a:solidFill>
                  <a:srgbClr val="FF1764"/>
                </a:solidFill>
                <a:latin typeface="Tahoma"/>
                <a:cs typeface="Tahoma"/>
              </a:rPr>
              <a:t> </a:t>
            </a:r>
            <a:r>
              <a:rPr dirty="0" sz="1800" spc="-190" b="1">
                <a:solidFill>
                  <a:srgbClr val="FF1764"/>
                </a:solidFill>
                <a:latin typeface="Tahoma"/>
                <a:cs typeface="Tahoma"/>
              </a:rPr>
              <a:t>IT</a:t>
            </a:r>
            <a:endParaRPr sz="1800">
              <a:latin typeface="Tahoma"/>
              <a:cs typeface="Tahoma"/>
            </a:endParaRPr>
          </a:p>
          <a:p>
            <a:pPr algn="ctr" marR="852169">
              <a:lnSpc>
                <a:spcPct val="100000"/>
              </a:lnSpc>
              <a:spcBef>
                <a:spcPts val="1545"/>
              </a:spcBef>
            </a:pPr>
            <a:r>
              <a:rPr dirty="0" sz="1400" spc="-70" b="1">
                <a:latin typeface="Tahoma"/>
                <a:cs typeface="Tahoma"/>
              </a:rPr>
              <a:t>202</a:t>
            </a:r>
            <a:r>
              <a:rPr dirty="0" sz="1400" spc="-75" b="1">
                <a:latin typeface="Tahoma"/>
                <a:cs typeface="Tahoma"/>
              </a:rPr>
              <a:t>2</a:t>
            </a:r>
            <a:r>
              <a:rPr dirty="0" sz="1400" spc="200" b="1">
                <a:latin typeface="Tahoma"/>
                <a:cs typeface="Tahoma"/>
              </a:rPr>
              <a:t>-</a:t>
            </a:r>
            <a:r>
              <a:rPr dirty="0" sz="1400" spc="-90" b="1">
                <a:latin typeface="Tahoma"/>
                <a:cs typeface="Tahoma"/>
              </a:rPr>
              <a:t> </a:t>
            </a:r>
            <a:r>
              <a:rPr dirty="0" sz="1400" spc="-60" b="1">
                <a:latin typeface="Tahoma"/>
                <a:cs typeface="Tahoma"/>
              </a:rPr>
              <a:t>2023</a:t>
            </a:r>
            <a:endParaRPr sz="1400">
              <a:latin typeface="Tahoma"/>
              <a:cs typeface="Tahoma"/>
            </a:endParaRPr>
          </a:p>
          <a:p>
            <a:pPr algn="ctr" marR="884555">
              <a:lnSpc>
                <a:spcPct val="100000"/>
              </a:lnSpc>
              <a:spcBef>
                <a:spcPts val="414"/>
              </a:spcBef>
            </a:pPr>
            <a:r>
              <a:rPr dirty="0" sz="1400" spc="-80" b="1">
                <a:latin typeface="Tahoma"/>
                <a:cs typeface="Tahoma"/>
              </a:rPr>
              <a:t>ENYOI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ahoma"/>
              <a:cs typeface="Tahoma"/>
            </a:endParaRPr>
          </a:p>
          <a:p>
            <a:pPr marL="306705">
              <a:lnSpc>
                <a:spcPct val="100000"/>
              </a:lnSpc>
            </a:pPr>
            <a:r>
              <a:rPr dirty="0" sz="1400" spc="-55">
                <a:latin typeface="Lucida Sans Unicode"/>
                <a:cs typeface="Lucida Sans Unicode"/>
              </a:rPr>
              <a:t>DE</a:t>
            </a:r>
            <a:r>
              <a:rPr dirty="0" sz="1400" spc="-5">
                <a:latin typeface="Lucida Sans Unicode"/>
                <a:cs typeface="Lucida Sans Unicode"/>
              </a:rPr>
              <a:t>SA</a:t>
            </a:r>
            <a:r>
              <a:rPr dirty="0" sz="1400" spc="-15">
                <a:latin typeface="Lucida Sans Unicode"/>
                <a:cs typeface="Lucida Sans Unicode"/>
              </a:rPr>
              <a:t>R</a:t>
            </a:r>
            <a:r>
              <a:rPr dirty="0" sz="1400" spc="-50">
                <a:latin typeface="Lucida Sans Unicode"/>
                <a:cs typeface="Lucida Sans Unicode"/>
              </a:rPr>
              <a:t>R</a:t>
            </a:r>
            <a:r>
              <a:rPr dirty="0" sz="1400" spc="10">
                <a:latin typeface="Lucida Sans Unicode"/>
                <a:cs typeface="Lucida Sans Unicode"/>
              </a:rPr>
              <a:t>O</a:t>
            </a:r>
            <a:r>
              <a:rPr dirty="0" sz="1400" spc="-100">
                <a:latin typeface="Lucida Sans Unicode"/>
                <a:cs typeface="Lucida Sans Unicode"/>
              </a:rPr>
              <a:t>LL</a:t>
            </a:r>
            <a:r>
              <a:rPr dirty="0" sz="1400" spc="-135">
                <a:latin typeface="Lucida Sans Unicode"/>
                <a:cs typeface="Lucida Sans Unicode"/>
              </a:rPr>
              <a:t>A</a:t>
            </a:r>
            <a:r>
              <a:rPr dirty="0" sz="1400" spc="-30">
                <a:latin typeface="Lucida Sans Unicode"/>
                <a:cs typeface="Lucida Sans Unicode"/>
              </a:rPr>
              <a:t>D</a:t>
            </a:r>
            <a:r>
              <a:rPr dirty="0" sz="1400" spc="-25">
                <a:latin typeface="Lucida Sans Unicode"/>
                <a:cs typeface="Lucida Sans Unicode"/>
              </a:rPr>
              <a:t>O</a:t>
            </a:r>
            <a:r>
              <a:rPr dirty="0" sz="1400" spc="-40">
                <a:latin typeface="Lucida Sans Unicode"/>
                <a:cs typeface="Lucida Sans Unicode"/>
              </a:rPr>
              <a:t>R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60">
                <a:latin typeface="Lucida Sans Unicode"/>
                <a:cs typeface="Lucida Sans Unicode"/>
              </a:rPr>
              <a:t>F</a:t>
            </a:r>
            <a:r>
              <a:rPr dirty="0" sz="1400" spc="-100">
                <a:latin typeface="Lucida Sans Unicode"/>
                <a:cs typeface="Lucida Sans Unicode"/>
              </a:rPr>
              <a:t>U</a:t>
            </a:r>
            <a:r>
              <a:rPr dirty="0" sz="1400" spc="-90">
                <a:latin typeface="Lucida Sans Unicode"/>
                <a:cs typeface="Lucida Sans Unicode"/>
              </a:rPr>
              <a:t>L</a:t>
            </a:r>
            <a:r>
              <a:rPr dirty="0" sz="1400" spc="-150">
                <a:latin typeface="Lucida Sans Unicode"/>
                <a:cs typeface="Lucida Sans Unicode"/>
              </a:rPr>
              <a:t>L</a:t>
            </a:r>
            <a:r>
              <a:rPr dirty="0" sz="1400" spc="-65">
                <a:latin typeface="Lucida Sans Unicode"/>
                <a:cs typeface="Lucida Sans Unicode"/>
              </a:rPr>
              <a:t> </a:t>
            </a:r>
            <a:r>
              <a:rPr dirty="0" sz="1400" spc="-35">
                <a:latin typeface="Lucida Sans Unicode"/>
                <a:cs typeface="Lucida Sans Unicode"/>
              </a:rPr>
              <a:t>S</a:t>
            </a:r>
            <a:r>
              <a:rPr dirty="0" sz="1400" spc="-50">
                <a:latin typeface="Lucida Sans Unicode"/>
                <a:cs typeface="Lucida Sans Unicode"/>
              </a:rPr>
              <a:t>T</a:t>
            </a:r>
            <a:r>
              <a:rPr dirty="0" sz="1400" spc="-5">
                <a:latin typeface="Lucida Sans Unicode"/>
                <a:cs typeface="Lucida Sans Unicode"/>
              </a:rPr>
              <a:t>ACK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955"/>
              </a:spcBef>
            </a:pPr>
            <a:r>
              <a:rPr dirty="0" sz="1400" spc="-25">
                <a:latin typeface="Microsoft Sans Serif"/>
                <a:cs typeface="Microsoft Sans Serif"/>
              </a:rPr>
              <a:t>Realizacion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un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CRM(Un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sistema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de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CRM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ayuda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a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las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empresas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a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mantener 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actualizados </a:t>
            </a:r>
            <a:r>
              <a:rPr dirty="0" sz="1400" spc="15">
                <a:latin typeface="Microsoft Sans Serif"/>
                <a:cs typeface="Microsoft Sans Serif"/>
              </a:rPr>
              <a:t>los </a:t>
            </a:r>
            <a:r>
              <a:rPr dirty="0" sz="1400" spc="5">
                <a:latin typeface="Microsoft Sans Serif"/>
                <a:cs typeface="Microsoft Sans Serif"/>
              </a:rPr>
              <a:t>datos </a:t>
            </a:r>
            <a:r>
              <a:rPr dirty="0" sz="1400" spc="-5">
                <a:latin typeface="Microsoft Sans Serif"/>
                <a:cs typeface="Microsoft Sans Serif"/>
              </a:rPr>
              <a:t>de </a:t>
            </a:r>
            <a:r>
              <a:rPr dirty="0" sz="1400">
                <a:latin typeface="Microsoft Sans Serif"/>
                <a:cs typeface="Microsoft Sans Serif"/>
              </a:rPr>
              <a:t>contacto </a:t>
            </a:r>
            <a:r>
              <a:rPr dirty="0" sz="1400" spc="-5">
                <a:latin typeface="Microsoft Sans Serif"/>
                <a:cs typeface="Microsoft Sans Serif"/>
              </a:rPr>
              <a:t>de </a:t>
            </a:r>
            <a:r>
              <a:rPr dirty="0" sz="1400" spc="15">
                <a:latin typeface="Microsoft Sans Serif"/>
                <a:cs typeface="Microsoft Sans Serif"/>
              </a:rPr>
              <a:t>los 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clientes,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realizar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10">
                <a:latin typeface="Microsoft Sans Serif"/>
                <a:cs typeface="Microsoft Sans Serif"/>
              </a:rPr>
              <a:t>un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seguimiento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las 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interacciones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con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cada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cliente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y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a 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gestionar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las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cuentas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los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clientes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y 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usuarios </a:t>
            </a:r>
            <a:r>
              <a:rPr dirty="0" sz="1400" spc="-55">
                <a:latin typeface="Microsoft Sans Serif"/>
                <a:cs typeface="Microsoft Sans Serif"/>
              </a:rPr>
              <a:t>).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Usando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nodejs </a:t>
            </a:r>
            <a:r>
              <a:rPr dirty="0" sz="1400" spc="-10">
                <a:latin typeface="Microsoft Sans Serif"/>
                <a:cs typeface="Microsoft Sans Serif"/>
              </a:rPr>
              <a:t>(bakend)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, 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react(frontend)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y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HeidiSql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(base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de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datos)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96890" y="12036677"/>
            <a:ext cx="1412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FF1764"/>
                </a:solidFill>
                <a:latin typeface="Tahoma"/>
                <a:cs typeface="Tahoma"/>
              </a:rPr>
              <a:t>E</a:t>
            </a:r>
            <a:r>
              <a:rPr dirty="0" sz="1800" spc="-50" b="1">
                <a:solidFill>
                  <a:srgbClr val="FF1764"/>
                </a:solidFill>
                <a:latin typeface="Tahoma"/>
                <a:cs typeface="Tahoma"/>
              </a:rPr>
              <a:t>D</a:t>
            </a:r>
            <a:r>
              <a:rPr dirty="0" sz="1800" spc="65" b="1">
                <a:solidFill>
                  <a:srgbClr val="FF1764"/>
                </a:solidFill>
                <a:latin typeface="Tahoma"/>
                <a:cs typeface="Tahoma"/>
              </a:rPr>
              <a:t>UC</a:t>
            </a:r>
            <a:r>
              <a:rPr dirty="0" sz="1800" spc="55" b="1">
                <a:solidFill>
                  <a:srgbClr val="FF1764"/>
                </a:solidFill>
                <a:latin typeface="Tahoma"/>
                <a:cs typeface="Tahoma"/>
              </a:rPr>
              <a:t>A</a:t>
            </a:r>
            <a:r>
              <a:rPr dirty="0" sz="1800" spc="-100" b="1">
                <a:solidFill>
                  <a:srgbClr val="FF1764"/>
                </a:solidFill>
                <a:latin typeface="Tahoma"/>
                <a:cs typeface="Tahoma"/>
              </a:rPr>
              <a:t>C</a:t>
            </a:r>
            <a:r>
              <a:rPr dirty="0" sz="1800" spc="-85" b="1">
                <a:solidFill>
                  <a:srgbClr val="FF1764"/>
                </a:solidFill>
                <a:latin typeface="Tahoma"/>
                <a:cs typeface="Tahoma"/>
              </a:rPr>
              <a:t>I</a:t>
            </a:r>
            <a:r>
              <a:rPr dirty="0" sz="1800" spc="-5" b="1">
                <a:solidFill>
                  <a:srgbClr val="FF1764"/>
                </a:solidFill>
                <a:latin typeface="Tahoma"/>
                <a:cs typeface="Tahoma"/>
              </a:rPr>
              <a:t>ÓN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03716" y="12079785"/>
            <a:ext cx="255328" cy="232116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341623" y="12701777"/>
            <a:ext cx="2262505" cy="1078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dirty="0" sz="1400" spc="-150" b="1">
                <a:latin typeface="Tahoma"/>
                <a:cs typeface="Tahoma"/>
              </a:rPr>
              <a:t>201</a:t>
            </a:r>
            <a:r>
              <a:rPr dirty="0" sz="1400" spc="50" b="1">
                <a:latin typeface="Tahoma"/>
                <a:cs typeface="Tahoma"/>
              </a:rPr>
              <a:t>4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200" b="1">
                <a:latin typeface="Tahoma"/>
                <a:cs typeface="Tahoma"/>
              </a:rPr>
              <a:t>-</a:t>
            </a:r>
            <a:r>
              <a:rPr dirty="0" sz="1400" spc="-90" b="1">
                <a:latin typeface="Tahoma"/>
                <a:cs typeface="Tahoma"/>
              </a:rPr>
              <a:t> </a:t>
            </a:r>
            <a:r>
              <a:rPr dirty="0" sz="1400" spc="-150" b="1">
                <a:latin typeface="Tahoma"/>
                <a:cs typeface="Tahoma"/>
              </a:rPr>
              <a:t>201</a:t>
            </a:r>
            <a:r>
              <a:rPr dirty="0" sz="1400" spc="-40" b="1"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 b="1">
                <a:latin typeface="Tahoma"/>
                <a:cs typeface="Tahoma"/>
              </a:rPr>
              <a:t>S</a:t>
            </a:r>
            <a:r>
              <a:rPr dirty="0" sz="1400" spc="65" b="1">
                <a:latin typeface="Tahoma"/>
                <a:cs typeface="Tahoma"/>
              </a:rPr>
              <a:t>A</a:t>
            </a:r>
            <a:r>
              <a:rPr dirty="0" sz="1400" spc="-35" b="1">
                <a:latin typeface="Tahoma"/>
                <a:cs typeface="Tahoma"/>
              </a:rPr>
              <a:t>N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50" b="1">
                <a:latin typeface="Tahoma"/>
                <a:cs typeface="Tahoma"/>
              </a:rPr>
              <a:t>F</a:t>
            </a:r>
            <a:r>
              <a:rPr dirty="0" sz="1400" spc="-110" b="1">
                <a:latin typeface="Tahoma"/>
                <a:cs typeface="Tahoma"/>
              </a:rPr>
              <a:t>R</a:t>
            </a:r>
            <a:r>
              <a:rPr dirty="0" sz="1400" spc="65" b="1">
                <a:latin typeface="Tahoma"/>
                <a:cs typeface="Tahoma"/>
              </a:rPr>
              <a:t>A</a:t>
            </a:r>
            <a:r>
              <a:rPr dirty="0" sz="1400" spc="-30" b="1">
                <a:latin typeface="Tahoma"/>
                <a:cs typeface="Tahoma"/>
              </a:rPr>
              <a:t>N</a:t>
            </a:r>
            <a:r>
              <a:rPr dirty="0" sz="1400" spc="120" b="1">
                <a:latin typeface="Tahoma"/>
                <a:cs typeface="Tahoma"/>
              </a:rPr>
              <a:t>C</a:t>
            </a:r>
            <a:r>
              <a:rPr dirty="0" sz="1400" spc="-150" b="1">
                <a:latin typeface="Tahoma"/>
                <a:cs typeface="Tahoma"/>
              </a:rPr>
              <a:t>IS</a:t>
            </a:r>
            <a:r>
              <a:rPr dirty="0" sz="1400" spc="120" b="1">
                <a:latin typeface="Tahoma"/>
                <a:cs typeface="Tahoma"/>
              </a:rPr>
              <a:t>C</a:t>
            </a:r>
            <a:r>
              <a:rPr dirty="0" sz="1400" spc="15" b="1">
                <a:latin typeface="Tahoma"/>
                <a:cs typeface="Tahoma"/>
              </a:rPr>
              <a:t>O</a:t>
            </a:r>
            <a:r>
              <a:rPr dirty="0" sz="1400" spc="-95" b="1">
                <a:latin typeface="Tahoma"/>
                <a:cs typeface="Tahoma"/>
              </a:rPr>
              <a:t> </a:t>
            </a:r>
            <a:r>
              <a:rPr dirty="0" sz="1400" spc="-30" b="1">
                <a:latin typeface="Tahoma"/>
                <a:cs typeface="Tahoma"/>
              </a:rPr>
              <a:t>S</a:t>
            </a:r>
            <a:r>
              <a:rPr dirty="0" sz="1400" spc="20" b="1">
                <a:latin typeface="Tahoma"/>
                <a:cs typeface="Tahoma"/>
              </a:rPr>
              <a:t>O</a:t>
            </a:r>
            <a:r>
              <a:rPr dirty="0" sz="1400" spc="-135" b="1">
                <a:latin typeface="Tahoma"/>
                <a:cs typeface="Tahoma"/>
              </a:rPr>
              <a:t>L</a:t>
            </a:r>
            <a:r>
              <a:rPr dirty="0" sz="1400" spc="65" b="1">
                <a:latin typeface="Tahoma"/>
                <a:cs typeface="Tahoma"/>
              </a:rPr>
              <a:t>A</a:t>
            </a:r>
            <a:r>
              <a:rPr dirty="0" sz="1400" spc="-30" b="1">
                <a:latin typeface="Tahoma"/>
                <a:cs typeface="Tahoma"/>
              </a:rPr>
              <a:t>N</a:t>
            </a:r>
            <a:r>
              <a:rPr dirty="0" sz="1400" spc="15" b="1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</a:pPr>
            <a:r>
              <a:rPr dirty="0" sz="1200" spc="-30">
                <a:latin typeface="Lucida Sans Unicode"/>
                <a:cs typeface="Lucida Sans Unicode"/>
              </a:rPr>
              <a:t>BACHILLER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58659" y="12686156"/>
            <a:ext cx="2829560" cy="1009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90"/>
              </a:spcBef>
            </a:pPr>
            <a:r>
              <a:rPr dirty="0" sz="1400" spc="-150" b="1">
                <a:latin typeface="Tahoma"/>
                <a:cs typeface="Tahoma"/>
              </a:rPr>
              <a:t>201</a:t>
            </a:r>
            <a:r>
              <a:rPr dirty="0" sz="1400" spc="-40" b="1">
                <a:latin typeface="Tahoma"/>
                <a:cs typeface="Tahoma"/>
              </a:rPr>
              <a:t>9</a:t>
            </a:r>
            <a:r>
              <a:rPr dirty="0" sz="1400" spc="-90" b="1">
                <a:latin typeface="Tahoma"/>
                <a:cs typeface="Tahoma"/>
              </a:rPr>
              <a:t> </a:t>
            </a:r>
            <a:r>
              <a:rPr dirty="0" sz="1400" spc="200" b="1">
                <a:latin typeface="Tahoma"/>
                <a:cs typeface="Tahoma"/>
              </a:rPr>
              <a:t>-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45" b="1">
                <a:latin typeface="Tahoma"/>
                <a:cs typeface="Tahoma"/>
              </a:rPr>
              <a:t>2020</a:t>
            </a:r>
            <a:endParaRPr sz="140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  <a:spcBef>
                <a:spcPts val="1565"/>
              </a:spcBef>
            </a:pPr>
            <a:r>
              <a:rPr dirty="0" sz="1400" spc="-30" b="1">
                <a:latin typeface="Tahoma"/>
                <a:cs typeface="Tahoma"/>
              </a:rPr>
              <a:t>SENA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R</a:t>
            </a:r>
            <a:r>
              <a:rPr dirty="0" sz="1200" spc="-110">
                <a:latin typeface="Lucida Sans Unicode"/>
                <a:cs typeface="Lucida Sans Unicode"/>
              </a:rPr>
              <a:t>T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-45">
                <a:latin typeface="Lucida Sans Unicode"/>
                <a:cs typeface="Lucida Sans Unicode"/>
              </a:rPr>
              <a:t>F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A</a:t>
            </a:r>
            <a:r>
              <a:rPr dirty="0" sz="1200" spc="-65">
                <a:latin typeface="Lucida Sans Unicode"/>
                <a:cs typeface="Lucida Sans Unicode"/>
              </a:rPr>
              <a:t>D</a:t>
            </a:r>
            <a:r>
              <a:rPr dirty="0" sz="1200" spc="10">
                <a:latin typeface="Lucida Sans Unicode"/>
                <a:cs typeface="Lucida Sans Unicode"/>
              </a:rPr>
              <a:t>O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-45">
                <a:latin typeface="Lucida Sans Unicode"/>
                <a:cs typeface="Lucida Sans Unicode"/>
              </a:rPr>
              <a:t>N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A</a:t>
            </a:r>
            <a:r>
              <a:rPr dirty="0" sz="1200" spc="-80">
                <a:latin typeface="Lucida Sans Unicode"/>
                <a:cs typeface="Lucida Sans Unicode"/>
              </a:rPr>
              <a:t>T</a:t>
            </a:r>
            <a:r>
              <a:rPr dirty="0" sz="1200" spc="-65">
                <a:latin typeface="Lucida Sans Unicode"/>
                <a:cs typeface="Lucida Sans Unicode"/>
              </a:rPr>
              <a:t>E</a:t>
            </a:r>
            <a:r>
              <a:rPr dirty="0" sz="1200" spc="-50">
                <a:latin typeface="Lucida Sans Unicode"/>
                <a:cs typeface="Lucida Sans Unicode"/>
              </a:rPr>
              <a:t>N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N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A</a:t>
            </a:r>
            <a:r>
              <a:rPr dirty="0" sz="1200" spc="-125">
                <a:latin typeface="Lucida Sans Unicode"/>
                <a:cs typeface="Lucida Sans Unicode"/>
              </a:rPr>
              <a:t>L</a:t>
            </a:r>
            <a:r>
              <a:rPr dirty="0" sz="1200" spc="-85">
                <a:latin typeface="Lucida Sans Unicode"/>
                <a:cs typeface="Lucida Sans Unicode"/>
              </a:rPr>
              <a:t> 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120">
                <a:latin typeface="Lucida Sans Unicode"/>
                <a:cs typeface="Lucida Sans Unicode"/>
              </a:rPr>
              <a:t>L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-50">
                <a:latin typeface="Lucida Sans Unicode"/>
                <a:cs typeface="Lucida Sans Unicode"/>
              </a:rPr>
              <a:t>N</a:t>
            </a:r>
            <a:r>
              <a:rPr dirty="0" sz="1200" spc="-75">
                <a:latin typeface="Lucida Sans Unicode"/>
                <a:cs typeface="Lucida Sans Unicode"/>
              </a:rPr>
              <a:t>TE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09620" y="14398497"/>
            <a:ext cx="1938655" cy="662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90"/>
              </a:spcBef>
            </a:pPr>
            <a:r>
              <a:rPr dirty="0" sz="1400" spc="-45" b="1">
                <a:latin typeface="Tahoma"/>
                <a:cs typeface="Tahoma"/>
              </a:rPr>
              <a:t>2020</a:t>
            </a:r>
            <a:r>
              <a:rPr dirty="0" sz="1400" spc="-95" b="1">
                <a:latin typeface="Tahoma"/>
                <a:cs typeface="Tahoma"/>
              </a:rPr>
              <a:t> </a:t>
            </a:r>
            <a:r>
              <a:rPr dirty="0" sz="1400" spc="200" b="1">
                <a:latin typeface="Tahoma"/>
                <a:cs typeface="Tahoma"/>
              </a:rPr>
              <a:t>-</a:t>
            </a:r>
            <a:r>
              <a:rPr dirty="0" sz="1400" spc="-90" b="1">
                <a:latin typeface="Tahoma"/>
                <a:cs typeface="Tahoma"/>
              </a:rPr>
              <a:t> </a:t>
            </a:r>
            <a:r>
              <a:rPr dirty="0" sz="1400" spc="-60" b="1">
                <a:latin typeface="Tahoma"/>
                <a:cs typeface="Tahoma"/>
              </a:rPr>
              <a:t>2023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1400" spc="-120" b="1">
                <a:latin typeface="Tahoma"/>
                <a:cs typeface="Tahoma"/>
              </a:rPr>
              <a:t>E</a:t>
            </a:r>
            <a:r>
              <a:rPr dirty="0" sz="1400" spc="-30" b="1">
                <a:latin typeface="Tahoma"/>
                <a:cs typeface="Tahoma"/>
              </a:rPr>
              <a:t>N</a:t>
            </a:r>
            <a:r>
              <a:rPr dirty="0" sz="1400" spc="10" b="1">
                <a:latin typeface="Tahoma"/>
                <a:cs typeface="Tahoma"/>
              </a:rPr>
              <a:t>G</a:t>
            </a:r>
            <a:r>
              <a:rPr dirty="0" sz="1400" spc="-135" b="1">
                <a:latin typeface="Tahoma"/>
                <a:cs typeface="Tahoma"/>
              </a:rPr>
              <a:t>L</a:t>
            </a:r>
            <a:r>
              <a:rPr dirty="0" sz="1400" spc="-150" b="1">
                <a:latin typeface="Tahoma"/>
                <a:cs typeface="Tahoma"/>
              </a:rPr>
              <a:t>IS</a:t>
            </a:r>
            <a:r>
              <a:rPr dirty="0" sz="1400" spc="-55" b="1">
                <a:latin typeface="Tahoma"/>
                <a:cs typeface="Tahoma"/>
              </a:rPr>
              <a:t>H</a:t>
            </a:r>
            <a:r>
              <a:rPr dirty="0" sz="1400" spc="-90" b="1">
                <a:latin typeface="Tahoma"/>
                <a:cs typeface="Tahoma"/>
              </a:rPr>
              <a:t> </a:t>
            </a:r>
            <a:r>
              <a:rPr dirty="0" sz="1400" spc="65" b="1">
                <a:latin typeface="Tahoma"/>
                <a:cs typeface="Tahoma"/>
              </a:rPr>
              <a:t>A</a:t>
            </a:r>
            <a:r>
              <a:rPr dirty="0" sz="1400" spc="120" b="1">
                <a:latin typeface="Tahoma"/>
                <a:cs typeface="Tahoma"/>
              </a:rPr>
              <a:t>C</a:t>
            </a:r>
            <a:r>
              <a:rPr dirty="0" sz="1400" spc="-120" b="1">
                <a:latin typeface="Tahoma"/>
                <a:cs typeface="Tahoma"/>
              </a:rPr>
              <a:t>E</a:t>
            </a:r>
            <a:r>
              <a:rPr dirty="0" sz="1400" spc="-90" b="1">
                <a:latin typeface="Tahoma"/>
                <a:cs typeface="Tahoma"/>
              </a:rPr>
              <a:t>D</a:t>
            </a:r>
            <a:r>
              <a:rPr dirty="0" sz="1400" spc="-90" b="1">
                <a:latin typeface="Tahoma"/>
                <a:cs typeface="Tahoma"/>
              </a:rPr>
              <a:t>E</a:t>
            </a:r>
            <a:r>
              <a:rPr dirty="0" sz="1400" spc="15" b="1">
                <a:latin typeface="Tahoma"/>
                <a:cs typeface="Tahoma"/>
              </a:rPr>
              <a:t>M</a:t>
            </a:r>
            <a:r>
              <a:rPr dirty="0" sz="1400" spc="-270" b="1">
                <a:latin typeface="Tahoma"/>
                <a:cs typeface="Tahoma"/>
              </a:rPr>
              <a:t>I</a:t>
            </a:r>
            <a:r>
              <a:rPr dirty="0" sz="1400" spc="-55" b="1">
                <a:latin typeface="Tahoma"/>
                <a:cs typeface="Tahoma"/>
              </a:rPr>
              <a:t> </a:t>
            </a:r>
            <a:r>
              <a:rPr dirty="0" sz="1400" spc="65" b="1">
                <a:latin typeface="Tahoma"/>
                <a:cs typeface="Tahoma"/>
              </a:rPr>
              <a:t>A</a:t>
            </a:r>
            <a:r>
              <a:rPr dirty="0" sz="1400" spc="-30" b="1">
                <a:latin typeface="Tahoma"/>
                <a:cs typeface="Tahoma"/>
              </a:rPr>
              <a:t>S</a:t>
            </a:r>
            <a:r>
              <a:rPr dirty="0" sz="1400" spc="-270" b="1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0702" y="15315945"/>
            <a:ext cx="2059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R</a:t>
            </a:r>
            <a:r>
              <a:rPr dirty="0" sz="1200" spc="-110">
                <a:latin typeface="Lucida Sans Unicode"/>
                <a:cs typeface="Lucida Sans Unicode"/>
              </a:rPr>
              <a:t>T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-45">
                <a:latin typeface="Lucida Sans Unicode"/>
                <a:cs typeface="Lucida Sans Unicode"/>
              </a:rPr>
              <a:t>F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A</a:t>
            </a:r>
            <a:r>
              <a:rPr dirty="0" sz="1200" spc="-65">
                <a:latin typeface="Lucida Sans Unicode"/>
                <a:cs typeface="Lucida Sans Unicode"/>
              </a:rPr>
              <a:t>D</a:t>
            </a:r>
            <a:r>
              <a:rPr dirty="0" sz="1200" spc="10">
                <a:latin typeface="Lucida Sans Unicode"/>
                <a:cs typeface="Lucida Sans Unicode"/>
              </a:rPr>
              <a:t>O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-45">
                <a:latin typeface="Lucida Sans Unicode"/>
                <a:cs typeface="Lucida Sans Unicode"/>
              </a:rPr>
              <a:t>N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-125">
                <a:latin typeface="Lucida Sans Unicode"/>
                <a:cs typeface="Lucida Sans Unicode"/>
              </a:rPr>
              <a:t>L</a:t>
            </a:r>
            <a:r>
              <a:rPr dirty="0" sz="1200" spc="-85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N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25">
                <a:latin typeface="Lucida Sans Unicode"/>
                <a:cs typeface="Lucida Sans Unicode"/>
              </a:rPr>
              <a:t>V</a:t>
            </a: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-125">
                <a:latin typeface="Lucida Sans Unicode"/>
                <a:cs typeface="Lucida Sans Unicode"/>
              </a:rPr>
              <a:t>L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50">
                <a:latin typeface="Lucida Sans Unicode"/>
                <a:cs typeface="Lucida Sans Unicode"/>
              </a:rPr>
              <a:t>B</a:t>
            </a:r>
            <a:r>
              <a:rPr dirty="0" sz="1200" spc="-70">
                <a:latin typeface="Lucida Sans Unicode"/>
                <a:cs typeface="Lucida Sans Unicode"/>
              </a:rPr>
              <a:t>2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69963" y="14319248"/>
            <a:ext cx="1032510" cy="678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45" b="1">
                <a:latin typeface="Tahoma"/>
                <a:cs typeface="Tahoma"/>
              </a:rPr>
              <a:t>2</a:t>
            </a:r>
            <a:r>
              <a:rPr dirty="0" sz="1400" spc="-40" b="1">
                <a:latin typeface="Tahoma"/>
                <a:cs typeface="Tahoma"/>
              </a:rPr>
              <a:t>0</a:t>
            </a:r>
            <a:r>
              <a:rPr dirty="0" sz="1400" spc="-100" b="1">
                <a:latin typeface="Tahoma"/>
                <a:cs typeface="Tahoma"/>
              </a:rPr>
              <a:t>22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440" b="1">
                <a:latin typeface="Trebuchet MS"/>
                <a:cs typeface="Trebuchet MS"/>
              </a:rPr>
              <a:t>–</a:t>
            </a:r>
            <a:r>
              <a:rPr dirty="0" sz="1400" spc="-60" b="1">
                <a:latin typeface="Tahoma"/>
                <a:cs typeface="Tahoma"/>
              </a:rPr>
              <a:t>2023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ahoma"/>
              <a:cs typeface="Tahoma"/>
            </a:endParaRPr>
          </a:p>
          <a:p>
            <a:pPr marL="24130">
              <a:lnSpc>
                <a:spcPct val="100000"/>
              </a:lnSpc>
            </a:pPr>
            <a:r>
              <a:rPr dirty="0" sz="1400" spc="-80" b="1">
                <a:latin typeface="Tahoma"/>
                <a:cs typeface="Tahoma"/>
              </a:rPr>
              <a:t>ENYOI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58659" y="15263621"/>
            <a:ext cx="2817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Lucida Sans Unicode"/>
                <a:cs typeface="Lucida Sans Unicode"/>
              </a:rPr>
              <a:t>DIPLOMADO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-40">
                <a:latin typeface="Lucida Sans Unicode"/>
                <a:cs typeface="Lucida Sans Unicode"/>
              </a:rPr>
              <a:t>EN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0">
                <a:latin typeface="Lucida Sans Unicode"/>
                <a:cs typeface="Lucida Sans Unicode"/>
              </a:rPr>
              <a:t>DESARROLLO</a:t>
            </a:r>
            <a:r>
              <a:rPr dirty="0" sz="1200" spc="-100">
                <a:latin typeface="Lucida Sans Unicode"/>
                <a:cs typeface="Lucida Sans Unicode"/>
              </a:rPr>
              <a:t> </a:t>
            </a:r>
            <a:r>
              <a:rPr dirty="0" sz="1200" spc="50">
                <a:latin typeface="Lucida Sans Unicode"/>
                <a:cs typeface="Lucida Sans Unicode"/>
              </a:rPr>
              <a:t>WEB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80">
                <a:latin typeface="Lucida Sans Unicode"/>
                <a:cs typeface="Lucida Sans Unicode"/>
              </a:rPr>
              <a:t>FULL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STACK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2583" y="16367759"/>
            <a:ext cx="874776" cy="374904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8540495" y="5754623"/>
            <a:ext cx="746760" cy="749935"/>
            <a:chOff x="8540495" y="5754623"/>
            <a:chExt cx="746760" cy="749935"/>
          </a:xfrm>
        </p:grpSpPr>
        <p:sp>
          <p:nvSpPr>
            <p:cNvPr id="69" name="object 69"/>
            <p:cNvSpPr/>
            <p:nvPr/>
          </p:nvSpPr>
          <p:spPr>
            <a:xfrm>
              <a:off x="8619743" y="5833871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294131" y="0"/>
                  </a:moveTo>
                  <a:lnTo>
                    <a:pt x="246425" y="3850"/>
                  </a:lnTo>
                  <a:lnTo>
                    <a:pt x="201167" y="14996"/>
                  </a:lnTo>
                  <a:lnTo>
                    <a:pt x="158966" y="32832"/>
                  </a:lnTo>
                  <a:lnTo>
                    <a:pt x="120426" y="56753"/>
                  </a:lnTo>
                  <a:lnTo>
                    <a:pt x="86153" y="86153"/>
                  </a:lnTo>
                  <a:lnTo>
                    <a:pt x="56753" y="120426"/>
                  </a:lnTo>
                  <a:lnTo>
                    <a:pt x="32832" y="158966"/>
                  </a:lnTo>
                  <a:lnTo>
                    <a:pt x="14996" y="201168"/>
                  </a:lnTo>
                  <a:lnTo>
                    <a:pt x="3850" y="246425"/>
                  </a:lnTo>
                  <a:lnTo>
                    <a:pt x="0" y="294132"/>
                  </a:lnTo>
                  <a:lnTo>
                    <a:pt x="3850" y="341838"/>
                  </a:lnTo>
                  <a:lnTo>
                    <a:pt x="14996" y="387096"/>
                  </a:lnTo>
                  <a:lnTo>
                    <a:pt x="32832" y="429297"/>
                  </a:lnTo>
                  <a:lnTo>
                    <a:pt x="56753" y="467837"/>
                  </a:lnTo>
                  <a:lnTo>
                    <a:pt x="86153" y="502110"/>
                  </a:lnTo>
                  <a:lnTo>
                    <a:pt x="120426" y="531510"/>
                  </a:lnTo>
                  <a:lnTo>
                    <a:pt x="158966" y="555431"/>
                  </a:lnTo>
                  <a:lnTo>
                    <a:pt x="201168" y="573267"/>
                  </a:lnTo>
                  <a:lnTo>
                    <a:pt x="246425" y="584413"/>
                  </a:lnTo>
                  <a:lnTo>
                    <a:pt x="294131" y="588264"/>
                  </a:lnTo>
                  <a:lnTo>
                    <a:pt x="341838" y="584413"/>
                  </a:lnTo>
                  <a:lnTo>
                    <a:pt x="387096" y="573267"/>
                  </a:lnTo>
                  <a:lnTo>
                    <a:pt x="429297" y="555431"/>
                  </a:lnTo>
                  <a:lnTo>
                    <a:pt x="467837" y="531510"/>
                  </a:lnTo>
                  <a:lnTo>
                    <a:pt x="502110" y="502110"/>
                  </a:lnTo>
                  <a:lnTo>
                    <a:pt x="531510" y="467837"/>
                  </a:lnTo>
                  <a:lnTo>
                    <a:pt x="555431" y="429297"/>
                  </a:lnTo>
                  <a:lnTo>
                    <a:pt x="573267" y="387096"/>
                  </a:lnTo>
                  <a:lnTo>
                    <a:pt x="584413" y="341838"/>
                  </a:lnTo>
                  <a:lnTo>
                    <a:pt x="588263" y="294132"/>
                  </a:lnTo>
                  <a:lnTo>
                    <a:pt x="584413" y="246425"/>
                  </a:lnTo>
                  <a:lnTo>
                    <a:pt x="573267" y="201168"/>
                  </a:lnTo>
                  <a:lnTo>
                    <a:pt x="555431" y="158966"/>
                  </a:lnTo>
                  <a:lnTo>
                    <a:pt x="531510" y="120426"/>
                  </a:lnTo>
                  <a:lnTo>
                    <a:pt x="502110" y="86153"/>
                  </a:lnTo>
                  <a:lnTo>
                    <a:pt x="467837" y="56753"/>
                  </a:lnTo>
                  <a:lnTo>
                    <a:pt x="429297" y="32832"/>
                  </a:lnTo>
                  <a:lnTo>
                    <a:pt x="387095" y="14996"/>
                  </a:lnTo>
                  <a:lnTo>
                    <a:pt x="341838" y="3850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540495" y="5754623"/>
              <a:ext cx="746760" cy="749935"/>
            </a:xfrm>
            <a:custGeom>
              <a:avLst/>
              <a:gdLst/>
              <a:ahLst/>
              <a:cxnLst/>
              <a:rect l="l" t="t" r="r" b="b"/>
              <a:pathLst>
                <a:path w="746759" h="749934">
                  <a:moveTo>
                    <a:pt x="368300" y="0"/>
                  </a:moveTo>
                  <a:lnTo>
                    <a:pt x="321521" y="3556"/>
                  </a:lnTo>
                  <a:lnTo>
                    <a:pt x="276550" y="12699"/>
                  </a:lnTo>
                  <a:lnTo>
                    <a:pt x="233730" y="27071"/>
                  </a:lnTo>
                  <a:lnTo>
                    <a:pt x="193409" y="46317"/>
                  </a:lnTo>
                  <a:lnTo>
                    <a:pt x="155933" y="70079"/>
                  </a:lnTo>
                  <a:lnTo>
                    <a:pt x="121646" y="98001"/>
                  </a:lnTo>
                  <a:lnTo>
                    <a:pt x="90894" y="129726"/>
                  </a:lnTo>
                  <a:lnTo>
                    <a:pt x="64024" y="164899"/>
                  </a:lnTo>
                  <a:lnTo>
                    <a:pt x="41382" y="203161"/>
                  </a:lnTo>
                  <a:lnTo>
                    <a:pt x="23312" y="244157"/>
                  </a:lnTo>
                  <a:lnTo>
                    <a:pt x="10161" y="287531"/>
                  </a:lnTo>
                  <a:lnTo>
                    <a:pt x="2275" y="332925"/>
                  </a:lnTo>
                  <a:lnTo>
                    <a:pt x="0" y="379984"/>
                  </a:lnTo>
                  <a:lnTo>
                    <a:pt x="3543" y="426962"/>
                  </a:lnTo>
                  <a:lnTo>
                    <a:pt x="12648" y="472124"/>
                  </a:lnTo>
                  <a:lnTo>
                    <a:pt x="26959" y="515123"/>
                  </a:lnTo>
                  <a:lnTo>
                    <a:pt x="46123" y="555611"/>
                  </a:lnTo>
                  <a:lnTo>
                    <a:pt x="69784" y="593242"/>
                  </a:lnTo>
                  <a:lnTo>
                    <a:pt x="97589" y="627669"/>
                  </a:lnTo>
                  <a:lnTo>
                    <a:pt x="129182" y="658544"/>
                  </a:lnTo>
                  <a:lnTo>
                    <a:pt x="164210" y="685522"/>
                  </a:lnTo>
                  <a:lnTo>
                    <a:pt x="202318" y="708256"/>
                  </a:lnTo>
                  <a:lnTo>
                    <a:pt x="243152" y="726398"/>
                  </a:lnTo>
                  <a:lnTo>
                    <a:pt x="286356" y="739602"/>
                  </a:lnTo>
                  <a:lnTo>
                    <a:pt x="331577" y="747521"/>
                  </a:lnTo>
                  <a:lnTo>
                    <a:pt x="378459" y="749808"/>
                  </a:lnTo>
                  <a:lnTo>
                    <a:pt x="377825" y="703072"/>
                  </a:lnTo>
                  <a:lnTo>
                    <a:pt x="367537" y="703072"/>
                  </a:lnTo>
                  <a:lnTo>
                    <a:pt x="319318" y="698630"/>
                  </a:lnTo>
                  <a:lnTo>
                    <a:pt x="273426" y="687451"/>
                  </a:lnTo>
                  <a:lnTo>
                    <a:pt x="230355" y="670052"/>
                  </a:lnTo>
                  <a:lnTo>
                    <a:pt x="190601" y="646952"/>
                  </a:lnTo>
                  <a:lnTo>
                    <a:pt x="154658" y="618667"/>
                  </a:lnTo>
                  <a:lnTo>
                    <a:pt x="123021" y="585714"/>
                  </a:lnTo>
                  <a:lnTo>
                    <a:pt x="96185" y="548613"/>
                  </a:lnTo>
                  <a:lnTo>
                    <a:pt x="74643" y="507879"/>
                  </a:lnTo>
                  <a:lnTo>
                    <a:pt x="58891" y="464031"/>
                  </a:lnTo>
                  <a:lnTo>
                    <a:pt x="49424" y="417586"/>
                  </a:lnTo>
                  <a:lnTo>
                    <a:pt x="46735" y="369062"/>
                  </a:lnTo>
                  <a:lnTo>
                    <a:pt x="51159" y="320635"/>
                  </a:lnTo>
                  <a:lnTo>
                    <a:pt x="62285" y="274539"/>
                  </a:lnTo>
                  <a:lnTo>
                    <a:pt x="79600" y="231271"/>
                  </a:lnTo>
                  <a:lnTo>
                    <a:pt x="102590" y="191331"/>
                  </a:lnTo>
                  <a:lnTo>
                    <a:pt x="130740" y="155215"/>
                  </a:lnTo>
                  <a:lnTo>
                    <a:pt x="163536" y="123422"/>
                  </a:lnTo>
                  <a:lnTo>
                    <a:pt x="200465" y="96450"/>
                  </a:lnTo>
                  <a:lnTo>
                    <a:pt x="241012" y="74798"/>
                  </a:lnTo>
                  <a:lnTo>
                    <a:pt x="284663" y="58962"/>
                  </a:lnTo>
                  <a:lnTo>
                    <a:pt x="330904" y="49442"/>
                  </a:lnTo>
                  <a:lnTo>
                    <a:pt x="379222" y="46736"/>
                  </a:lnTo>
                  <a:lnTo>
                    <a:pt x="427441" y="51177"/>
                  </a:lnTo>
                  <a:lnTo>
                    <a:pt x="473333" y="62356"/>
                  </a:lnTo>
                  <a:lnTo>
                    <a:pt x="516404" y="79755"/>
                  </a:lnTo>
                  <a:lnTo>
                    <a:pt x="556158" y="102855"/>
                  </a:lnTo>
                  <a:lnTo>
                    <a:pt x="592101" y="131140"/>
                  </a:lnTo>
                  <a:lnTo>
                    <a:pt x="623738" y="164093"/>
                  </a:lnTo>
                  <a:lnTo>
                    <a:pt x="650574" y="201194"/>
                  </a:lnTo>
                  <a:lnTo>
                    <a:pt x="672116" y="241928"/>
                  </a:lnTo>
                  <a:lnTo>
                    <a:pt x="687868" y="285776"/>
                  </a:lnTo>
                  <a:lnTo>
                    <a:pt x="697335" y="332221"/>
                  </a:lnTo>
                  <a:lnTo>
                    <a:pt x="700024" y="380746"/>
                  </a:lnTo>
                  <a:lnTo>
                    <a:pt x="746759" y="381635"/>
                  </a:lnTo>
                  <a:lnTo>
                    <a:pt x="746759" y="369824"/>
                  </a:lnTo>
                  <a:lnTo>
                    <a:pt x="743216" y="322845"/>
                  </a:lnTo>
                  <a:lnTo>
                    <a:pt x="734111" y="277683"/>
                  </a:lnTo>
                  <a:lnTo>
                    <a:pt x="719800" y="234684"/>
                  </a:lnTo>
                  <a:lnTo>
                    <a:pt x="700636" y="194196"/>
                  </a:lnTo>
                  <a:lnTo>
                    <a:pt x="676975" y="156565"/>
                  </a:lnTo>
                  <a:lnTo>
                    <a:pt x="649170" y="122138"/>
                  </a:lnTo>
                  <a:lnTo>
                    <a:pt x="617577" y="91263"/>
                  </a:lnTo>
                  <a:lnTo>
                    <a:pt x="582549" y="64285"/>
                  </a:lnTo>
                  <a:lnTo>
                    <a:pt x="544441" y="41551"/>
                  </a:lnTo>
                  <a:lnTo>
                    <a:pt x="503607" y="23409"/>
                  </a:lnTo>
                  <a:lnTo>
                    <a:pt x="460403" y="10205"/>
                  </a:lnTo>
                  <a:lnTo>
                    <a:pt x="415182" y="2286"/>
                  </a:lnTo>
                  <a:lnTo>
                    <a:pt x="368300" y="0"/>
                  </a:lnTo>
                  <a:close/>
                </a:path>
              </a:pathLst>
            </a:custGeom>
            <a:solidFill>
              <a:srgbClr val="FF1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6799" y="5916167"/>
              <a:ext cx="454151" cy="426720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8614664" y="5459983"/>
            <a:ext cx="539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R</a:t>
            </a:r>
            <a:r>
              <a:rPr dirty="0" sz="1200" spc="-20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A</a:t>
            </a:r>
            <a:r>
              <a:rPr dirty="0" sz="1200">
                <a:latin typeface="Arial MT"/>
                <a:cs typeface="Arial MT"/>
              </a:rPr>
              <a:t>CT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12716" y="7046721"/>
            <a:ext cx="4920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FF1764"/>
                </a:solidFill>
                <a:latin typeface="Tahoma"/>
                <a:cs typeface="Tahoma"/>
                <a:hlinkClick r:id="rId12"/>
              </a:rPr>
              <a:t>Github:</a:t>
            </a:r>
            <a:r>
              <a:rPr dirty="0" sz="1800" spc="265" b="1">
                <a:solidFill>
                  <a:srgbClr val="FF1764"/>
                </a:solidFill>
                <a:latin typeface="Tahoma"/>
                <a:cs typeface="Tahoma"/>
                <a:hlinkClick r:id="rId12"/>
              </a:rPr>
              <a:t> </a:t>
            </a:r>
            <a:r>
              <a:rPr dirty="0" u="sng" sz="1800" spc="15" b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ahoma"/>
                <a:cs typeface="Tahoma"/>
                <a:hlinkClick r:id="rId12"/>
              </a:rPr>
              <a:t>https://github.com/pablodlaroza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1417" y="124967"/>
            <a:ext cx="627123" cy="4236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9495" y="10152125"/>
            <a:ext cx="1003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1764"/>
                </a:solidFill>
                <a:latin typeface="Tahoma"/>
                <a:cs typeface="Tahoma"/>
              </a:rPr>
              <a:t>HO</a:t>
            </a:r>
            <a:r>
              <a:rPr dirty="0" sz="1800" spc="-65" b="1">
                <a:solidFill>
                  <a:srgbClr val="FF1764"/>
                </a:solidFill>
                <a:latin typeface="Tahoma"/>
                <a:cs typeface="Tahoma"/>
              </a:rPr>
              <a:t>BB</a:t>
            </a:r>
            <a:r>
              <a:rPr dirty="0" sz="1800" spc="-210" b="1">
                <a:solidFill>
                  <a:srgbClr val="FF1764"/>
                </a:solidFill>
                <a:latin typeface="Tahoma"/>
                <a:cs typeface="Tahoma"/>
              </a:rPr>
              <a:t>I</a:t>
            </a:r>
            <a:r>
              <a:rPr dirty="0" sz="1800" spc="-260" b="1">
                <a:solidFill>
                  <a:srgbClr val="FF1764"/>
                </a:solidFill>
                <a:latin typeface="Tahoma"/>
                <a:cs typeface="Tahoma"/>
              </a:rPr>
              <a:t>E</a:t>
            </a:r>
            <a:r>
              <a:rPr dirty="0" sz="1800" spc="-35" b="1">
                <a:solidFill>
                  <a:srgbClr val="FF1764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4646" y="4537111"/>
            <a:ext cx="241401" cy="2205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4947" y="5167079"/>
            <a:ext cx="56642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latin typeface="Arial MT"/>
                <a:cs typeface="Arial MT"/>
              </a:rPr>
              <a:t>Ho</a:t>
            </a:r>
            <a:r>
              <a:rPr dirty="0" sz="1200">
                <a:latin typeface="Arial MT"/>
                <a:cs typeface="Arial MT"/>
              </a:rPr>
              <a:t>b</a:t>
            </a:r>
            <a:r>
              <a:rPr dirty="0" sz="1200" spc="-5">
                <a:latin typeface="Arial MT"/>
                <a:cs typeface="Arial MT"/>
              </a:rPr>
              <a:t>b</a:t>
            </a:r>
            <a:r>
              <a:rPr dirty="0" sz="1200">
                <a:latin typeface="Arial MT"/>
                <a:cs typeface="Arial MT"/>
              </a:rPr>
              <a:t>y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6460" y="11113388"/>
            <a:ext cx="106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BA</a:t>
            </a:r>
            <a:r>
              <a:rPr dirty="0" sz="1200" spc="-5">
                <a:latin typeface="Arial MT"/>
                <a:cs typeface="Arial MT"/>
              </a:rPr>
              <a:t>L</a:t>
            </a:r>
            <a:r>
              <a:rPr dirty="0" sz="1200" spc="-5">
                <a:latin typeface="Arial MT"/>
                <a:cs typeface="Arial MT"/>
              </a:rPr>
              <a:t>ONC</a:t>
            </a:r>
            <a:r>
              <a:rPr dirty="0" sz="1200" spc="-15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S</a:t>
            </a:r>
            <a:r>
              <a:rPr dirty="0" sz="1200" spc="5">
                <a:latin typeface="Arial MT"/>
                <a:cs typeface="Arial MT"/>
              </a:rPr>
              <a:t>T</a:t>
            </a:r>
            <a:r>
              <a:rPr dirty="0" sz="1200">
                <a:latin typeface="Arial MT"/>
                <a:cs typeface="Arial MT"/>
              </a:rPr>
              <a:t>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9782" y="11113388"/>
            <a:ext cx="1123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V</a:t>
            </a:r>
            <a:r>
              <a:rPr dirty="0" sz="1200">
                <a:latin typeface="Arial MT"/>
                <a:cs typeface="Arial MT"/>
              </a:rPr>
              <a:t>ID</a:t>
            </a:r>
            <a:r>
              <a:rPr dirty="0" sz="1200" spc="-10">
                <a:latin typeface="Arial MT"/>
                <a:cs typeface="Arial MT"/>
              </a:rPr>
              <a:t>E</a:t>
            </a:r>
            <a:r>
              <a:rPr dirty="0" sz="1200">
                <a:latin typeface="Arial MT"/>
                <a:cs typeface="Arial MT"/>
              </a:rPr>
              <a:t>OJU</a:t>
            </a:r>
            <a:r>
              <a:rPr dirty="0" sz="1200" spc="-10">
                <a:latin typeface="Arial MT"/>
                <a:cs typeface="Arial MT"/>
              </a:rPr>
              <a:t>E</a:t>
            </a:r>
            <a:r>
              <a:rPr dirty="0" sz="1200">
                <a:latin typeface="Arial MT"/>
                <a:cs typeface="Arial MT"/>
              </a:rPr>
              <a:t>GO</a:t>
            </a:r>
            <a:r>
              <a:rPr dirty="0" sz="120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3803" y="11148821"/>
            <a:ext cx="736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L</a:t>
            </a:r>
            <a:r>
              <a:rPr dirty="0" sz="1200" spc="-10">
                <a:latin typeface="Arial MT"/>
                <a:cs typeface="Arial MT"/>
              </a:rPr>
              <a:t>E</a:t>
            </a:r>
            <a:r>
              <a:rPr dirty="0" sz="1200">
                <a:latin typeface="Arial MT"/>
                <a:cs typeface="Arial MT"/>
              </a:rPr>
              <a:t>C</a:t>
            </a:r>
            <a:r>
              <a:rPr dirty="0" sz="1200" spc="5">
                <a:latin typeface="Arial MT"/>
                <a:cs typeface="Arial MT"/>
              </a:rPr>
              <a:t>T</a:t>
            </a:r>
            <a:r>
              <a:rPr dirty="0" sz="1200" spc="-5">
                <a:latin typeface="Arial MT"/>
                <a:cs typeface="Arial MT"/>
              </a:rPr>
              <a:t>U</a:t>
            </a:r>
            <a:r>
              <a:rPr dirty="0" sz="1200" spc="-10">
                <a:latin typeface="Arial MT"/>
                <a:cs typeface="Arial MT"/>
              </a:rPr>
              <a:t>R</a:t>
            </a:r>
            <a:r>
              <a:rPr dirty="0" sz="1200"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85326" y="11092687"/>
            <a:ext cx="812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N</a:t>
            </a:r>
            <a:r>
              <a:rPr dirty="0" sz="1200" spc="-20">
                <a:latin typeface="Arial MT"/>
                <a:cs typeface="Arial MT"/>
              </a:rPr>
              <a:t>A</a:t>
            </a:r>
            <a:r>
              <a:rPr dirty="0" sz="1200" spc="5">
                <a:latin typeface="Arial MT"/>
                <a:cs typeface="Arial MT"/>
              </a:rPr>
              <a:t>T</a:t>
            </a:r>
            <a:r>
              <a:rPr dirty="0" sz="1200" spc="-10">
                <a:latin typeface="Arial MT"/>
                <a:cs typeface="Arial MT"/>
              </a:rPr>
              <a:t>A</a:t>
            </a:r>
            <a:r>
              <a:rPr dirty="0" sz="1200">
                <a:latin typeface="Arial MT"/>
                <a:cs typeface="Arial MT"/>
              </a:rPr>
              <a:t>CION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53" y="0"/>
            <a:ext cx="2762250" cy="17325340"/>
            <a:chOff x="8953" y="0"/>
            <a:chExt cx="2762250" cy="173253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5357" y="5690747"/>
              <a:ext cx="369454" cy="3730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588" y="16390240"/>
              <a:ext cx="1554693" cy="6090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715" y="1523"/>
              <a:ext cx="2752725" cy="17315815"/>
            </a:xfrm>
            <a:custGeom>
              <a:avLst/>
              <a:gdLst/>
              <a:ahLst/>
              <a:cxnLst/>
              <a:rect l="l" t="t" r="r" b="b"/>
              <a:pathLst>
                <a:path w="2752725" h="17315815">
                  <a:moveTo>
                    <a:pt x="2752344" y="0"/>
                  </a:moveTo>
                  <a:lnTo>
                    <a:pt x="0" y="0"/>
                  </a:lnTo>
                  <a:lnTo>
                    <a:pt x="0" y="17315688"/>
                  </a:lnTo>
                  <a:lnTo>
                    <a:pt x="2752344" y="17315688"/>
                  </a:lnTo>
                  <a:lnTo>
                    <a:pt x="275234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715" y="1523"/>
              <a:ext cx="2752725" cy="17315815"/>
            </a:xfrm>
            <a:custGeom>
              <a:avLst/>
              <a:gdLst/>
              <a:ahLst/>
              <a:cxnLst/>
              <a:rect l="l" t="t" r="r" b="b"/>
              <a:pathLst>
                <a:path w="2752725" h="17315815">
                  <a:moveTo>
                    <a:pt x="0" y="17315688"/>
                  </a:moveTo>
                  <a:lnTo>
                    <a:pt x="2752344" y="17315688"/>
                  </a:lnTo>
                  <a:lnTo>
                    <a:pt x="2752344" y="0"/>
                  </a:lnTo>
                  <a:lnTo>
                    <a:pt x="0" y="0"/>
                  </a:lnTo>
                  <a:lnTo>
                    <a:pt x="0" y="1731568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967" y="350519"/>
              <a:ext cx="1761744" cy="176174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22219" y="1006854"/>
            <a:ext cx="1092200" cy="1534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1764"/>
                </a:solidFill>
                <a:latin typeface="Tahoma"/>
                <a:cs typeface="Tahoma"/>
              </a:rPr>
              <a:t>CURSOS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45" b="1">
                <a:latin typeface="Tahoma"/>
                <a:cs typeface="Tahoma"/>
              </a:rPr>
              <a:t>2020</a:t>
            </a:r>
            <a:r>
              <a:rPr dirty="0" sz="1400" spc="-95" b="1">
                <a:latin typeface="Tahoma"/>
                <a:cs typeface="Tahoma"/>
              </a:rPr>
              <a:t> </a:t>
            </a:r>
            <a:r>
              <a:rPr dirty="0" sz="1400" spc="450" b="1">
                <a:latin typeface="Trebuchet MS"/>
                <a:cs typeface="Trebuchet MS"/>
              </a:rPr>
              <a:t>–</a:t>
            </a:r>
            <a:r>
              <a:rPr dirty="0" sz="1400" spc="-120" b="1">
                <a:latin typeface="Trebuchet MS"/>
                <a:cs typeface="Trebuchet MS"/>
              </a:rPr>
              <a:t> </a:t>
            </a:r>
            <a:r>
              <a:rPr dirty="0" sz="1400" spc="-45" b="1">
                <a:latin typeface="Tahoma"/>
                <a:cs typeface="Tahoma"/>
              </a:rPr>
              <a:t>2020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400" spc="-50" b="1">
                <a:latin typeface="Tahoma"/>
                <a:cs typeface="Tahoma"/>
              </a:rPr>
              <a:t>SOLOLEARN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200" spc="-70">
                <a:latin typeface="Lucida Sans Unicode"/>
                <a:cs typeface="Lucida Sans Unicode"/>
              </a:rPr>
              <a:t>HTML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25819" y="1027737"/>
            <a:ext cx="255328" cy="2321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947154" y="1577085"/>
            <a:ext cx="1059815" cy="951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45" b="1">
                <a:latin typeface="Tahoma"/>
                <a:cs typeface="Tahoma"/>
              </a:rPr>
              <a:t>2020</a:t>
            </a:r>
            <a:r>
              <a:rPr dirty="0" sz="1400" spc="-95" b="1">
                <a:latin typeface="Tahoma"/>
                <a:cs typeface="Tahoma"/>
              </a:rPr>
              <a:t> </a:t>
            </a:r>
            <a:r>
              <a:rPr dirty="0" sz="1400" spc="200" b="1">
                <a:latin typeface="Tahoma"/>
                <a:cs typeface="Tahoma"/>
              </a:rPr>
              <a:t>-</a:t>
            </a:r>
            <a:r>
              <a:rPr dirty="0" sz="1400" spc="-90" b="1">
                <a:latin typeface="Tahoma"/>
                <a:cs typeface="Tahoma"/>
              </a:rPr>
              <a:t> </a:t>
            </a:r>
            <a:r>
              <a:rPr dirty="0" sz="1400" spc="-140" b="1">
                <a:latin typeface="Tahoma"/>
                <a:cs typeface="Tahoma"/>
              </a:rPr>
              <a:t>2021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400" spc="-30" b="1">
                <a:latin typeface="Tahoma"/>
                <a:cs typeface="Tahoma"/>
              </a:rPr>
              <a:t>S</a:t>
            </a:r>
            <a:r>
              <a:rPr dirty="0" sz="1400" spc="20" b="1">
                <a:latin typeface="Tahoma"/>
                <a:cs typeface="Tahoma"/>
              </a:rPr>
              <a:t>O</a:t>
            </a:r>
            <a:r>
              <a:rPr dirty="0" sz="1400" spc="-135" b="1">
                <a:latin typeface="Tahoma"/>
                <a:cs typeface="Tahoma"/>
              </a:rPr>
              <a:t>L</a:t>
            </a:r>
            <a:r>
              <a:rPr dirty="0" sz="1400" spc="20" b="1">
                <a:latin typeface="Tahoma"/>
                <a:cs typeface="Tahoma"/>
              </a:rPr>
              <a:t>O</a:t>
            </a:r>
            <a:r>
              <a:rPr dirty="0" sz="1400" spc="-135" b="1">
                <a:latin typeface="Tahoma"/>
                <a:cs typeface="Tahoma"/>
              </a:rPr>
              <a:t>L</a:t>
            </a:r>
            <a:r>
              <a:rPr dirty="0" sz="1400" spc="-120" b="1">
                <a:latin typeface="Tahoma"/>
                <a:cs typeface="Tahoma"/>
              </a:rPr>
              <a:t>E</a:t>
            </a:r>
            <a:r>
              <a:rPr dirty="0" sz="1400" spc="65" b="1">
                <a:latin typeface="Tahoma"/>
                <a:cs typeface="Tahoma"/>
              </a:rPr>
              <a:t>A</a:t>
            </a:r>
            <a:r>
              <a:rPr dirty="0" sz="1400" spc="-110" b="1">
                <a:latin typeface="Tahoma"/>
                <a:cs typeface="Tahoma"/>
              </a:rPr>
              <a:t>R</a:t>
            </a:r>
            <a:r>
              <a:rPr dirty="0" sz="1400" spc="-35" b="1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200" spc="65">
                <a:latin typeface="Lucida Sans Unicode"/>
                <a:cs typeface="Lucida Sans Unicode"/>
              </a:rPr>
              <a:t>CSS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4410" y="2920999"/>
            <a:ext cx="1059815" cy="951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70" b="1">
                <a:latin typeface="Tahoma"/>
                <a:cs typeface="Tahoma"/>
              </a:rPr>
              <a:t>2021-2022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400" spc="-30" b="1">
                <a:latin typeface="Tahoma"/>
                <a:cs typeface="Tahoma"/>
              </a:rPr>
              <a:t>S</a:t>
            </a:r>
            <a:r>
              <a:rPr dirty="0" sz="1400" spc="20" b="1">
                <a:latin typeface="Tahoma"/>
                <a:cs typeface="Tahoma"/>
              </a:rPr>
              <a:t>O</a:t>
            </a:r>
            <a:r>
              <a:rPr dirty="0" sz="1400" spc="-135" b="1">
                <a:latin typeface="Tahoma"/>
                <a:cs typeface="Tahoma"/>
              </a:rPr>
              <a:t>L</a:t>
            </a:r>
            <a:r>
              <a:rPr dirty="0" sz="1400" spc="20" b="1">
                <a:latin typeface="Tahoma"/>
                <a:cs typeface="Tahoma"/>
              </a:rPr>
              <a:t>O</a:t>
            </a:r>
            <a:r>
              <a:rPr dirty="0" sz="1400" spc="-135" b="1">
                <a:latin typeface="Tahoma"/>
                <a:cs typeface="Tahoma"/>
              </a:rPr>
              <a:t>L</a:t>
            </a:r>
            <a:r>
              <a:rPr dirty="0" sz="1400" spc="-120" b="1">
                <a:latin typeface="Tahoma"/>
                <a:cs typeface="Tahoma"/>
              </a:rPr>
              <a:t>E</a:t>
            </a:r>
            <a:r>
              <a:rPr dirty="0" sz="1400" spc="65" b="1">
                <a:latin typeface="Tahoma"/>
                <a:cs typeface="Tahoma"/>
              </a:rPr>
              <a:t>A</a:t>
            </a:r>
            <a:r>
              <a:rPr dirty="0" sz="1400" spc="-110" b="1">
                <a:latin typeface="Tahoma"/>
                <a:cs typeface="Tahoma"/>
              </a:rPr>
              <a:t>R</a:t>
            </a:r>
            <a:r>
              <a:rPr dirty="0" sz="1400" spc="-35" b="1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200" spc="20">
                <a:latin typeface="Lucida Sans Unicode"/>
                <a:cs typeface="Lucida Sans Unicode"/>
              </a:rPr>
              <a:t>JAVASCRIPT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9345" y="2907917"/>
            <a:ext cx="1077595" cy="951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60" b="1">
                <a:latin typeface="Tahoma"/>
                <a:cs typeface="Tahoma"/>
              </a:rPr>
              <a:t>2023</a:t>
            </a:r>
            <a:r>
              <a:rPr dirty="0" sz="1400" spc="-80" b="1">
                <a:latin typeface="Tahoma"/>
                <a:cs typeface="Tahoma"/>
              </a:rPr>
              <a:t> </a:t>
            </a:r>
            <a:r>
              <a:rPr dirty="0" sz="1400" spc="450" b="1">
                <a:latin typeface="Trebuchet MS"/>
                <a:cs typeface="Trebuchet MS"/>
              </a:rPr>
              <a:t>–</a:t>
            </a:r>
            <a:r>
              <a:rPr dirty="0" sz="1400" spc="-120" b="1">
                <a:latin typeface="Trebuchet MS"/>
                <a:cs typeface="Trebuchet MS"/>
              </a:rPr>
              <a:t> </a:t>
            </a:r>
            <a:r>
              <a:rPr dirty="0" sz="1400" spc="-60" b="1">
                <a:latin typeface="Tahoma"/>
                <a:cs typeface="Tahoma"/>
              </a:rPr>
              <a:t>2023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400" spc="-45" b="1">
                <a:latin typeface="Tahoma"/>
                <a:cs typeface="Tahoma"/>
              </a:rPr>
              <a:t>UDEMY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200" spc="-20">
                <a:latin typeface="Lucida Sans Unicode"/>
                <a:cs typeface="Lucida Sans Unicode"/>
              </a:rPr>
              <a:t>REACT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324" y="2475991"/>
            <a:ext cx="1210310" cy="744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1200" spc="30" b="1">
                <a:solidFill>
                  <a:srgbClr val="FFFFFF"/>
                </a:solidFill>
                <a:latin typeface="Tahoma"/>
                <a:cs typeface="Tahoma"/>
              </a:rPr>
              <a:t>Nombre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335" y="4612004"/>
            <a:ext cx="601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 b="1">
                <a:solidFill>
                  <a:srgbClr val="FFFFFF"/>
                </a:solidFill>
                <a:latin typeface="Tahoma"/>
                <a:cs typeface="Tahoma"/>
              </a:rPr>
              <a:t>Ci</a:t>
            </a:r>
            <a:r>
              <a:rPr dirty="0" sz="1200" spc="6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200" spc="70" b="1">
                <a:solidFill>
                  <a:srgbClr val="FFFFFF"/>
                </a:solidFill>
                <a:latin typeface="Tahoma"/>
                <a:cs typeface="Tahoma"/>
              </a:rPr>
              <a:t>dad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324" y="3417823"/>
            <a:ext cx="1489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PABLO</a:t>
            </a:r>
            <a:r>
              <a:rPr dirty="0" sz="12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1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ROSA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1335" y="4989702"/>
            <a:ext cx="828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ARMENIA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COLO</a:t>
            </a:r>
            <a:r>
              <a:rPr dirty="0" sz="1200" spc="-1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IA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324" y="5718123"/>
            <a:ext cx="1343660" cy="1075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800" spc="16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800" spc="-2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800" spc="-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16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800" spc="-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3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1935"/>
              </a:spcBef>
            </a:pPr>
            <a:r>
              <a:rPr dirty="0" sz="1200" spc="35" b="1">
                <a:solidFill>
                  <a:srgbClr val="FFFFFF"/>
                </a:solidFill>
                <a:latin typeface="Tahoma"/>
                <a:cs typeface="Tahoma"/>
              </a:rPr>
              <a:t>Celular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3143734080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324" y="3808221"/>
            <a:ext cx="1111885" cy="58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ahoma"/>
                <a:cs typeface="Tahoma"/>
              </a:rPr>
              <a:t>Identificación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1192791858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6458" y="6993127"/>
            <a:ext cx="2206625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solidFill>
                  <a:srgbClr val="FFFFFF"/>
                </a:solidFill>
                <a:latin typeface="Tahoma"/>
                <a:cs typeface="Tahoma"/>
              </a:rPr>
              <a:t>Email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  <a:hlinkClick r:id="rId8"/>
              </a:rPr>
              <a:t>PABLODLAROSAA@GMAIL.COM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72510" y="4470272"/>
            <a:ext cx="3122930" cy="170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1764"/>
                </a:solidFill>
                <a:latin typeface="Tahoma"/>
                <a:cs typeface="Tahoma"/>
              </a:rPr>
              <a:t>PROYECTOS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400" spc="-60" b="1">
                <a:latin typeface="Tahoma"/>
                <a:cs typeface="Tahoma"/>
              </a:rPr>
              <a:t>P</a:t>
            </a:r>
            <a:r>
              <a:rPr dirty="0" sz="1400" spc="20" b="1">
                <a:latin typeface="Tahoma"/>
                <a:cs typeface="Tahoma"/>
              </a:rPr>
              <a:t>O</a:t>
            </a:r>
            <a:r>
              <a:rPr dirty="0" sz="1400" spc="-15" b="1">
                <a:latin typeface="Tahoma"/>
                <a:cs typeface="Tahoma"/>
              </a:rPr>
              <a:t>K</a:t>
            </a:r>
            <a:r>
              <a:rPr dirty="0" sz="1400" spc="-110" b="1">
                <a:latin typeface="Tahoma"/>
                <a:cs typeface="Tahoma"/>
              </a:rPr>
              <a:t>E</a:t>
            </a:r>
            <a:r>
              <a:rPr dirty="0" sz="1400" spc="-90" b="1">
                <a:latin typeface="Tahoma"/>
                <a:cs typeface="Tahoma"/>
              </a:rPr>
              <a:t> </a:t>
            </a:r>
            <a:r>
              <a:rPr dirty="0" sz="1400" spc="65" b="1">
                <a:latin typeface="Tahoma"/>
                <a:cs typeface="Tahoma"/>
              </a:rPr>
              <a:t>A</a:t>
            </a:r>
            <a:r>
              <a:rPr dirty="0" sz="1400" spc="-60" b="1">
                <a:latin typeface="Tahoma"/>
                <a:cs typeface="Tahoma"/>
              </a:rPr>
              <a:t>P</a:t>
            </a:r>
            <a:r>
              <a:rPr dirty="0" sz="1400" spc="-270" b="1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dirty="0" sz="1200" spc="-5">
                <a:latin typeface="Lucida Sans Unicode"/>
                <a:cs typeface="Lucida Sans Unicode"/>
              </a:rPr>
              <a:t>En </a:t>
            </a:r>
            <a:r>
              <a:rPr dirty="0" sz="1200" spc="35">
                <a:latin typeface="Lucida Sans Unicode"/>
                <a:cs typeface="Lucida Sans Unicode"/>
              </a:rPr>
              <a:t>este proyecto </a:t>
            </a:r>
            <a:r>
              <a:rPr dirty="0" sz="1200" spc="45">
                <a:latin typeface="Lucida Sans Unicode"/>
                <a:cs typeface="Lucida Sans Unicode"/>
              </a:rPr>
              <a:t>se </a:t>
            </a:r>
            <a:r>
              <a:rPr dirty="0" sz="1200" spc="30">
                <a:latin typeface="Lucida Sans Unicode"/>
                <a:cs typeface="Lucida Sans Unicode"/>
              </a:rPr>
              <a:t>usaron </a:t>
            </a:r>
            <a:r>
              <a:rPr dirty="0" sz="1200" spc="25">
                <a:latin typeface="Lucida Sans Unicode"/>
                <a:cs typeface="Lucida Sans Unicode"/>
              </a:rPr>
              <a:t>Lenguajes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65">
                <a:latin typeface="Lucida Sans Unicode"/>
                <a:cs typeface="Lucida Sans Unicode"/>
              </a:rPr>
              <a:t>a</a:t>
            </a:r>
            <a:r>
              <a:rPr dirty="0" sz="1200" spc="25">
                <a:latin typeface="Lucida Sans Unicode"/>
                <a:cs typeface="Lucida Sans Unicode"/>
              </a:rPr>
              <a:t>l</a:t>
            </a:r>
            <a:r>
              <a:rPr dirty="0" sz="1200" spc="45">
                <a:latin typeface="Lucida Sans Unicode"/>
                <a:cs typeface="Lucida Sans Unicode"/>
              </a:rPr>
              <a:t>es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105">
                <a:latin typeface="Lucida Sans Unicode"/>
                <a:cs typeface="Lucida Sans Unicode"/>
              </a:rPr>
              <a:t>c</a:t>
            </a:r>
            <a:r>
              <a:rPr dirty="0" sz="1200" spc="55">
                <a:latin typeface="Lucida Sans Unicode"/>
                <a:cs typeface="Lucida Sans Unicode"/>
              </a:rPr>
              <a:t>o</a:t>
            </a:r>
            <a:r>
              <a:rPr dirty="0" sz="1200" spc="95">
                <a:latin typeface="Lucida Sans Unicode"/>
                <a:cs typeface="Lucida Sans Unicode"/>
              </a:rPr>
              <a:t>m</a:t>
            </a:r>
            <a:r>
              <a:rPr dirty="0" sz="1200" spc="30">
                <a:latin typeface="Lucida Sans Unicode"/>
                <a:cs typeface="Lucida Sans Unicode"/>
              </a:rPr>
              <a:t>o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H</a:t>
            </a:r>
            <a:r>
              <a:rPr dirty="0" sz="1200" spc="-50">
                <a:latin typeface="Lucida Sans Unicode"/>
                <a:cs typeface="Lucida Sans Unicode"/>
              </a:rPr>
              <a:t>T</a:t>
            </a:r>
            <a:r>
              <a:rPr dirty="0" sz="1200" spc="-75">
                <a:latin typeface="Lucida Sans Unicode"/>
                <a:cs typeface="Lucida Sans Unicode"/>
              </a:rPr>
              <a:t>M</a:t>
            </a:r>
            <a:r>
              <a:rPr dirty="0" sz="1200" spc="-120">
                <a:latin typeface="Lucida Sans Unicode"/>
                <a:cs typeface="Lucida Sans Unicode"/>
              </a:rPr>
              <a:t>L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45">
                <a:latin typeface="Lucida Sans Unicode"/>
                <a:cs typeface="Lucida Sans Unicode"/>
              </a:rPr>
              <a:t>SS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265">
                <a:latin typeface="Lucida Sans Unicode"/>
                <a:cs typeface="Lucida Sans Unicode"/>
              </a:rPr>
              <a:t>J</a:t>
            </a:r>
            <a:r>
              <a:rPr dirty="0" sz="1200" spc="-20">
                <a:latin typeface="Lucida Sans Unicode"/>
                <a:cs typeface="Lucida Sans Unicode"/>
              </a:rPr>
              <a:t>A</a:t>
            </a:r>
            <a:r>
              <a:rPr dirty="0" sz="1200" spc="5">
                <a:latin typeface="Lucida Sans Unicode"/>
                <a:cs typeface="Lucida Sans Unicode"/>
              </a:rPr>
              <a:t>V</a:t>
            </a:r>
            <a:r>
              <a:rPr dirty="0" sz="1200" spc="10">
                <a:latin typeface="Lucida Sans Unicode"/>
                <a:cs typeface="Lucida Sans Unicode"/>
              </a:rPr>
              <a:t>A</a:t>
            </a:r>
            <a:r>
              <a:rPr dirty="0" sz="1200" spc="45">
                <a:latin typeface="Lucida Sans Unicode"/>
                <a:cs typeface="Lucida Sans Unicode"/>
              </a:rPr>
              <a:t>S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45">
                <a:latin typeface="Lucida Sans Unicode"/>
                <a:cs typeface="Lucida Sans Unicode"/>
              </a:rPr>
              <a:t>R</a:t>
            </a:r>
            <a:r>
              <a:rPr dirty="0" sz="1200" spc="-60">
                <a:latin typeface="Lucida Sans Unicode"/>
                <a:cs typeface="Lucida Sans Unicode"/>
              </a:rPr>
              <a:t>I</a:t>
            </a:r>
            <a:r>
              <a:rPr dirty="0" sz="1200" spc="-40">
                <a:latin typeface="Lucida Sans Unicode"/>
                <a:cs typeface="Lucida Sans Unicode"/>
              </a:rPr>
              <a:t>PT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45">
                <a:latin typeface="Lucida Sans Unicode"/>
                <a:cs typeface="Lucida Sans Unicode"/>
              </a:rPr>
              <a:t> </a:t>
            </a:r>
            <a:r>
              <a:rPr dirty="0" sz="1200" spc="100">
                <a:latin typeface="Lucida Sans Unicode"/>
                <a:cs typeface="Lucida Sans Unicode"/>
              </a:rPr>
              <a:t>pa</a:t>
            </a:r>
            <a:r>
              <a:rPr dirty="0" sz="1200" spc="-40">
                <a:latin typeface="Lucida Sans Unicode"/>
                <a:cs typeface="Lucida Sans Unicode"/>
              </a:rPr>
              <a:t>r</a:t>
            </a:r>
            <a:r>
              <a:rPr dirty="0" sz="1200" spc="105">
                <a:latin typeface="Lucida Sans Unicode"/>
                <a:cs typeface="Lucida Sans Unicode"/>
              </a:rPr>
              <a:t>a  </a:t>
            </a:r>
            <a:r>
              <a:rPr dirty="0" sz="1200" spc="25">
                <a:latin typeface="Lucida Sans Unicode"/>
                <a:cs typeface="Lucida Sans Unicode"/>
              </a:rPr>
              <a:t>traer </a:t>
            </a:r>
            <a:r>
              <a:rPr dirty="0" sz="1200" spc="20">
                <a:latin typeface="Lucida Sans Unicode"/>
                <a:cs typeface="Lucida Sans Unicode"/>
              </a:rPr>
              <a:t>informacion </a:t>
            </a:r>
            <a:r>
              <a:rPr dirty="0" sz="1200" spc="70">
                <a:latin typeface="Lucida Sans Unicode"/>
                <a:cs typeface="Lucida Sans Unicode"/>
              </a:rPr>
              <a:t>como </a:t>
            </a:r>
            <a:r>
              <a:rPr dirty="0" sz="1200" spc="55">
                <a:latin typeface="Lucida Sans Unicode"/>
                <a:cs typeface="Lucida Sans Unicode"/>
              </a:rPr>
              <a:t>imágenes </a:t>
            </a:r>
            <a:r>
              <a:rPr dirty="0" sz="1200" spc="45">
                <a:latin typeface="Lucida Sans Unicode"/>
                <a:cs typeface="Lucida Sans Unicode"/>
              </a:rPr>
              <a:t>y </a:t>
            </a:r>
            <a:r>
              <a:rPr dirty="0" sz="1200" spc="50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datos </a:t>
            </a:r>
            <a:r>
              <a:rPr dirty="0" sz="1200" spc="65">
                <a:latin typeface="Lucida Sans Unicode"/>
                <a:cs typeface="Lucida Sans Unicode"/>
              </a:rPr>
              <a:t>de </a:t>
            </a:r>
            <a:r>
              <a:rPr dirty="0" sz="1200" spc="-10">
                <a:latin typeface="Lucida Sans Unicode"/>
                <a:cs typeface="Lucida Sans Unicode"/>
              </a:rPr>
              <a:t>los </a:t>
            </a:r>
            <a:r>
              <a:rPr dirty="0" sz="1200" spc="35">
                <a:latin typeface="Lucida Sans Unicode"/>
                <a:cs typeface="Lucida Sans Unicode"/>
              </a:rPr>
              <a:t>pokemones </a:t>
            </a:r>
            <a:r>
              <a:rPr dirty="0" sz="1200" spc="70">
                <a:latin typeface="Lucida Sans Unicode"/>
                <a:cs typeface="Lucida Sans Unicode"/>
              </a:rPr>
              <a:t>almacenados 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en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40">
                <a:latin typeface="Lucida Sans Unicode"/>
                <a:cs typeface="Lucida Sans Unicode"/>
              </a:rPr>
              <a:t>la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50">
                <a:latin typeface="Lucida Sans Unicode"/>
                <a:cs typeface="Lucida Sans Unicode"/>
              </a:rPr>
              <a:t>api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88385" y="6541975"/>
            <a:ext cx="3220720" cy="18446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dirty="0" sz="1400" spc="-55" b="1">
                <a:latin typeface="Tahoma"/>
                <a:cs typeface="Tahoma"/>
              </a:rPr>
              <a:t>STORE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20"/>
              </a:spcBef>
            </a:pPr>
            <a:r>
              <a:rPr dirty="0" sz="1200" spc="-5">
                <a:latin typeface="Lucida Sans Unicode"/>
                <a:cs typeface="Lucida Sans Unicode"/>
              </a:rPr>
              <a:t>En </a:t>
            </a:r>
            <a:r>
              <a:rPr dirty="0" sz="1200" spc="35">
                <a:latin typeface="Lucida Sans Unicode"/>
                <a:cs typeface="Lucida Sans Unicode"/>
              </a:rPr>
              <a:t>este proyecto </a:t>
            </a:r>
            <a:r>
              <a:rPr dirty="0" sz="1200" spc="45">
                <a:latin typeface="Lucida Sans Unicode"/>
                <a:cs typeface="Lucida Sans Unicode"/>
              </a:rPr>
              <a:t>se </a:t>
            </a:r>
            <a:r>
              <a:rPr dirty="0" sz="1200" spc="30">
                <a:latin typeface="Lucida Sans Unicode"/>
                <a:cs typeface="Lucida Sans Unicode"/>
              </a:rPr>
              <a:t>usaron </a:t>
            </a:r>
            <a:r>
              <a:rPr dirty="0" sz="1200" spc="25">
                <a:latin typeface="Lucida Sans Unicode"/>
                <a:cs typeface="Lucida Sans Unicode"/>
              </a:rPr>
              <a:t>Lenguajes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t</a:t>
            </a:r>
            <a:r>
              <a:rPr dirty="0" sz="1200" spc="145">
                <a:latin typeface="Lucida Sans Unicode"/>
                <a:cs typeface="Lucida Sans Unicode"/>
              </a:rPr>
              <a:t>a</a:t>
            </a:r>
            <a:r>
              <a:rPr dirty="0" sz="1200" spc="-65">
                <a:latin typeface="Lucida Sans Unicode"/>
                <a:cs typeface="Lucida Sans Unicode"/>
              </a:rPr>
              <a:t>l</a:t>
            </a:r>
            <a:r>
              <a:rPr dirty="0" sz="1200" spc="45">
                <a:latin typeface="Lucida Sans Unicode"/>
                <a:cs typeface="Lucida Sans Unicode"/>
              </a:rPr>
              <a:t>es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55">
                <a:latin typeface="Lucida Sans Unicode"/>
                <a:cs typeface="Lucida Sans Unicode"/>
              </a:rPr>
              <a:t>o</a:t>
            </a:r>
            <a:r>
              <a:rPr dirty="0" sz="1200" spc="95">
                <a:latin typeface="Lucida Sans Unicode"/>
                <a:cs typeface="Lucida Sans Unicode"/>
              </a:rPr>
              <a:t>m</a:t>
            </a:r>
            <a:r>
              <a:rPr dirty="0" sz="1200" spc="30">
                <a:latin typeface="Lucida Sans Unicode"/>
                <a:cs typeface="Lucida Sans Unicode"/>
              </a:rPr>
              <a:t>o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H</a:t>
            </a:r>
            <a:r>
              <a:rPr dirty="0" sz="1200" spc="-90">
                <a:latin typeface="Lucida Sans Unicode"/>
                <a:cs typeface="Lucida Sans Unicode"/>
              </a:rPr>
              <a:t>TM</a:t>
            </a:r>
            <a:r>
              <a:rPr dirty="0" sz="1200" spc="-60">
                <a:latin typeface="Lucida Sans Unicode"/>
                <a:cs typeface="Lucida Sans Unicode"/>
              </a:rPr>
              <a:t>L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45">
                <a:latin typeface="Lucida Sans Unicode"/>
                <a:cs typeface="Lucida Sans Unicode"/>
              </a:rPr>
              <a:t>SS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270">
                <a:latin typeface="Lucida Sans Unicode"/>
                <a:cs typeface="Lucida Sans Unicode"/>
              </a:rPr>
              <a:t>J</a:t>
            </a:r>
            <a:r>
              <a:rPr dirty="0" sz="1200" spc="-15">
                <a:latin typeface="Lucida Sans Unicode"/>
                <a:cs typeface="Lucida Sans Unicode"/>
              </a:rPr>
              <a:t>A</a:t>
            </a:r>
            <a:r>
              <a:rPr dirty="0" sz="1200" spc="25">
                <a:latin typeface="Lucida Sans Unicode"/>
                <a:cs typeface="Lucida Sans Unicode"/>
              </a:rPr>
              <a:t>V</a:t>
            </a:r>
            <a:r>
              <a:rPr dirty="0" sz="1200" spc="-15">
                <a:latin typeface="Lucida Sans Unicode"/>
                <a:cs typeface="Lucida Sans Unicode"/>
              </a:rPr>
              <a:t>A</a:t>
            </a:r>
            <a:r>
              <a:rPr dirty="0" sz="1200" spc="45">
                <a:latin typeface="Lucida Sans Unicode"/>
                <a:cs typeface="Lucida Sans Unicode"/>
              </a:rPr>
              <a:t>S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40">
                <a:latin typeface="Lucida Sans Unicode"/>
                <a:cs typeface="Lucida Sans Unicode"/>
              </a:rPr>
              <a:t>R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-30">
                <a:latin typeface="Lucida Sans Unicode"/>
                <a:cs typeface="Lucida Sans Unicode"/>
              </a:rPr>
              <a:t>PT  </a:t>
            </a:r>
            <a:r>
              <a:rPr dirty="0" sz="1200" spc="-45">
                <a:latin typeface="Lucida Sans Unicode"/>
                <a:cs typeface="Lucida Sans Unicode"/>
              </a:rPr>
              <a:t>F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-40">
                <a:latin typeface="Lucida Sans Unicode"/>
                <a:cs typeface="Lucida Sans Unicode"/>
              </a:rPr>
              <a:t>R</a:t>
            </a: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50">
                <a:latin typeface="Lucida Sans Unicode"/>
                <a:cs typeface="Lucida Sans Unicode"/>
              </a:rPr>
              <a:t>B</a:t>
            </a:r>
            <a:r>
              <a:rPr dirty="0" sz="1200" spc="-15">
                <a:latin typeface="Lucida Sans Unicode"/>
                <a:cs typeface="Lucida Sans Unicode"/>
              </a:rPr>
              <a:t>A</a:t>
            </a:r>
            <a:r>
              <a:rPr dirty="0" sz="1200" spc="45">
                <a:latin typeface="Lucida Sans Unicode"/>
                <a:cs typeface="Lucida Sans Unicode"/>
              </a:rPr>
              <a:t>S</a:t>
            </a:r>
            <a:r>
              <a:rPr dirty="0" sz="1200" spc="-35">
                <a:latin typeface="Lucida Sans Unicode"/>
                <a:cs typeface="Lucida Sans Unicode"/>
              </a:rPr>
              <a:t>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-40">
                <a:latin typeface="Lucida Sans Unicode"/>
                <a:cs typeface="Lucida Sans Unicode"/>
              </a:rPr>
              <a:t>r</a:t>
            </a:r>
            <a:r>
              <a:rPr dirty="0" sz="1200" spc="110">
                <a:latin typeface="Lucida Sans Unicode"/>
                <a:cs typeface="Lucida Sans Unicode"/>
              </a:rPr>
              <a:t>ea</a:t>
            </a:r>
            <a:r>
              <a:rPr dirty="0" sz="1200" spc="125">
                <a:latin typeface="Lucida Sans Unicode"/>
                <a:cs typeface="Lucida Sans Unicode"/>
              </a:rPr>
              <a:t>m</a:t>
            </a:r>
            <a:r>
              <a:rPr dirty="0" sz="1200" spc="20">
                <a:latin typeface="Lucida Sans Unicode"/>
                <a:cs typeface="Lucida Sans Unicode"/>
              </a:rPr>
              <a:t>os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un</a:t>
            </a:r>
            <a:r>
              <a:rPr dirty="0" sz="1200" spc="-35">
                <a:latin typeface="Lucida Sans Unicode"/>
                <a:cs typeface="Lucida Sans Unicode"/>
              </a:rPr>
              <a:t> </a:t>
            </a:r>
            <a:r>
              <a:rPr dirty="0" sz="1200" spc="-65">
                <a:latin typeface="Lucida Sans Unicode"/>
                <a:cs typeface="Lucida Sans Unicode"/>
              </a:rPr>
              <a:t>l</a:t>
            </a:r>
            <a:r>
              <a:rPr dirty="0" sz="1200" spc="45">
                <a:latin typeface="Lucida Sans Unicode"/>
                <a:cs typeface="Lucida Sans Unicode"/>
              </a:rPr>
              <a:t>og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20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100">
                <a:latin typeface="Lucida Sans Unicode"/>
                <a:cs typeface="Lucida Sans Unicode"/>
              </a:rPr>
              <a:t>c</a:t>
            </a:r>
            <a:r>
              <a:rPr dirty="0" sz="1200" spc="25">
                <a:latin typeface="Lucida Sans Unicode"/>
                <a:cs typeface="Lucida Sans Unicode"/>
              </a:rPr>
              <a:t>on</a:t>
            </a:r>
            <a:r>
              <a:rPr dirty="0" sz="1200" spc="-45">
                <a:latin typeface="Lucida Sans Unicode"/>
                <a:cs typeface="Lucida Sans Unicode"/>
              </a:rPr>
              <a:t> </a:t>
            </a:r>
            <a:r>
              <a:rPr dirty="0" sz="1200" spc="35">
                <a:latin typeface="Lucida Sans Unicode"/>
                <a:cs typeface="Lucida Sans Unicode"/>
              </a:rPr>
              <a:t>usua</a:t>
            </a:r>
            <a:r>
              <a:rPr dirty="0" sz="1200" spc="30">
                <a:latin typeface="Lucida Sans Unicode"/>
                <a:cs typeface="Lucida Sans Unicode"/>
              </a:rPr>
              <a:t>r</a:t>
            </a:r>
            <a:r>
              <a:rPr dirty="0" sz="1200" spc="-65">
                <a:latin typeface="Lucida Sans Unicode"/>
                <a:cs typeface="Lucida Sans Unicode"/>
              </a:rPr>
              <a:t>i</a:t>
            </a:r>
            <a:r>
              <a:rPr dirty="0" sz="1200" spc="30">
                <a:latin typeface="Lucida Sans Unicode"/>
                <a:cs typeface="Lucida Sans Unicode"/>
              </a:rPr>
              <a:t>o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35">
                <a:latin typeface="Lucida Sans Unicode"/>
                <a:cs typeface="Lucida Sans Unicode"/>
              </a:rPr>
              <a:t>y  </a:t>
            </a:r>
            <a:r>
              <a:rPr dirty="0" sz="1200" spc="50">
                <a:latin typeface="Lucida Sans Unicode"/>
                <a:cs typeface="Lucida Sans Unicode"/>
              </a:rPr>
              <a:t>contraseña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50">
                <a:latin typeface="Lucida Sans Unicode"/>
                <a:cs typeface="Lucida Sans Unicode"/>
              </a:rPr>
              <a:t>que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se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80">
                <a:latin typeface="Lucida Sans Unicode"/>
                <a:cs typeface="Lucida Sans Unicode"/>
              </a:rPr>
              <a:t>almacenan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en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40">
                <a:latin typeface="Lucida Sans Unicode"/>
                <a:cs typeface="Lucida Sans Unicode"/>
              </a:rPr>
              <a:t>la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70">
                <a:latin typeface="Lucida Sans Unicode"/>
                <a:cs typeface="Lucida Sans Unicode"/>
              </a:rPr>
              <a:t>base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65">
                <a:latin typeface="Lucida Sans Unicode"/>
                <a:cs typeface="Lucida Sans Unicode"/>
              </a:rPr>
              <a:t>de </a:t>
            </a:r>
            <a:r>
              <a:rPr dirty="0" sz="1200" spc="45">
                <a:latin typeface="Lucida Sans Unicode"/>
                <a:cs typeface="Lucida Sans Unicode"/>
              </a:rPr>
              <a:t>datos </a:t>
            </a:r>
            <a:r>
              <a:rPr dirty="0" sz="1200" spc="65">
                <a:latin typeface="Lucida Sans Unicode"/>
                <a:cs typeface="Lucida Sans Unicode"/>
              </a:rPr>
              <a:t>cuando </a:t>
            </a:r>
            <a:r>
              <a:rPr dirty="0" sz="1200" spc="40">
                <a:latin typeface="Lucida Sans Unicode"/>
                <a:cs typeface="Lucida Sans Unicode"/>
              </a:rPr>
              <a:t>se </a:t>
            </a:r>
            <a:r>
              <a:rPr dirty="0" sz="1200" spc="15">
                <a:latin typeface="Lucida Sans Unicode"/>
                <a:cs typeface="Lucida Sans Unicode"/>
              </a:rPr>
              <a:t>registra </a:t>
            </a:r>
            <a:r>
              <a:rPr dirty="0" sz="1200" spc="10">
                <a:latin typeface="Lucida Sans Unicode"/>
                <a:cs typeface="Lucida Sans Unicode"/>
              </a:rPr>
              <a:t>el </a:t>
            </a:r>
            <a:r>
              <a:rPr dirty="0" sz="1200" spc="20">
                <a:latin typeface="Lucida Sans Unicode"/>
                <a:cs typeface="Lucida Sans Unicode"/>
              </a:rPr>
              <a:t>usuario </a:t>
            </a:r>
            <a:r>
              <a:rPr dirty="0" sz="1200" spc="50">
                <a:latin typeface="Lucida Sans Unicode"/>
                <a:cs typeface="Lucida Sans Unicode"/>
              </a:rPr>
              <a:t>y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depsues se </a:t>
            </a:r>
            <a:r>
              <a:rPr dirty="0" sz="1200" spc="85">
                <a:latin typeface="Lucida Sans Unicode"/>
                <a:cs typeface="Lucida Sans Unicode"/>
              </a:rPr>
              <a:t>hace </a:t>
            </a:r>
            <a:r>
              <a:rPr dirty="0" sz="1200" spc="10">
                <a:latin typeface="Lucida Sans Unicode"/>
                <a:cs typeface="Lucida Sans Unicode"/>
              </a:rPr>
              <a:t>el </a:t>
            </a:r>
            <a:r>
              <a:rPr dirty="0" sz="1200" spc="45">
                <a:latin typeface="Lucida Sans Unicode"/>
                <a:cs typeface="Lucida Sans Unicode"/>
              </a:rPr>
              <a:t>mismo </a:t>
            </a:r>
            <a:r>
              <a:rPr dirty="0" sz="1200" spc="35">
                <a:latin typeface="Lucida Sans Unicode"/>
                <a:cs typeface="Lucida Sans Unicode"/>
              </a:rPr>
              <a:t>proceso </a:t>
            </a:r>
            <a:r>
              <a:rPr dirty="0" sz="1200" spc="75">
                <a:latin typeface="Lucida Sans Unicode"/>
                <a:cs typeface="Lucida Sans Unicode"/>
              </a:rPr>
              <a:t>para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70">
                <a:latin typeface="Lucida Sans Unicode"/>
                <a:cs typeface="Lucida Sans Unicode"/>
              </a:rPr>
              <a:t>almacenar </a:t>
            </a:r>
            <a:r>
              <a:rPr dirty="0" sz="1200" spc="-10">
                <a:latin typeface="Lucida Sans Unicode"/>
                <a:cs typeface="Lucida Sans Unicode"/>
              </a:rPr>
              <a:t>los </a:t>
            </a:r>
            <a:r>
              <a:rPr dirty="0" sz="1200" spc="25">
                <a:latin typeface="Lucida Sans Unicode"/>
                <a:cs typeface="Lucida Sans Unicode"/>
              </a:rPr>
              <a:t>productos </a:t>
            </a:r>
            <a:r>
              <a:rPr dirty="0" sz="1200" spc="45">
                <a:latin typeface="Lucida Sans Unicode"/>
                <a:cs typeface="Lucida Sans Unicode"/>
              </a:rPr>
              <a:t>en </a:t>
            </a:r>
            <a:r>
              <a:rPr dirty="0" sz="1200" spc="40">
                <a:latin typeface="Lucida Sans Unicode"/>
                <a:cs typeface="Lucida Sans Unicode"/>
              </a:rPr>
              <a:t>la </a:t>
            </a:r>
            <a:r>
              <a:rPr dirty="0" sz="1200" spc="70">
                <a:latin typeface="Lucida Sans Unicode"/>
                <a:cs typeface="Lucida Sans Unicode"/>
              </a:rPr>
              <a:t>base </a:t>
            </a:r>
            <a:r>
              <a:rPr dirty="0" sz="1200" spc="65">
                <a:latin typeface="Lucida Sans Unicode"/>
                <a:cs typeface="Lucida Sans Unicode"/>
              </a:rPr>
              <a:t>de 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datos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22219" y="8679390"/>
            <a:ext cx="3136900" cy="817244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spc="-20" b="1">
                <a:latin typeface="Tahoma"/>
                <a:cs typeface="Tahoma"/>
              </a:rPr>
              <a:t>VENTAS</a:t>
            </a:r>
            <a:endParaRPr sz="1400">
              <a:latin typeface="Tahoma"/>
              <a:cs typeface="Tahoma"/>
            </a:endParaRPr>
          </a:p>
          <a:p>
            <a:pPr marL="31115" marR="5080">
              <a:lnSpc>
                <a:spcPct val="100000"/>
              </a:lnSpc>
              <a:spcBef>
                <a:spcPts val="780"/>
              </a:spcBef>
            </a:pPr>
            <a:r>
              <a:rPr dirty="0" sz="1200" spc="-30">
                <a:latin typeface="Lucida Sans Unicode"/>
                <a:cs typeface="Lucida Sans Unicode"/>
              </a:rPr>
              <a:t>E</a:t>
            </a:r>
            <a:r>
              <a:rPr dirty="0" sz="1200" spc="20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es</a:t>
            </a:r>
            <a:r>
              <a:rPr dirty="0" sz="1200" spc="10">
                <a:latin typeface="Lucida Sans Unicode"/>
                <a:cs typeface="Lucida Sans Unicode"/>
              </a:rPr>
              <a:t>t</a:t>
            </a:r>
            <a:r>
              <a:rPr dirty="0" sz="1200" spc="75">
                <a:latin typeface="Lucida Sans Unicode"/>
                <a:cs typeface="Lucida Sans Unicode"/>
              </a:rPr>
              <a:t>e</a:t>
            </a:r>
            <a:r>
              <a:rPr dirty="0" sz="1200" spc="-45">
                <a:latin typeface="Lucida Sans Unicode"/>
                <a:cs typeface="Lucida Sans Unicode"/>
              </a:rPr>
              <a:t> </a:t>
            </a:r>
            <a:r>
              <a:rPr dirty="0" sz="1200" spc="55">
                <a:latin typeface="Lucida Sans Unicode"/>
                <a:cs typeface="Lucida Sans Unicode"/>
              </a:rPr>
              <a:t>p</a:t>
            </a:r>
            <a:r>
              <a:rPr dirty="0" sz="1200" spc="-40">
                <a:latin typeface="Lucida Sans Unicode"/>
                <a:cs typeface="Lucida Sans Unicode"/>
              </a:rPr>
              <a:t>r</a:t>
            </a:r>
            <a:r>
              <a:rPr dirty="0" sz="1200" spc="40">
                <a:latin typeface="Lucida Sans Unicode"/>
                <a:cs typeface="Lucida Sans Unicode"/>
              </a:rPr>
              <a:t>o</a:t>
            </a:r>
            <a:r>
              <a:rPr dirty="0" sz="1200" spc="30">
                <a:latin typeface="Lucida Sans Unicode"/>
                <a:cs typeface="Lucida Sans Unicode"/>
              </a:rPr>
              <a:t>y</a:t>
            </a:r>
            <a:r>
              <a:rPr dirty="0" sz="1200" spc="95">
                <a:latin typeface="Lucida Sans Unicode"/>
                <a:cs typeface="Lucida Sans Unicode"/>
              </a:rPr>
              <a:t>e</a:t>
            </a:r>
            <a:r>
              <a:rPr dirty="0" sz="1200" spc="80">
                <a:latin typeface="Lucida Sans Unicode"/>
                <a:cs typeface="Lucida Sans Unicode"/>
              </a:rPr>
              <a:t>c</a:t>
            </a:r>
            <a:r>
              <a:rPr dirty="0" sz="1200" spc="-20">
                <a:latin typeface="Lucida Sans Unicode"/>
                <a:cs typeface="Lucida Sans Unicode"/>
              </a:rPr>
              <a:t>t</a:t>
            </a:r>
            <a:r>
              <a:rPr dirty="0" sz="1200" spc="30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se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u</a:t>
            </a:r>
            <a:r>
              <a:rPr dirty="0" sz="1200" spc="-5">
                <a:latin typeface="Lucida Sans Unicode"/>
                <a:cs typeface="Lucida Sans Unicode"/>
              </a:rPr>
              <a:t>t</a:t>
            </a:r>
            <a:r>
              <a:rPr dirty="0" sz="1200" spc="-65">
                <a:latin typeface="Lucida Sans Unicode"/>
                <a:cs typeface="Lucida Sans Unicode"/>
              </a:rPr>
              <a:t>ili</a:t>
            </a:r>
            <a:r>
              <a:rPr dirty="0" sz="1200" spc="-145">
                <a:latin typeface="Lucida Sans Unicode"/>
                <a:cs typeface="Lucida Sans Unicode"/>
              </a:rPr>
              <a:t>z</a:t>
            </a:r>
            <a:r>
              <a:rPr dirty="0" sz="1200" spc="30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S</a:t>
            </a:r>
            <a:r>
              <a:rPr dirty="0" sz="1200">
                <a:latin typeface="Lucida Sans Unicode"/>
                <a:cs typeface="Lucida Sans Unicode"/>
              </a:rPr>
              <a:t>Q</a:t>
            </a:r>
            <a:r>
              <a:rPr dirty="0" sz="1200" spc="-120">
                <a:latin typeface="Lucida Sans Unicode"/>
                <a:cs typeface="Lucida Sans Unicode"/>
              </a:rPr>
              <a:t>L</a:t>
            </a:r>
            <a:r>
              <a:rPr dirty="0" sz="1200" spc="-145">
                <a:latin typeface="Lucida Sans Unicode"/>
                <a:cs typeface="Lucida Sans Unicode"/>
              </a:rPr>
              <a:t>,</a:t>
            </a:r>
            <a:r>
              <a:rPr dirty="0" sz="1200" spc="-45">
                <a:latin typeface="Lucida Sans Unicode"/>
                <a:cs typeface="Lucida Sans Unicode"/>
              </a:rPr>
              <a:t> </a:t>
            </a:r>
            <a:r>
              <a:rPr dirty="0" sz="1200" spc="45">
                <a:latin typeface="Lucida Sans Unicode"/>
                <a:cs typeface="Lucida Sans Unicode"/>
              </a:rPr>
              <a:t>se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35">
                <a:latin typeface="Lucida Sans Unicode"/>
                <a:cs typeface="Lucida Sans Unicode"/>
              </a:rPr>
              <a:t>usa</a:t>
            </a:r>
            <a:r>
              <a:rPr dirty="0" sz="1200" spc="30">
                <a:latin typeface="Lucida Sans Unicode"/>
                <a:cs typeface="Lucida Sans Unicode"/>
              </a:rPr>
              <a:t>r</a:t>
            </a:r>
            <a:r>
              <a:rPr dirty="0" sz="1200" spc="20">
                <a:latin typeface="Lucida Sans Unicode"/>
                <a:cs typeface="Lucida Sans Unicode"/>
              </a:rPr>
              <a:t>on  </a:t>
            </a:r>
            <a:r>
              <a:rPr dirty="0" sz="1200" spc="15">
                <a:latin typeface="Lucida Sans Unicode"/>
                <a:cs typeface="Lucida Sans Unicode"/>
              </a:rPr>
              <a:t>atributos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75">
                <a:latin typeface="Lucida Sans Unicode"/>
                <a:cs typeface="Lucida Sans Unicode"/>
              </a:rPr>
              <a:t>para</a:t>
            </a:r>
            <a:r>
              <a:rPr dirty="0" sz="1200" spc="-9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filtrar </a:t>
            </a:r>
            <a:r>
              <a:rPr dirty="0" sz="1200" spc="40">
                <a:latin typeface="Lucida Sans Unicode"/>
                <a:cs typeface="Lucida Sans Unicode"/>
              </a:rPr>
              <a:t>la</a:t>
            </a:r>
            <a:r>
              <a:rPr dirty="0" sz="1200" spc="-4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informacion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2583" y="16367759"/>
            <a:ext cx="874776" cy="37490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99232" y="11524487"/>
            <a:ext cx="1021080" cy="101803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51618" y="11414759"/>
            <a:ext cx="1070562" cy="130149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84064" y="11497055"/>
            <a:ext cx="762000" cy="12192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61276" y="11524487"/>
            <a:ext cx="1143000" cy="121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pablo</dc:creator>
  <dc:title>Presentación de PowerPoint</dc:title>
  <dcterms:created xsi:type="dcterms:W3CDTF">2023-07-27T18:52:20Z</dcterms:created>
  <dcterms:modified xsi:type="dcterms:W3CDTF">2023-07-27T18:52:20Z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2023-07-27T00:00:00Z</vt:filetime>
  </property>
</Properties>
</file>