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13/6/19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5341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13/6/19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8746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13/6/19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7137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13/6/19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1935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13/6/19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8784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13/6/19</a:t>
            </a:fld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7853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13/6/19</a:t>
            </a:fld>
            <a:endParaRPr lang="es-PA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3808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13/6/19</a:t>
            </a:fld>
            <a:endParaRPr lang="es-PA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20095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13/6/19</a:t>
            </a:fld>
            <a:endParaRPr lang="es-PA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50633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13/6/19</a:t>
            </a:fld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60006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13/6/19</a:t>
            </a:fld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3969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24840-F501-4923-86F2-CAA58B03A346}" type="datetimeFigureOut">
              <a:rPr lang="es-PA" smtClean="0"/>
              <a:t>13/6/19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6809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73798"/>
              </p:ext>
            </p:extLst>
          </p:nvPr>
        </p:nvGraphicFramePr>
        <p:xfrm>
          <a:off x="696036" y="450379"/>
          <a:ext cx="1173707" cy="1483995"/>
        </p:xfrm>
        <a:graphic>
          <a:graphicData uri="http://schemas.openxmlformats.org/drawingml/2006/table">
            <a:tbl>
              <a:tblPr/>
              <a:tblGrid>
                <a:gridCol w="1173707"/>
              </a:tblGrid>
              <a:tr h="23686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USUARIO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58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558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Nombre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8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Apellido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8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Email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8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id_proyecto</a:t>
                      </a:r>
                      <a:endParaRPr lang="es-P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16024"/>
              </p:ext>
            </p:extLst>
          </p:nvPr>
        </p:nvGraphicFramePr>
        <p:xfrm>
          <a:off x="3334319" y="450379"/>
          <a:ext cx="2247900" cy="1115649"/>
        </p:xfrm>
        <a:graphic>
          <a:graphicData uri="http://schemas.openxmlformats.org/drawingml/2006/table">
            <a:tbl>
              <a:tblPr/>
              <a:tblGrid>
                <a:gridCol w="847725"/>
                <a:gridCol w="609600"/>
                <a:gridCol w="790575"/>
              </a:tblGrid>
              <a:tr h="26537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USUARIOS X GRUPO INTERÉS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</a:tr>
              <a:tr h="252736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2736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id_gruposinteres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</a:tr>
              <a:tr h="252736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id_usuario</a:t>
                      </a:r>
                      <a:endParaRPr lang="es-P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33153"/>
              </p:ext>
            </p:extLst>
          </p:nvPr>
        </p:nvGraphicFramePr>
        <p:xfrm>
          <a:off x="6823881" y="450379"/>
          <a:ext cx="1219200" cy="992314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22291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GRUPOS INTERES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</a:tr>
              <a:tr h="212298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2298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Nombre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29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Descripcion</a:t>
                      </a:r>
                      <a:endParaRPr lang="es-P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672216"/>
              </p:ext>
            </p:extLst>
          </p:nvPr>
        </p:nvGraphicFramePr>
        <p:xfrm>
          <a:off x="696036" y="2701984"/>
          <a:ext cx="1016948" cy="1492805"/>
        </p:xfrm>
        <a:graphic>
          <a:graphicData uri="http://schemas.openxmlformats.org/drawingml/2006/table">
            <a:tbl>
              <a:tblPr/>
              <a:tblGrid>
                <a:gridCol w="1016948"/>
              </a:tblGrid>
              <a:tr h="199240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POSTEOS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5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975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id_usuario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5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Texto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5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Imagen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5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Video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5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Comentario</a:t>
                      </a:r>
                    </a:p>
                    <a:p>
                      <a:pPr algn="l" fontAlgn="b"/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14750"/>
              </p:ext>
            </p:extLst>
          </p:nvPr>
        </p:nvGraphicFramePr>
        <p:xfrm>
          <a:off x="3514062" y="2794971"/>
          <a:ext cx="1016853" cy="1003440"/>
        </p:xfrm>
        <a:graphic>
          <a:graphicData uri="http://schemas.openxmlformats.org/drawingml/2006/table">
            <a:tbl>
              <a:tblPr/>
              <a:tblGrid>
                <a:gridCol w="1016853"/>
              </a:tblGrid>
              <a:tr h="226743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6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5946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Nombre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46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Descripcion</a:t>
                      </a:r>
                      <a:endParaRPr lang="es-P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85830"/>
              </p:ext>
            </p:extLst>
          </p:nvPr>
        </p:nvGraphicFramePr>
        <p:xfrm>
          <a:off x="6186985" y="2794971"/>
          <a:ext cx="1856096" cy="1306830"/>
        </p:xfrm>
        <a:graphic>
          <a:graphicData uri="http://schemas.openxmlformats.org/drawingml/2006/table">
            <a:tbl>
              <a:tblPr/>
              <a:tblGrid>
                <a:gridCol w="928048"/>
                <a:gridCol w="928048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COMENTARIOS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id_usuario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Texto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Video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Imagen</a:t>
                      </a:r>
                    </a:p>
                    <a:p>
                      <a:pPr algn="l" fontAlgn="b"/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Conector recto 13"/>
          <p:cNvCxnSpPr/>
          <p:nvPr/>
        </p:nvCxnSpPr>
        <p:spPr>
          <a:xfrm>
            <a:off x="1869743" y="1934374"/>
            <a:ext cx="1644319" cy="86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955343" y="1934374"/>
            <a:ext cx="0" cy="76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endCxn id="6" idx="1"/>
          </p:cNvCxnSpPr>
          <p:nvPr/>
        </p:nvCxnSpPr>
        <p:spPr>
          <a:xfrm>
            <a:off x="1869743" y="946536"/>
            <a:ext cx="4954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869743" y="1720516"/>
            <a:ext cx="4317242" cy="1074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704737"/>
              </p:ext>
            </p:extLst>
          </p:nvPr>
        </p:nvGraphicFramePr>
        <p:xfrm>
          <a:off x="2298201" y="4445710"/>
          <a:ext cx="1036117" cy="1164777"/>
        </p:xfrm>
        <a:graphic>
          <a:graphicData uri="http://schemas.openxmlformats.org/drawingml/2006/table">
            <a:tbl>
              <a:tblPr/>
              <a:tblGrid>
                <a:gridCol w="1036117"/>
              </a:tblGrid>
              <a:tr h="282286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843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8843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id_usuario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843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id_usuario</a:t>
                      </a:r>
                      <a:endParaRPr lang="es-P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Conector recto 22"/>
          <p:cNvCxnSpPr/>
          <p:nvPr/>
        </p:nvCxnSpPr>
        <p:spPr>
          <a:xfrm>
            <a:off x="1712984" y="1934374"/>
            <a:ext cx="909900" cy="2511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667804" y="181067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smtClean="0"/>
              <a:t>N</a:t>
            </a:r>
            <a:endParaRPr lang="es-PA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54933" y="2425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1</a:t>
            </a:r>
            <a:endParaRPr lang="es-PA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560866" y="1832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smtClean="0"/>
              <a:t>1</a:t>
            </a:r>
            <a:endParaRPr lang="es-PA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525029" y="417874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smtClean="0"/>
              <a:t>M</a:t>
            </a:r>
            <a:endParaRPr lang="es-PA" dirty="0"/>
          </a:p>
        </p:txBody>
      </p:sp>
      <p:sp>
        <p:nvSpPr>
          <p:cNvPr id="29" name="CuadroTexto 28"/>
          <p:cNvSpPr txBox="1"/>
          <p:nvPr/>
        </p:nvSpPr>
        <p:spPr>
          <a:xfrm>
            <a:off x="1823950" y="67525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smtClean="0"/>
              <a:t>M</a:t>
            </a:r>
            <a:endParaRPr lang="es-PA" dirty="0"/>
          </a:p>
        </p:txBody>
      </p:sp>
      <p:sp>
        <p:nvSpPr>
          <p:cNvPr id="30" name="CuadroTexto 29"/>
          <p:cNvSpPr txBox="1"/>
          <p:nvPr/>
        </p:nvSpPr>
        <p:spPr>
          <a:xfrm>
            <a:off x="6543879" y="67525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smtClean="0"/>
              <a:t>N</a:t>
            </a:r>
            <a:endParaRPr lang="es-PA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789400" y="175876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smtClean="0"/>
              <a:t>N</a:t>
            </a:r>
            <a:endParaRPr lang="es-PA" dirty="0"/>
          </a:p>
        </p:txBody>
      </p:sp>
      <p:sp>
        <p:nvSpPr>
          <p:cNvPr id="32" name="CuadroTexto 31"/>
          <p:cNvSpPr txBox="1"/>
          <p:nvPr/>
        </p:nvSpPr>
        <p:spPr>
          <a:xfrm>
            <a:off x="3284046" y="2517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1</a:t>
            </a:r>
            <a:endParaRPr lang="es-PA" dirty="0"/>
          </a:p>
        </p:txBody>
      </p:sp>
      <p:sp>
        <p:nvSpPr>
          <p:cNvPr id="33" name="CuadroTexto 32"/>
          <p:cNvSpPr txBox="1"/>
          <p:nvPr/>
        </p:nvSpPr>
        <p:spPr>
          <a:xfrm>
            <a:off x="1803767" y="14824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smtClean="0"/>
              <a:t>1</a:t>
            </a:r>
            <a:endParaRPr lang="es-PA" dirty="0"/>
          </a:p>
        </p:txBody>
      </p:sp>
      <p:sp>
        <p:nvSpPr>
          <p:cNvPr id="34" name="CuadroTexto 33"/>
          <p:cNvSpPr txBox="1"/>
          <p:nvPr/>
        </p:nvSpPr>
        <p:spPr>
          <a:xfrm>
            <a:off x="5920919" y="251731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M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8182144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74</Words>
  <Application>Microsoft Office PowerPoint</Application>
  <PresentationFormat>Panorámica</PresentationFormat>
  <Paragraphs>56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Flor Fredes Lauret</dc:creator>
  <cp:lastModifiedBy>Flor Fredes Lauret</cp:lastModifiedBy>
  <cp:revision>2</cp:revision>
  <dcterms:created xsi:type="dcterms:W3CDTF">2019-06-13T19:38:17Z</dcterms:created>
  <dcterms:modified xsi:type="dcterms:W3CDTF">2019-06-13T19:49:42Z</dcterms:modified>
</cp:coreProperties>
</file>