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34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74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7137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93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78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85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80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0095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063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00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96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4840-F501-4923-86F2-CAA58B03A346}" type="datetimeFigureOut">
              <a:rPr lang="es-PA" smtClean="0"/>
              <a:t>08/01/2019</a:t>
            </a:fld>
            <a:endParaRPr lang="es-P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E02-0445-41A2-A143-D70D9985F91D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680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96202"/>
              </p:ext>
            </p:extLst>
          </p:nvPr>
        </p:nvGraphicFramePr>
        <p:xfrm>
          <a:off x="630060" y="80889"/>
          <a:ext cx="1173707" cy="1890081"/>
        </p:xfrm>
        <a:graphic>
          <a:graphicData uri="http://schemas.openxmlformats.org/drawingml/2006/table">
            <a:tbl>
              <a:tblPr/>
              <a:tblGrid>
                <a:gridCol w="1173707"/>
              </a:tblGrid>
              <a:tr h="23686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endParaRPr lang="es-P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952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s-PA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</a:t>
                      </a:r>
                    </a:p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profile_pic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591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email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8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project_id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16024"/>
              </p:ext>
            </p:extLst>
          </p:nvPr>
        </p:nvGraphicFramePr>
        <p:xfrm>
          <a:off x="3334319" y="450379"/>
          <a:ext cx="2247900" cy="1115649"/>
        </p:xfrm>
        <a:graphic>
          <a:graphicData uri="http://schemas.openxmlformats.org/drawingml/2006/table">
            <a:tbl>
              <a:tblPr/>
              <a:tblGrid>
                <a:gridCol w="847725"/>
                <a:gridCol w="609600"/>
                <a:gridCol w="790575"/>
              </a:tblGrid>
              <a:tr h="2653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USUARIOS X GRUPO INTERÉS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id_gruposinteres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153"/>
              </p:ext>
            </p:extLst>
          </p:nvPr>
        </p:nvGraphicFramePr>
        <p:xfrm>
          <a:off x="6823881" y="450379"/>
          <a:ext cx="1219200" cy="99231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22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 INTERES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2298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2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4509"/>
              </p:ext>
            </p:extLst>
          </p:nvPr>
        </p:nvGraphicFramePr>
        <p:xfrm>
          <a:off x="696036" y="2701984"/>
          <a:ext cx="1016948" cy="1492805"/>
        </p:xfrm>
        <a:graphic>
          <a:graphicData uri="http://schemas.openxmlformats.org/drawingml/2006/table">
            <a:tbl>
              <a:tblPr/>
              <a:tblGrid>
                <a:gridCol w="1016948"/>
              </a:tblGrid>
              <a:tr h="19924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</a:t>
                      </a:r>
                      <a:endParaRPr lang="es-P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752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750"/>
              </p:ext>
            </p:extLst>
          </p:nvPr>
        </p:nvGraphicFramePr>
        <p:xfrm>
          <a:off x="3514062" y="2794971"/>
          <a:ext cx="1016853" cy="1003440"/>
        </p:xfrm>
        <a:graphic>
          <a:graphicData uri="http://schemas.openxmlformats.org/drawingml/2006/table">
            <a:tbl>
              <a:tblPr/>
              <a:tblGrid>
                <a:gridCol w="1016853"/>
              </a:tblGrid>
              <a:tr h="2267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Nombre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4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85830"/>
              </p:ext>
            </p:extLst>
          </p:nvPr>
        </p:nvGraphicFramePr>
        <p:xfrm>
          <a:off x="6186985" y="2794971"/>
          <a:ext cx="1856096" cy="1306830"/>
        </p:xfrm>
        <a:graphic>
          <a:graphicData uri="http://schemas.openxmlformats.org/drawingml/2006/table">
            <a:tbl>
              <a:tblPr/>
              <a:tblGrid>
                <a:gridCol w="928048"/>
                <a:gridCol w="92804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Texto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Imagen</a:t>
                      </a: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>
            <a:off x="1869743" y="1934374"/>
            <a:ext cx="1644319" cy="86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343" y="1934374"/>
            <a:ext cx="0" cy="76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6" idx="1"/>
          </p:cNvCxnSpPr>
          <p:nvPr/>
        </p:nvCxnSpPr>
        <p:spPr>
          <a:xfrm>
            <a:off x="1869743" y="946536"/>
            <a:ext cx="4954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869743" y="1720516"/>
            <a:ext cx="4317242" cy="107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4737"/>
              </p:ext>
            </p:extLst>
          </p:nvPr>
        </p:nvGraphicFramePr>
        <p:xfrm>
          <a:off x="2298201" y="4445710"/>
          <a:ext cx="1036117" cy="1164777"/>
        </p:xfrm>
        <a:graphic>
          <a:graphicData uri="http://schemas.openxmlformats.org/drawingml/2006/table">
            <a:tbl>
              <a:tblPr/>
              <a:tblGrid>
                <a:gridCol w="1036117"/>
              </a:tblGrid>
              <a:tr h="282286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P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id_usuario</a:t>
                      </a:r>
                      <a:endParaRPr lang="es-P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>
            <a:off x="1712984" y="1934374"/>
            <a:ext cx="909900" cy="251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667804" y="18106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4933" y="2425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560866" y="1832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525029" y="4178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823950" y="6752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M</a:t>
            </a:r>
            <a:endParaRPr lang="es-PA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43879" y="675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789400" y="17587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N</a:t>
            </a:r>
            <a:endParaRPr lang="es-PA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284046" y="25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1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803767" y="148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1</a:t>
            </a:r>
            <a:endParaRPr lang="es-PA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920919" y="25173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1821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80</Words>
  <Application>Microsoft Office PowerPoint</Application>
  <PresentationFormat>Personalizado</PresentationFormat>
  <Paragraphs>59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Fredes Lauret</dc:creator>
  <cp:lastModifiedBy>Pablo</cp:lastModifiedBy>
  <cp:revision>7</cp:revision>
  <dcterms:created xsi:type="dcterms:W3CDTF">2019-06-13T19:38:17Z</dcterms:created>
  <dcterms:modified xsi:type="dcterms:W3CDTF">2019-08-01T16:56:18Z</dcterms:modified>
</cp:coreProperties>
</file>