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C1C655-29D8-400E-B2FB-F9100DB9EA08}">
  <a:tblStyle styleId="{9DC1C655-29D8-400E-B2FB-F9100DB9EA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{9DC1C655-29D8-400E-B2FB-F9100DB9EA08}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5664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12412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19302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23019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{9DC1C655-29D8-400E-B2FB-F9100DB9EA08}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{9DC1C655-29D8-400E-B2FB-F9100DB9EA08}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11496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4212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1194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15652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{9DC1C655-29D8-400E-B2FB-F9100DB9EA08}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11848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21144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5060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{9DC1C655-29D8-400E-B2FB-F9100DB9EA08}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vs code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4284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VS CODE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11120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