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947B5-8178-4F3B-BB5F-56208F2055D4}" type="doc">
      <dgm:prSet loTypeId="urn:microsoft.com/office/officeart/2005/8/layout/hierarchy6" loCatId="hierarchy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832BB73B-F256-4C06-9740-2789EC6D9D35}">
      <dgm:prSet phldrT="[Texto]" custT="1"/>
      <dgm:spPr/>
      <dgm:t>
        <a:bodyPr/>
        <a:lstStyle/>
        <a:p>
          <a:r>
            <a:rPr lang="es-ES" sz="1600" b="1" dirty="0" smtClean="0"/>
            <a:t>FOOD</a:t>
          </a:r>
          <a:endParaRPr lang="es-ES" sz="1600" b="1" dirty="0"/>
        </a:p>
      </dgm:t>
    </dgm:pt>
    <dgm:pt modelId="{402482E7-D3A7-48C9-9941-CEECBF6D7AAC}" type="parTrans" cxnId="{CEB5C97F-DA78-41A2-BA31-743E39825169}">
      <dgm:prSet/>
      <dgm:spPr/>
      <dgm:t>
        <a:bodyPr/>
        <a:lstStyle/>
        <a:p>
          <a:endParaRPr lang="es-ES"/>
        </a:p>
      </dgm:t>
    </dgm:pt>
    <dgm:pt modelId="{2C23D698-7228-467F-B0FC-A510207C1798}" type="sibTrans" cxnId="{CEB5C97F-DA78-41A2-BA31-743E39825169}">
      <dgm:prSet/>
      <dgm:spPr/>
      <dgm:t>
        <a:bodyPr/>
        <a:lstStyle/>
        <a:p>
          <a:endParaRPr lang="es-ES"/>
        </a:p>
      </dgm:t>
    </dgm:pt>
    <dgm:pt modelId="{BE41CC09-AF67-4616-8C33-AE8864EEBE31}">
      <dgm:prSet phldrT="[Texto]" custT="1"/>
      <dgm:spPr/>
      <dgm:t>
        <a:bodyPr/>
        <a:lstStyle/>
        <a:p>
          <a:r>
            <a:rPr lang="es-ES" sz="1400" b="1" dirty="0" smtClean="0"/>
            <a:t>CA_3</a:t>
          </a:r>
          <a:endParaRPr lang="es-ES" sz="1400" b="1" dirty="0"/>
        </a:p>
      </dgm:t>
    </dgm:pt>
    <dgm:pt modelId="{F4440FB3-6A53-4F61-B692-BA8ECA86B3E3}" type="parTrans" cxnId="{89E2F37A-075D-4E03-AB60-7F59260C5DEB}">
      <dgm:prSet/>
      <dgm:spPr/>
      <dgm:t>
        <a:bodyPr/>
        <a:lstStyle/>
        <a:p>
          <a:endParaRPr lang="es-ES"/>
        </a:p>
      </dgm:t>
    </dgm:pt>
    <dgm:pt modelId="{5A92C2E8-9CC9-4963-A24A-9A3F0FC40696}" type="sibTrans" cxnId="{89E2F37A-075D-4E03-AB60-7F59260C5DEB}">
      <dgm:prSet/>
      <dgm:spPr/>
      <dgm:t>
        <a:bodyPr/>
        <a:lstStyle/>
        <a:p>
          <a:endParaRPr lang="es-ES"/>
        </a:p>
      </dgm:t>
    </dgm:pt>
    <dgm:pt modelId="{8B81E62F-DD3D-4A49-9668-6A88C5A20D8E}">
      <dgm:prSet phldrT="[Texto]" custT="1"/>
      <dgm:spPr/>
      <dgm:t>
        <a:bodyPr/>
        <a:lstStyle/>
        <a:p>
          <a:r>
            <a:rPr lang="es-ES" sz="1400" b="1" dirty="0" smtClean="0"/>
            <a:t>CA_4</a:t>
          </a:r>
          <a:endParaRPr lang="es-ES" sz="1400" b="1" dirty="0"/>
        </a:p>
      </dgm:t>
    </dgm:pt>
    <dgm:pt modelId="{147F66CF-3B6A-414B-BB79-BC90BB84C7A8}" type="parTrans" cxnId="{96FC3D6E-3082-40EF-A2F8-08E47E3BE197}">
      <dgm:prSet/>
      <dgm:spPr/>
      <dgm:t>
        <a:bodyPr/>
        <a:lstStyle/>
        <a:p>
          <a:endParaRPr lang="es-ES"/>
        </a:p>
      </dgm:t>
    </dgm:pt>
    <dgm:pt modelId="{23CC06CB-26B4-4F97-9CE2-7AA9B5E76768}" type="sibTrans" cxnId="{96FC3D6E-3082-40EF-A2F8-08E47E3BE197}">
      <dgm:prSet/>
      <dgm:spPr/>
      <dgm:t>
        <a:bodyPr/>
        <a:lstStyle/>
        <a:p>
          <a:endParaRPr lang="es-ES"/>
        </a:p>
      </dgm:t>
    </dgm:pt>
    <dgm:pt modelId="{D7D2461E-201C-4DDA-9AAF-642CE30FD91F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sz="1100" dirty="0" smtClean="0"/>
            <a:t>FOODS_3_090</a:t>
          </a:r>
          <a:endParaRPr lang="es-ES" sz="1100" dirty="0"/>
        </a:p>
      </dgm:t>
    </dgm:pt>
    <dgm:pt modelId="{5D5C659F-7EB8-4A8A-BEB6-5DDDD6FFEFEB}" type="parTrans" cxnId="{5B687005-1EC6-49CB-87FB-951B2AFED20D}">
      <dgm:prSet/>
      <dgm:spPr/>
      <dgm:t>
        <a:bodyPr/>
        <a:lstStyle/>
        <a:p>
          <a:endParaRPr lang="es-ES"/>
        </a:p>
      </dgm:t>
    </dgm:pt>
    <dgm:pt modelId="{6EECB83D-EE15-41D7-8539-DECACF1C5E8C}" type="sibTrans" cxnId="{5B687005-1EC6-49CB-87FB-951B2AFED20D}">
      <dgm:prSet/>
      <dgm:spPr/>
      <dgm:t>
        <a:bodyPr/>
        <a:lstStyle/>
        <a:p>
          <a:endParaRPr lang="es-ES"/>
        </a:p>
      </dgm:t>
    </dgm:pt>
    <dgm:pt modelId="{8C3C29F4-F494-4DA7-88F5-DF7765B3AC3A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sz="1100" dirty="0" smtClean="0"/>
            <a:t>FOODS_3_120</a:t>
          </a:r>
          <a:endParaRPr lang="es-ES" sz="1100" dirty="0"/>
        </a:p>
      </dgm:t>
    </dgm:pt>
    <dgm:pt modelId="{E3480892-74DE-4CE7-B543-88AD73CCA6C9}" type="parTrans" cxnId="{8476575E-E517-45ED-AAFB-4243F9D6851C}">
      <dgm:prSet/>
      <dgm:spPr/>
      <dgm:t>
        <a:bodyPr/>
        <a:lstStyle/>
        <a:p>
          <a:endParaRPr lang="es-ES"/>
        </a:p>
      </dgm:t>
    </dgm:pt>
    <dgm:pt modelId="{CC02FCE1-9114-4FD7-9E2C-50984B75765A}" type="sibTrans" cxnId="{8476575E-E517-45ED-AAFB-4243F9D6851C}">
      <dgm:prSet/>
      <dgm:spPr/>
      <dgm:t>
        <a:bodyPr/>
        <a:lstStyle/>
        <a:p>
          <a:endParaRPr lang="es-ES"/>
        </a:p>
      </dgm:t>
    </dgm:pt>
    <dgm:pt modelId="{627728D5-FACE-4758-AEF6-EB4BB8EB1193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sz="1100" dirty="0" smtClean="0"/>
            <a:t>FOODS_3_202</a:t>
          </a:r>
          <a:endParaRPr lang="es-ES" sz="1100" dirty="0"/>
        </a:p>
      </dgm:t>
    </dgm:pt>
    <dgm:pt modelId="{B671060D-7959-4F68-BC82-B7C95FF4D3D6}" type="parTrans" cxnId="{BCA7E776-5977-42BA-991A-ED183239DE8F}">
      <dgm:prSet/>
      <dgm:spPr/>
      <dgm:t>
        <a:bodyPr/>
        <a:lstStyle/>
        <a:p>
          <a:endParaRPr lang="es-ES"/>
        </a:p>
      </dgm:t>
    </dgm:pt>
    <dgm:pt modelId="{1639D0B7-6AC5-4C73-9611-BD9DD36975A8}" type="sibTrans" cxnId="{BCA7E776-5977-42BA-991A-ED183239DE8F}">
      <dgm:prSet/>
      <dgm:spPr/>
      <dgm:t>
        <a:bodyPr/>
        <a:lstStyle/>
        <a:p>
          <a:endParaRPr lang="es-ES"/>
        </a:p>
      </dgm:t>
    </dgm:pt>
    <dgm:pt modelId="{93EAA552-CF46-40BB-A81E-19956B42C402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sz="1100" dirty="0" smtClean="0"/>
            <a:t>FOODS_3_090</a:t>
          </a:r>
          <a:endParaRPr lang="es-ES" sz="1100" dirty="0"/>
        </a:p>
      </dgm:t>
    </dgm:pt>
    <dgm:pt modelId="{3840B3A6-AB37-4A9E-9D6F-B96A979B96D6}" type="parTrans" cxnId="{D6499F67-7429-42DA-9161-DB1D58A1E320}">
      <dgm:prSet/>
      <dgm:spPr/>
      <dgm:t>
        <a:bodyPr/>
        <a:lstStyle/>
        <a:p>
          <a:endParaRPr lang="es-ES"/>
        </a:p>
      </dgm:t>
    </dgm:pt>
    <dgm:pt modelId="{3C4464B0-DB55-4FF9-B5F9-95CCCC909B9D}" type="sibTrans" cxnId="{D6499F67-7429-42DA-9161-DB1D58A1E320}">
      <dgm:prSet/>
      <dgm:spPr/>
      <dgm:t>
        <a:bodyPr/>
        <a:lstStyle/>
        <a:p>
          <a:endParaRPr lang="es-ES"/>
        </a:p>
      </dgm:t>
    </dgm:pt>
    <dgm:pt modelId="{CDBA2FB2-34BC-4EBD-8825-A6B86FD80754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sz="1100" dirty="0" smtClean="0"/>
            <a:t>FOODS_3_120</a:t>
          </a:r>
          <a:endParaRPr lang="es-ES" sz="1100" dirty="0"/>
        </a:p>
      </dgm:t>
    </dgm:pt>
    <dgm:pt modelId="{6B155A1D-38D9-4F26-A154-B22FBDB6D464}" type="parTrans" cxnId="{56865413-0887-4FFA-843C-67B0C8BA942E}">
      <dgm:prSet/>
      <dgm:spPr/>
      <dgm:t>
        <a:bodyPr/>
        <a:lstStyle/>
        <a:p>
          <a:endParaRPr lang="es-ES"/>
        </a:p>
      </dgm:t>
    </dgm:pt>
    <dgm:pt modelId="{8DBB2330-4045-4976-834C-2A92AF882FF0}" type="sibTrans" cxnId="{56865413-0887-4FFA-843C-67B0C8BA942E}">
      <dgm:prSet/>
      <dgm:spPr/>
      <dgm:t>
        <a:bodyPr/>
        <a:lstStyle/>
        <a:p>
          <a:endParaRPr lang="es-ES"/>
        </a:p>
      </dgm:t>
    </dgm:pt>
    <dgm:pt modelId="{4E30908E-B0C8-4372-9BF8-97A206007369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sz="1100" dirty="0" smtClean="0"/>
            <a:t>FOODS_3_202</a:t>
          </a:r>
          <a:endParaRPr lang="es-ES" sz="1100" dirty="0"/>
        </a:p>
      </dgm:t>
    </dgm:pt>
    <dgm:pt modelId="{49ADBD12-9297-4B16-8448-58F8AC74A5A6}" type="parTrans" cxnId="{92B9AF1F-B1B1-4BEA-B73E-25667CBC20D2}">
      <dgm:prSet/>
      <dgm:spPr/>
      <dgm:t>
        <a:bodyPr/>
        <a:lstStyle/>
        <a:p>
          <a:endParaRPr lang="es-ES"/>
        </a:p>
      </dgm:t>
    </dgm:pt>
    <dgm:pt modelId="{49C2E77C-E3FD-48CD-B404-DB4E02E252F7}" type="sibTrans" cxnId="{92B9AF1F-B1B1-4BEA-B73E-25667CBC20D2}">
      <dgm:prSet/>
      <dgm:spPr/>
      <dgm:t>
        <a:bodyPr/>
        <a:lstStyle/>
        <a:p>
          <a:endParaRPr lang="es-ES"/>
        </a:p>
      </dgm:t>
    </dgm:pt>
    <dgm:pt modelId="{A8C5BA02-3822-44F1-B166-A554BBEF92A4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sz="1100" dirty="0" smtClean="0"/>
            <a:t>…</a:t>
          </a:r>
          <a:endParaRPr lang="es-ES" sz="1100" dirty="0"/>
        </a:p>
      </dgm:t>
    </dgm:pt>
    <dgm:pt modelId="{D355B7A6-9F4C-4353-BFFC-B96EE2694CF4}" type="parTrans" cxnId="{625E47C5-4196-4DF1-B9F7-5EC305D32E10}">
      <dgm:prSet/>
      <dgm:spPr/>
      <dgm:t>
        <a:bodyPr/>
        <a:lstStyle/>
        <a:p>
          <a:endParaRPr lang="es-ES"/>
        </a:p>
      </dgm:t>
    </dgm:pt>
    <dgm:pt modelId="{F7899EC4-30AF-438A-A8D9-70300E24BB45}" type="sibTrans" cxnId="{625E47C5-4196-4DF1-B9F7-5EC305D32E10}">
      <dgm:prSet/>
      <dgm:spPr/>
      <dgm:t>
        <a:bodyPr/>
        <a:lstStyle/>
        <a:p>
          <a:endParaRPr lang="es-ES"/>
        </a:p>
      </dgm:t>
    </dgm:pt>
    <dgm:pt modelId="{656D0DFC-F49F-4A58-AC1E-79357DA143C2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sz="1100" dirty="0" smtClean="0"/>
            <a:t>…</a:t>
          </a:r>
          <a:endParaRPr lang="es-ES" sz="1100" dirty="0"/>
        </a:p>
      </dgm:t>
    </dgm:pt>
    <dgm:pt modelId="{6D4087A9-EB5C-4DDA-ACED-8724D6CDAE45}" type="parTrans" cxnId="{03BD2FE5-FE63-44B5-A683-C9041C1AF2EC}">
      <dgm:prSet/>
      <dgm:spPr/>
      <dgm:t>
        <a:bodyPr/>
        <a:lstStyle/>
        <a:p>
          <a:endParaRPr lang="es-ES"/>
        </a:p>
      </dgm:t>
    </dgm:pt>
    <dgm:pt modelId="{A85F63B4-264A-47B0-BBFB-4F19A8889497}" type="sibTrans" cxnId="{03BD2FE5-FE63-44B5-A683-C9041C1AF2EC}">
      <dgm:prSet/>
      <dgm:spPr/>
      <dgm:t>
        <a:bodyPr/>
        <a:lstStyle/>
        <a:p>
          <a:endParaRPr lang="es-ES"/>
        </a:p>
      </dgm:t>
    </dgm:pt>
    <dgm:pt modelId="{94180F81-16BB-4732-98F6-E3F34FC11286}" type="pres">
      <dgm:prSet presAssocID="{9B3947B5-8178-4F3B-BB5F-56208F2055D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871285-BF01-4544-B945-7E73959D8BD7}" type="pres">
      <dgm:prSet presAssocID="{9B3947B5-8178-4F3B-BB5F-56208F2055D4}" presName="hierFlow" presStyleCnt="0"/>
      <dgm:spPr/>
    </dgm:pt>
    <dgm:pt modelId="{3B915C52-BEEB-42B2-9519-F5A0AB4D691D}" type="pres">
      <dgm:prSet presAssocID="{9B3947B5-8178-4F3B-BB5F-56208F2055D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3DB4B9-205E-49A3-A496-E5CD7F82EE43}" type="pres">
      <dgm:prSet presAssocID="{832BB73B-F256-4C06-9740-2789EC6D9D35}" presName="Name14" presStyleCnt="0"/>
      <dgm:spPr/>
    </dgm:pt>
    <dgm:pt modelId="{9601E80C-A165-4379-8E9B-9824ADB3A442}" type="pres">
      <dgm:prSet presAssocID="{832BB73B-F256-4C06-9740-2789EC6D9D35}" presName="level1Shape" presStyleLbl="node0" presStyleIdx="0" presStyleCnt="1" custScaleY="78050" custLinFactNeighborX="24343">
        <dgm:presLayoutVars>
          <dgm:chPref val="3"/>
        </dgm:presLayoutVars>
      </dgm:prSet>
      <dgm:spPr/>
    </dgm:pt>
    <dgm:pt modelId="{61C01E6F-B2BC-4941-90F4-F9BBA44F7D9E}" type="pres">
      <dgm:prSet presAssocID="{832BB73B-F256-4C06-9740-2789EC6D9D35}" presName="hierChild2" presStyleCnt="0"/>
      <dgm:spPr/>
    </dgm:pt>
    <dgm:pt modelId="{F23065E7-CD6F-43D7-B397-981E594C50F1}" type="pres">
      <dgm:prSet presAssocID="{F4440FB3-6A53-4F61-B692-BA8ECA86B3E3}" presName="Name19" presStyleLbl="parChTrans1D2" presStyleIdx="0" presStyleCnt="2"/>
      <dgm:spPr/>
    </dgm:pt>
    <dgm:pt modelId="{DD94DB6C-242F-4712-A05A-1D1B2D364D21}" type="pres">
      <dgm:prSet presAssocID="{BE41CC09-AF67-4616-8C33-AE8864EEBE31}" presName="Name21" presStyleCnt="0"/>
      <dgm:spPr/>
    </dgm:pt>
    <dgm:pt modelId="{952B4FFC-2FD7-4FBD-BC99-A2CCFD202B48}" type="pres">
      <dgm:prSet presAssocID="{BE41CC09-AF67-4616-8C33-AE8864EEBE31}" presName="level2Shape" presStyleLbl="node2" presStyleIdx="0" presStyleCnt="2" custScaleY="65783" custLinFactNeighborX="53405" custLinFactNeighborY="11660"/>
      <dgm:spPr/>
    </dgm:pt>
    <dgm:pt modelId="{F4269DA7-E6A6-4203-8AD7-295110F4D178}" type="pres">
      <dgm:prSet presAssocID="{BE41CC09-AF67-4616-8C33-AE8864EEBE31}" presName="hierChild3" presStyleCnt="0"/>
      <dgm:spPr/>
    </dgm:pt>
    <dgm:pt modelId="{A1EF1F0A-FAAB-446E-B45A-F22DD8E09E75}" type="pres">
      <dgm:prSet presAssocID="{3840B3A6-AB37-4A9E-9D6F-B96A979B96D6}" presName="Name19" presStyleLbl="parChTrans1D3" presStyleIdx="0" presStyleCnt="8"/>
      <dgm:spPr/>
    </dgm:pt>
    <dgm:pt modelId="{7C0A4DB8-B048-49C2-AB41-85D72D9D5F1B}" type="pres">
      <dgm:prSet presAssocID="{93EAA552-CF46-40BB-A81E-19956B42C402}" presName="Name21" presStyleCnt="0"/>
      <dgm:spPr/>
    </dgm:pt>
    <dgm:pt modelId="{F696DE67-0748-4A8D-94D3-C3A293E20DF9}" type="pres">
      <dgm:prSet presAssocID="{93EAA552-CF46-40BB-A81E-19956B42C402}" presName="level2Shape" presStyleLbl="node3" presStyleIdx="0" presStyleCnt="8" custScaleY="50255" custLinFactX="7839" custLinFactNeighborX="100000" custLinFactNeighborY="25029"/>
      <dgm:spPr/>
    </dgm:pt>
    <dgm:pt modelId="{34959CAE-BFAA-40DC-A1D2-8CEDFD83C66B}" type="pres">
      <dgm:prSet presAssocID="{93EAA552-CF46-40BB-A81E-19956B42C402}" presName="hierChild3" presStyleCnt="0"/>
      <dgm:spPr/>
    </dgm:pt>
    <dgm:pt modelId="{9F404F0E-2091-4B47-9FE2-406F32CBC777}" type="pres">
      <dgm:prSet presAssocID="{6B155A1D-38D9-4F26-A154-B22FBDB6D464}" presName="Name19" presStyleLbl="parChTrans1D3" presStyleIdx="1" presStyleCnt="8"/>
      <dgm:spPr/>
    </dgm:pt>
    <dgm:pt modelId="{EB8E9E59-833F-47A0-B85F-F814D48CFCCE}" type="pres">
      <dgm:prSet presAssocID="{CDBA2FB2-34BC-4EBD-8825-A6B86FD80754}" presName="Name21" presStyleCnt="0"/>
      <dgm:spPr/>
    </dgm:pt>
    <dgm:pt modelId="{E6CBCB68-8CD0-439A-BF2F-BECC33380749}" type="pres">
      <dgm:prSet presAssocID="{CDBA2FB2-34BC-4EBD-8825-A6B86FD80754}" presName="level2Shape" presStyleLbl="node3" presStyleIdx="1" presStyleCnt="8" custScaleY="50255" custLinFactNeighborX="90258" custLinFactNeighborY="25029"/>
      <dgm:spPr/>
    </dgm:pt>
    <dgm:pt modelId="{8426458F-084F-49CE-8449-45225BF0ABC8}" type="pres">
      <dgm:prSet presAssocID="{CDBA2FB2-34BC-4EBD-8825-A6B86FD80754}" presName="hierChild3" presStyleCnt="0"/>
      <dgm:spPr/>
    </dgm:pt>
    <dgm:pt modelId="{03C94186-69CC-4F8C-9E8B-2DC5EBE8D846}" type="pres">
      <dgm:prSet presAssocID="{49ADBD12-9297-4B16-8448-58F8AC74A5A6}" presName="Name19" presStyleLbl="parChTrans1D3" presStyleIdx="2" presStyleCnt="8"/>
      <dgm:spPr/>
    </dgm:pt>
    <dgm:pt modelId="{C12E3145-44A4-452E-91B7-64DF05C32FAE}" type="pres">
      <dgm:prSet presAssocID="{4E30908E-B0C8-4372-9BF8-97A206007369}" presName="Name21" presStyleCnt="0"/>
      <dgm:spPr/>
    </dgm:pt>
    <dgm:pt modelId="{22B6F7A6-20F0-4E2D-ACF5-CCE562442712}" type="pres">
      <dgm:prSet presAssocID="{4E30908E-B0C8-4372-9BF8-97A206007369}" presName="level2Shape" presStyleLbl="node3" presStyleIdx="2" presStyleCnt="8" custScaleY="50255" custLinFactNeighborX="72677" custLinFactNeighborY="25029"/>
      <dgm:spPr/>
    </dgm:pt>
    <dgm:pt modelId="{98AA3ACA-9A8C-42B0-B947-A5BFC624C00F}" type="pres">
      <dgm:prSet presAssocID="{4E30908E-B0C8-4372-9BF8-97A206007369}" presName="hierChild3" presStyleCnt="0"/>
      <dgm:spPr/>
    </dgm:pt>
    <dgm:pt modelId="{2194622B-9B36-4A4E-9D0E-9848BD961909}" type="pres">
      <dgm:prSet presAssocID="{D355B7A6-9F4C-4353-BFFC-B96EE2694CF4}" presName="Name19" presStyleLbl="parChTrans1D3" presStyleIdx="3" presStyleCnt="8"/>
      <dgm:spPr/>
    </dgm:pt>
    <dgm:pt modelId="{1E878DFD-6BEC-43E2-97C8-68110106B372}" type="pres">
      <dgm:prSet presAssocID="{A8C5BA02-3822-44F1-B166-A554BBEF92A4}" presName="Name21" presStyleCnt="0"/>
      <dgm:spPr/>
    </dgm:pt>
    <dgm:pt modelId="{07B34BF3-B241-41EF-B571-69D6ED6F2E1D}" type="pres">
      <dgm:prSet presAssocID="{A8C5BA02-3822-44F1-B166-A554BBEF92A4}" presName="level2Shape" presStyleLbl="node3" presStyleIdx="3" presStyleCnt="8" custScaleX="43742" custScaleY="50255" custLinFactNeighborX="54420" custLinFactNeighborY="25029"/>
      <dgm:spPr/>
    </dgm:pt>
    <dgm:pt modelId="{37BACEF2-7CFB-4525-B032-F780B762BA5A}" type="pres">
      <dgm:prSet presAssocID="{A8C5BA02-3822-44F1-B166-A554BBEF92A4}" presName="hierChild3" presStyleCnt="0"/>
      <dgm:spPr/>
    </dgm:pt>
    <dgm:pt modelId="{DA74CBAF-6AE8-4CB8-9D1B-9E1ACF1F4A2A}" type="pres">
      <dgm:prSet presAssocID="{147F66CF-3B6A-414B-BB79-BC90BB84C7A8}" presName="Name19" presStyleLbl="parChTrans1D2" presStyleIdx="1" presStyleCnt="2"/>
      <dgm:spPr/>
    </dgm:pt>
    <dgm:pt modelId="{AF08A8A4-9910-41FB-A6A9-AAFBC9229C7D}" type="pres">
      <dgm:prSet presAssocID="{8B81E62F-DD3D-4A49-9668-6A88C5A20D8E}" presName="Name21" presStyleCnt="0"/>
      <dgm:spPr/>
    </dgm:pt>
    <dgm:pt modelId="{309D1A7C-40A0-4363-A6DE-C2AC68E10432}" type="pres">
      <dgm:prSet presAssocID="{8B81E62F-DD3D-4A49-9668-6A88C5A20D8E}" presName="level2Shape" presStyleLbl="node2" presStyleIdx="1" presStyleCnt="2" custScaleY="65783" custLinFactNeighborX="-1015" custLinFactNeighborY="11660"/>
      <dgm:spPr/>
    </dgm:pt>
    <dgm:pt modelId="{EE2F7B91-2105-4A88-831C-329574EC4872}" type="pres">
      <dgm:prSet presAssocID="{8B81E62F-DD3D-4A49-9668-6A88C5A20D8E}" presName="hierChild3" presStyleCnt="0"/>
      <dgm:spPr/>
    </dgm:pt>
    <dgm:pt modelId="{17F2DA2D-7CFA-4277-A366-23E3F32903F5}" type="pres">
      <dgm:prSet presAssocID="{5D5C659F-7EB8-4A8A-BEB6-5DDDD6FFEFEB}" presName="Name19" presStyleLbl="parChTrans1D3" presStyleIdx="4" presStyleCnt="8"/>
      <dgm:spPr/>
    </dgm:pt>
    <dgm:pt modelId="{E0D523BB-6C06-47F6-8383-F07FDA0876AF}" type="pres">
      <dgm:prSet presAssocID="{D7D2461E-201C-4DDA-9AAF-642CE30FD91F}" presName="Name21" presStyleCnt="0"/>
      <dgm:spPr/>
    </dgm:pt>
    <dgm:pt modelId="{19A75D93-D178-4422-B42C-F8BDD510AAC3}" type="pres">
      <dgm:prSet presAssocID="{D7D2461E-201C-4DDA-9AAF-642CE30FD91F}" presName="level2Shape" presStyleLbl="node3" presStyleIdx="4" presStyleCnt="8" custScaleY="50255" custLinFactNeighborX="53419" custLinFactNeighborY="25029"/>
      <dgm:spPr/>
    </dgm:pt>
    <dgm:pt modelId="{FAEC5CAB-5A8F-43CD-BF63-1C400D20F353}" type="pres">
      <dgm:prSet presAssocID="{D7D2461E-201C-4DDA-9AAF-642CE30FD91F}" presName="hierChild3" presStyleCnt="0"/>
      <dgm:spPr/>
    </dgm:pt>
    <dgm:pt modelId="{599CAFC3-4889-4D0B-8672-4A6C94449A4C}" type="pres">
      <dgm:prSet presAssocID="{E3480892-74DE-4CE7-B543-88AD73CCA6C9}" presName="Name19" presStyleLbl="parChTrans1D3" presStyleIdx="5" presStyleCnt="8"/>
      <dgm:spPr/>
    </dgm:pt>
    <dgm:pt modelId="{96440D45-A3DF-475A-A808-BCE5D0C4CAEB}" type="pres">
      <dgm:prSet presAssocID="{8C3C29F4-F494-4DA7-88F5-DF7765B3AC3A}" presName="Name21" presStyleCnt="0"/>
      <dgm:spPr/>
    </dgm:pt>
    <dgm:pt modelId="{DAFE20B6-FF75-46BE-A871-8A0DD76E41F2}" type="pres">
      <dgm:prSet presAssocID="{8C3C29F4-F494-4DA7-88F5-DF7765B3AC3A}" presName="level2Shape" presStyleLbl="node3" presStyleIdx="5" presStyleCnt="8" custScaleY="50255" custLinFactNeighborX="35838" custLinFactNeighborY="25029"/>
      <dgm:spPr/>
    </dgm:pt>
    <dgm:pt modelId="{C150F372-F65F-4B6F-9F2D-D338445C59FE}" type="pres">
      <dgm:prSet presAssocID="{8C3C29F4-F494-4DA7-88F5-DF7765B3AC3A}" presName="hierChild3" presStyleCnt="0"/>
      <dgm:spPr/>
    </dgm:pt>
    <dgm:pt modelId="{8C4B3AC7-928C-45F2-A746-2509316CBC25}" type="pres">
      <dgm:prSet presAssocID="{B671060D-7959-4F68-BC82-B7C95FF4D3D6}" presName="Name19" presStyleLbl="parChTrans1D3" presStyleIdx="6" presStyleCnt="8"/>
      <dgm:spPr/>
    </dgm:pt>
    <dgm:pt modelId="{3C360044-70FB-4B9B-B27F-731A99DF3233}" type="pres">
      <dgm:prSet presAssocID="{627728D5-FACE-4758-AEF6-EB4BB8EB1193}" presName="Name21" presStyleCnt="0"/>
      <dgm:spPr/>
    </dgm:pt>
    <dgm:pt modelId="{7ABE03A1-73DE-41E9-B855-2B7AFC4CB9F8}" type="pres">
      <dgm:prSet presAssocID="{627728D5-FACE-4758-AEF6-EB4BB8EB1193}" presName="level2Shape" presStyleLbl="node3" presStyleIdx="6" presStyleCnt="8" custScaleY="50255" custLinFactNeighborX="18257" custLinFactNeighborY="25029"/>
      <dgm:spPr/>
    </dgm:pt>
    <dgm:pt modelId="{7B6B1BA4-3D55-4665-935E-91E34BC375A9}" type="pres">
      <dgm:prSet presAssocID="{627728D5-FACE-4758-AEF6-EB4BB8EB1193}" presName="hierChild3" presStyleCnt="0"/>
      <dgm:spPr/>
    </dgm:pt>
    <dgm:pt modelId="{FCDF2814-A6E2-4571-9713-1F42670796BF}" type="pres">
      <dgm:prSet presAssocID="{6D4087A9-EB5C-4DDA-ACED-8724D6CDAE45}" presName="Name19" presStyleLbl="parChTrans1D3" presStyleIdx="7" presStyleCnt="8"/>
      <dgm:spPr/>
    </dgm:pt>
    <dgm:pt modelId="{D05DA848-0605-42E8-997B-060339BC0388}" type="pres">
      <dgm:prSet presAssocID="{656D0DFC-F49F-4A58-AC1E-79357DA143C2}" presName="Name21" presStyleCnt="0"/>
      <dgm:spPr/>
    </dgm:pt>
    <dgm:pt modelId="{15FEA7EE-7EED-4FA3-A5C3-BDD27F22CD1B}" type="pres">
      <dgm:prSet presAssocID="{656D0DFC-F49F-4A58-AC1E-79357DA143C2}" presName="level2Shape" presStyleLbl="node3" presStyleIdx="7" presStyleCnt="8" custScaleX="43742" custScaleY="50255" custLinFactNeighborY="25029"/>
      <dgm:spPr/>
    </dgm:pt>
    <dgm:pt modelId="{2937BA92-1825-4632-8A8F-BB5BA51396F1}" type="pres">
      <dgm:prSet presAssocID="{656D0DFC-F49F-4A58-AC1E-79357DA143C2}" presName="hierChild3" presStyleCnt="0"/>
      <dgm:spPr/>
    </dgm:pt>
    <dgm:pt modelId="{A68F6B04-1EF4-4B78-B437-D5F54EAF3FA6}" type="pres">
      <dgm:prSet presAssocID="{9B3947B5-8178-4F3B-BB5F-56208F2055D4}" presName="bgShapesFlow" presStyleCnt="0"/>
      <dgm:spPr/>
    </dgm:pt>
  </dgm:ptLst>
  <dgm:cxnLst>
    <dgm:cxn modelId="{82F4AD1F-D78C-45DC-B9CE-388F307DC294}" type="presOf" srcId="{8B81E62F-DD3D-4A49-9668-6A88C5A20D8E}" destId="{309D1A7C-40A0-4363-A6DE-C2AC68E10432}" srcOrd="0" destOrd="0" presId="urn:microsoft.com/office/officeart/2005/8/layout/hierarchy6"/>
    <dgm:cxn modelId="{92B9AF1F-B1B1-4BEA-B73E-25667CBC20D2}" srcId="{BE41CC09-AF67-4616-8C33-AE8864EEBE31}" destId="{4E30908E-B0C8-4372-9BF8-97A206007369}" srcOrd="2" destOrd="0" parTransId="{49ADBD12-9297-4B16-8448-58F8AC74A5A6}" sibTransId="{49C2E77C-E3FD-48CD-B404-DB4E02E252F7}"/>
    <dgm:cxn modelId="{C725AEFA-F444-4ECC-9D16-DF49D712745B}" type="presOf" srcId="{4E30908E-B0C8-4372-9BF8-97A206007369}" destId="{22B6F7A6-20F0-4E2D-ACF5-CCE562442712}" srcOrd="0" destOrd="0" presId="urn:microsoft.com/office/officeart/2005/8/layout/hierarchy6"/>
    <dgm:cxn modelId="{96FC3D6E-3082-40EF-A2F8-08E47E3BE197}" srcId="{832BB73B-F256-4C06-9740-2789EC6D9D35}" destId="{8B81E62F-DD3D-4A49-9668-6A88C5A20D8E}" srcOrd="1" destOrd="0" parTransId="{147F66CF-3B6A-414B-BB79-BC90BB84C7A8}" sibTransId="{23CC06CB-26B4-4F97-9CE2-7AA9B5E76768}"/>
    <dgm:cxn modelId="{F028C040-8B1B-4AA0-A1FA-2C2B90FD2C40}" type="presOf" srcId="{D7D2461E-201C-4DDA-9AAF-642CE30FD91F}" destId="{19A75D93-D178-4422-B42C-F8BDD510AAC3}" srcOrd="0" destOrd="0" presId="urn:microsoft.com/office/officeart/2005/8/layout/hierarchy6"/>
    <dgm:cxn modelId="{5B687005-1EC6-49CB-87FB-951B2AFED20D}" srcId="{8B81E62F-DD3D-4A49-9668-6A88C5A20D8E}" destId="{D7D2461E-201C-4DDA-9AAF-642CE30FD91F}" srcOrd="0" destOrd="0" parTransId="{5D5C659F-7EB8-4A8A-BEB6-5DDDD6FFEFEB}" sibTransId="{6EECB83D-EE15-41D7-8539-DECACF1C5E8C}"/>
    <dgm:cxn modelId="{BCE1E636-6C42-4084-85B2-C4DE8807F13C}" type="presOf" srcId="{6D4087A9-EB5C-4DDA-ACED-8724D6CDAE45}" destId="{FCDF2814-A6E2-4571-9713-1F42670796BF}" srcOrd="0" destOrd="0" presId="urn:microsoft.com/office/officeart/2005/8/layout/hierarchy6"/>
    <dgm:cxn modelId="{A97CA3AB-EE78-4815-877D-44EBD0549E44}" type="presOf" srcId="{5D5C659F-7EB8-4A8A-BEB6-5DDDD6FFEFEB}" destId="{17F2DA2D-7CFA-4277-A366-23E3F32903F5}" srcOrd="0" destOrd="0" presId="urn:microsoft.com/office/officeart/2005/8/layout/hierarchy6"/>
    <dgm:cxn modelId="{03BD2FE5-FE63-44B5-A683-C9041C1AF2EC}" srcId="{8B81E62F-DD3D-4A49-9668-6A88C5A20D8E}" destId="{656D0DFC-F49F-4A58-AC1E-79357DA143C2}" srcOrd="3" destOrd="0" parTransId="{6D4087A9-EB5C-4DDA-ACED-8724D6CDAE45}" sibTransId="{A85F63B4-264A-47B0-BBFB-4F19A8889497}"/>
    <dgm:cxn modelId="{56865413-0887-4FFA-843C-67B0C8BA942E}" srcId="{BE41CC09-AF67-4616-8C33-AE8864EEBE31}" destId="{CDBA2FB2-34BC-4EBD-8825-A6B86FD80754}" srcOrd="1" destOrd="0" parTransId="{6B155A1D-38D9-4F26-A154-B22FBDB6D464}" sibTransId="{8DBB2330-4045-4976-834C-2A92AF882FF0}"/>
    <dgm:cxn modelId="{89E2F37A-075D-4E03-AB60-7F59260C5DEB}" srcId="{832BB73B-F256-4C06-9740-2789EC6D9D35}" destId="{BE41CC09-AF67-4616-8C33-AE8864EEBE31}" srcOrd="0" destOrd="0" parTransId="{F4440FB3-6A53-4F61-B692-BA8ECA86B3E3}" sibTransId="{5A92C2E8-9CC9-4963-A24A-9A3F0FC40696}"/>
    <dgm:cxn modelId="{EAD14D66-F6FE-4D07-ADA0-DAA7FEC53FB6}" type="presOf" srcId="{D355B7A6-9F4C-4353-BFFC-B96EE2694CF4}" destId="{2194622B-9B36-4A4E-9D0E-9848BD961909}" srcOrd="0" destOrd="0" presId="urn:microsoft.com/office/officeart/2005/8/layout/hierarchy6"/>
    <dgm:cxn modelId="{4B0A534B-DDAC-4192-9432-A86E55AB7941}" type="presOf" srcId="{8C3C29F4-F494-4DA7-88F5-DF7765B3AC3A}" destId="{DAFE20B6-FF75-46BE-A871-8A0DD76E41F2}" srcOrd="0" destOrd="0" presId="urn:microsoft.com/office/officeart/2005/8/layout/hierarchy6"/>
    <dgm:cxn modelId="{3D6EECBD-3789-4571-8B43-47E9B62F7308}" type="presOf" srcId="{B671060D-7959-4F68-BC82-B7C95FF4D3D6}" destId="{8C4B3AC7-928C-45F2-A746-2509316CBC25}" srcOrd="0" destOrd="0" presId="urn:microsoft.com/office/officeart/2005/8/layout/hierarchy6"/>
    <dgm:cxn modelId="{F40D7D50-FE32-4F6D-89E7-4463F8B288B1}" type="presOf" srcId="{CDBA2FB2-34BC-4EBD-8825-A6B86FD80754}" destId="{E6CBCB68-8CD0-439A-BF2F-BECC33380749}" srcOrd="0" destOrd="0" presId="urn:microsoft.com/office/officeart/2005/8/layout/hierarchy6"/>
    <dgm:cxn modelId="{93DD3991-B5C0-42D5-9D60-CFA49538F86D}" type="presOf" srcId="{A8C5BA02-3822-44F1-B166-A554BBEF92A4}" destId="{07B34BF3-B241-41EF-B571-69D6ED6F2E1D}" srcOrd="0" destOrd="0" presId="urn:microsoft.com/office/officeart/2005/8/layout/hierarchy6"/>
    <dgm:cxn modelId="{D6499F67-7429-42DA-9161-DB1D58A1E320}" srcId="{BE41CC09-AF67-4616-8C33-AE8864EEBE31}" destId="{93EAA552-CF46-40BB-A81E-19956B42C402}" srcOrd="0" destOrd="0" parTransId="{3840B3A6-AB37-4A9E-9D6F-B96A979B96D6}" sibTransId="{3C4464B0-DB55-4FF9-B5F9-95CCCC909B9D}"/>
    <dgm:cxn modelId="{D69A5DE1-8808-47EA-9807-3E44AF9E11AD}" type="presOf" srcId="{656D0DFC-F49F-4A58-AC1E-79357DA143C2}" destId="{15FEA7EE-7EED-4FA3-A5C3-BDD27F22CD1B}" srcOrd="0" destOrd="0" presId="urn:microsoft.com/office/officeart/2005/8/layout/hierarchy6"/>
    <dgm:cxn modelId="{8476575E-E517-45ED-AAFB-4243F9D6851C}" srcId="{8B81E62F-DD3D-4A49-9668-6A88C5A20D8E}" destId="{8C3C29F4-F494-4DA7-88F5-DF7765B3AC3A}" srcOrd="1" destOrd="0" parTransId="{E3480892-74DE-4CE7-B543-88AD73CCA6C9}" sibTransId="{CC02FCE1-9114-4FD7-9E2C-50984B75765A}"/>
    <dgm:cxn modelId="{AB3FFAAD-0CBC-4B20-9A93-3AD33E5521C4}" type="presOf" srcId="{49ADBD12-9297-4B16-8448-58F8AC74A5A6}" destId="{03C94186-69CC-4F8C-9E8B-2DC5EBE8D846}" srcOrd="0" destOrd="0" presId="urn:microsoft.com/office/officeart/2005/8/layout/hierarchy6"/>
    <dgm:cxn modelId="{A46680D6-BDD3-40FD-AD7B-B35399C50CF4}" type="presOf" srcId="{BE41CC09-AF67-4616-8C33-AE8864EEBE31}" destId="{952B4FFC-2FD7-4FBD-BC99-A2CCFD202B48}" srcOrd="0" destOrd="0" presId="urn:microsoft.com/office/officeart/2005/8/layout/hierarchy6"/>
    <dgm:cxn modelId="{CEB5C97F-DA78-41A2-BA31-743E39825169}" srcId="{9B3947B5-8178-4F3B-BB5F-56208F2055D4}" destId="{832BB73B-F256-4C06-9740-2789EC6D9D35}" srcOrd="0" destOrd="0" parTransId="{402482E7-D3A7-48C9-9941-CEECBF6D7AAC}" sibTransId="{2C23D698-7228-467F-B0FC-A510207C1798}"/>
    <dgm:cxn modelId="{625E47C5-4196-4DF1-B9F7-5EC305D32E10}" srcId="{BE41CC09-AF67-4616-8C33-AE8864EEBE31}" destId="{A8C5BA02-3822-44F1-B166-A554BBEF92A4}" srcOrd="3" destOrd="0" parTransId="{D355B7A6-9F4C-4353-BFFC-B96EE2694CF4}" sibTransId="{F7899EC4-30AF-438A-A8D9-70300E24BB45}"/>
    <dgm:cxn modelId="{435E5C82-B867-4D36-A85C-54A7FFB7F6BC}" type="presOf" srcId="{627728D5-FACE-4758-AEF6-EB4BB8EB1193}" destId="{7ABE03A1-73DE-41E9-B855-2B7AFC4CB9F8}" srcOrd="0" destOrd="0" presId="urn:microsoft.com/office/officeart/2005/8/layout/hierarchy6"/>
    <dgm:cxn modelId="{21108319-7FD7-4C3E-B272-DB417D9EB468}" type="presOf" srcId="{832BB73B-F256-4C06-9740-2789EC6D9D35}" destId="{9601E80C-A165-4379-8E9B-9824ADB3A442}" srcOrd="0" destOrd="0" presId="urn:microsoft.com/office/officeart/2005/8/layout/hierarchy6"/>
    <dgm:cxn modelId="{50A1B965-FAF0-490F-B42A-3B15DE71E10E}" type="presOf" srcId="{9B3947B5-8178-4F3B-BB5F-56208F2055D4}" destId="{94180F81-16BB-4732-98F6-E3F34FC11286}" srcOrd="0" destOrd="0" presId="urn:microsoft.com/office/officeart/2005/8/layout/hierarchy6"/>
    <dgm:cxn modelId="{5CB5F094-D435-4E7A-AFF3-900CD8DF13AD}" type="presOf" srcId="{3840B3A6-AB37-4A9E-9D6F-B96A979B96D6}" destId="{A1EF1F0A-FAAB-446E-B45A-F22DD8E09E75}" srcOrd="0" destOrd="0" presId="urn:microsoft.com/office/officeart/2005/8/layout/hierarchy6"/>
    <dgm:cxn modelId="{793BDB61-8C1D-4DB6-AB99-CA30BA69EDB6}" type="presOf" srcId="{6B155A1D-38D9-4F26-A154-B22FBDB6D464}" destId="{9F404F0E-2091-4B47-9FE2-406F32CBC777}" srcOrd="0" destOrd="0" presId="urn:microsoft.com/office/officeart/2005/8/layout/hierarchy6"/>
    <dgm:cxn modelId="{4F7A9421-CD5B-45F2-BADD-9A6113256E4E}" type="presOf" srcId="{F4440FB3-6A53-4F61-B692-BA8ECA86B3E3}" destId="{F23065E7-CD6F-43D7-B397-981E594C50F1}" srcOrd="0" destOrd="0" presId="urn:microsoft.com/office/officeart/2005/8/layout/hierarchy6"/>
    <dgm:cxn modelId="{5CBA3809-A4C5-46C2-BE9E-7FB9EE6B7DCB}" type="presOf" srcId="{147F66CF-3B6A-414B-BB79-BC90BB84C7A8}" destId="{DA74CBAF-6AE8-4CB8-9D1B-9E1ACF1F4A2A}" srcOrd="0" destOrd="0" presId="urn:microsoft.com/office/officeart/2005/8/layout/hierarchy6"/>
    <dgm:cxn modelId="{BCA7E776-5977-42BA-991A-ED183239DE8F}" srcId="{8B81E62F-DD3D-4A49-9668-6A88C5A20D8E}" destId="{627728D5-FACE-4758-AEF6-EB4BB8EB1193}" srcOrd="2" destOrd="0" parTransId="{B671060D-7959-4F68-BC82-B7C95FF4D3D6}" sibTransId="{1639D0B7-6AC5-4C73-9611-BD9DD36975A8}"/>
    <dgm:cxn modelId="{D0AFB82B-7182-47E7-A7E3-4F0D50E55DBB}" type="presOf" srcId="{93EAA552-CF46-40BB-A81E-19956B42C402}" destId="{F696DE67-0748-4A8D-94D3-C3A293E20DF9}" srcOrd="0" destOrd="0" presId="urn:microsoft.com/office/officeart/2005/8/layout/hierarchy6"/>
    <dgm:cxn modelId="{47F3D487-87AB-48B3-B076-3F0056DE8824}" type="presOf" srcId="{E3480892-74DE-4CE7-B543-88AD73CCA6C9}" destId="{599CAFC3-4889-4D0B-8672-4A6C94449A4C}" srcOrd="0" destOrd="0" presId="urn:microsoft.com/office/officeart/2005/8/layout/hierarchy6"/>
    <dgm:cxn modelId="{47B55995-62C1-4E37-ADDD-4B3BDD69666A}" type="presParOf" srcId="{94180F81-16BB-4732-98F6-E3F34FC11286}" destId="{EA871285-BF01-4544-B945-7E73959D8BD7}" srcOrd="0" destOrd="0" presId="urn:microsoft.com/office/officeart/2005/8/layout/hierarchy6"/>
    <dgm:cxn modelId="{61A09E80-127A-46B1-9B10-5B7ABE2BD1D4}" type="presParOf" srcId="{EA871285-BF01-4544-B945-7E73959D8BD7}" destId="{3B915C52-BEEB-42B2-9519-F5A0AB4D691D}" srcOrd="0" destOrd="0" presId="urn:microsoft.com/office/officeart/2005/8/layout/hierarchy6"/>
    <dgm:cxn modelId="{37173B14-8605-4E7D-AF8E-20679083615C}" type="presParOf" srcId="{3B915C52-BEEB-42B2-9519-F5A0AB4D691D}" destId="{5F3DB4B9-205E-49A3-A496-E5CD7F82EE43}" srcOrd="0" destOrd="0" presId="urn:microsoft.com/office/officeart/2005/8/layout/hierarchy6"/>
    <dgm:cxn modelId="{305E08B6-C2C1-4062-AA5B-04074B5BD027}" type="presParOf" srcId="{5F3DB4B9-205E-49A3-A496-E5CD7F82EE43}" destId="{9601E80C-A165-4379-8E9B-9824ADB3A442}" srcOrd="0" destOrd="0" presId="urn:microsoft.com/office/officeart/2005/8/layout/hierarchy6"/>
    <dgm:cxn modelId="{F08F2E35-CB78-4FA6-804B-7661C7AA8C8B}" type="presParOf" srcId="{5F3DB4B9-205E-49A3-A496-E5CD7F82EE43}" destId="{61C01E6F-B2BC-4941-90F4-F9BBA44F7D9E}" srcOrd="1" destOrd="0" presId="urn:microsoft.com/office/officeart/2005/8/layout/hierarchy6"/>
    <dgm:cxn modelId="{F1293909-6E0F-4FDF-AFC7-8BC8357CB96C}" type="presParOf" srcId="{61C01E6F-B2BC-4941-90F4-F9BBA44F7D9E}" destId="{F23065E7-CD6F-43D7-B397-981E594C50F1}" srcOrd="0" destOrd="0" presId="urn:microsoft.com/office/officeart/2005/8/layout/hierarchy6"/>
    <dgm:cxn modelId="{3CF244F0-B28F-45FF-8CC0-4D7920434E1D}" type="presParOf" srcId="{61C01E6F-B2BC-4941-90F4-F9BBA44F7D9E}" destId="{DD94DB6C-242F-4712-A05A-1D1B2D364D21}" srcOrd="1" destOrd="0" presId="urn:microsoft.com/office/officeart/2005/8/layout/hierarchy6"/>
    <dgm:cxn modelId="{DA05FD22-F453-41E9-A2FB-126E32B81555}" type="presParOf" srcId="{DD94DB6C-242F-4712-A05A-1D1B2D364D21}" destId="{952B4FFC-2FD7-4FBD-BC99-A2CCFD202B48}" srcOrd="0" destOrd="0" presId="urn:microsoft.com/office/officeart/2005/8/layout/hierarchy6"/>
    <dgm:cxn modelId="{7ACA3FFF-BE5E-440F-A999-0864845AE61E}" type="presParOf" srcId="{DD94DB6C-242F-4712-A05A-1D1B2D364D21}" destId="{F4269DA7-E6A6-4203-8AD7-295110F4D178}" srcOrd="1" destOrd="0" presId="urn:microsoft.com/office/officeart/2005/8/layout/hierarchy6"/>
    <dgm:cxn modelId="{E3B315A3-6B35-4E9E-9432-508F6C8A6242}" type="presParOf" srcId="{F4269DA7-E6A6-4203-8AD7-295110F4D178}" destId="{A1EF1F0A-FAAB-446E-B45A-F22DD8E09E75}" srcOrd="0" destOrd="0" presId="urn:microsoft.com/office/officeart/2005/8/layout/hierarchy6"/>
    <dgm:cxn modelId="{F55E4DDF-BF27-4D1C-BC08-3ABA1359C4B5}" type="presParOf" srcId="{F4269DA7-E6A6-4203-8AD7-295110F4D178}" destId="{7C0A4DB8-B048-49C2-AB41-85D72D9D5F1B}" srcOrd="1" destOrd="0" presId="urn:microsoft.com/office/officeart/2005/8/layout/hierarchy6"/>
    <dgm:cxn modelId="{DB09DA47-A383-466F-8522-0AFE375DFF63}" type="presParOf" srcId="{7C0A4DB8-B048-49C2-AB41-85D72D9D5F1B}" destId="{F696DE67-0748-4A8D-94D3-C3A293E20DF9}" srcOrd="0" destOrd="0" presId="urn:microsoft.com/office/officeart/2005/8/layout/hierarchy6"/>
    <dgm:cxn modelId="{E4385842-9786-411F-88A3-59C41F7B3C6D}" type="presParOf" srcId="{7C0A4DB8-B048-49C2-AB41-85D72D9D5F1B}" destId="{34959CAE-BFAA-40DC-A1D2-8CEDFD83C66B}" srcOrd="1" destOrd="0" presId="urn:microsoft.com/office/officeart/2005/8/layout/hierarchy6"/>
    <dgm:cxn modelId="{4350AD8E-12A3-4E0B-9757-3DD16B98CC10}" type="presParOf" srcId="{F4269DA7-E6A6-4203-8AD7-295110F4D178}" destId="{9F404F0E-2091-4B47-9FE2-406F32CBC777}" srcOrd="2" destOrd="0" presId="urn:microsoft.com/office/officeart/2005/8/layout/hierarchy6"/>
    <dgm:cxn modelId="{2D31CA66-6F0B-45A3-ABE3-49BA48B49790}" type="presParOf" srcId="{F4269DA7-E6A6-4203-8AD7-295110F4D178}" destId="{EB8E9E59-833F-47A0-B85F-F814D48CFCCE}" srcOrd="3" destOrd="0" presId="urn:microsoft.com/office/officeart/2005/8/layout/hierarchy6"/>
    <dgm:cxn modelId="{C90F1337-0A05-42E8-AB98-21B2881C81E8}" type="presParOf" srcId="{EB8E9E59-833F-47A0-B85F-F814D48CFCCE}" destId="{E6CBCB68-8CD0-439A-BF2F-BECC33380749}" srcOrd="0" destOrd="0" presId="urn:microsoft.com/office/officeart/2005/8/layout/hierarchy6"/>
    <dgm:cxn modelId="{71AE9FE4-71B7-44B6-A79B-DD5122D89ABD}" type="presParOf" srcId="{EB8E9E59-833F-47A0-B85F-F814D48CFCCE}" destId="{8426458F-084F-49CE-8449-45225BF0ABC8}" srcOrd="1" destOrd="0" presId="urn:microsoft.com/office/officeart/2005/8/layout/hierarchy6"/>
    <dgm:cxn modelId="{244C387D-F3A1-4231-9B81-552A52BDE148}" type="presParOf" srcId="{F4269DA7-E6A6-4203-8AD7-295110F4D178}" destId="{03C94186-69CC-4F8C-9E8B-2DC5EBE8D846}" srcOrd="4" destOrd="0" presId="urn:microsoft.com/office/officeart/2005/8/layout/hierarchy6"/>
    <dgm:cxn modelId="{1CA62357-35F9-471B-AC5A-E273B84EEF08}" type="presParOf" srcId="{F4269DA7-E6A6-4203-8AD7-295110F4D178}" destId="{C12E3145-44A4-452E-91B7-64DF05C32FAE}" srcOrd="5" destOrd="0" presId="urn:microsoft.com/office/officeart/2005/8/layout/hierarchy6"/>
    <dgm:cxn modelId="{381CB637-8930-4187-9F32-F62F07317BFC}" type="presParOf" srcId="{C12E3145-44A4-452E-91B7-64DF05C32FAE}" destId="{22B6F7A6-20F0-4E2D-ACF5-CCE562442712}" srcOrd="0" destOrd="0" presId="urn:microsoft.com/office/officeart/2005/8/layout/hierarchy6"/>
    <dgm:cxn modelId="{05BAC6D9-4ABE-4283-A2B3-B3428FCD4D2F}" type="presParOf" srcId="{C12E3145-44A4-452E-91B7-64DF05C32FAE}" destId="{98AA3ACA-9A8C-42B0-B947-A5BFC624C00F}" srcOrd="1" destOrd="0" presId="urn:microsoft.com/office/officeart/2005/8/layout/hierarchy6"/>
    <dgm:cxn modelId="{3AB90EB0-D122-47F1-9647-24BC9C9385BC}" type="presParOf" srcId="{F4269DA7-E6A6-4203-8AD7-295110F4D178}" destId="{2194622B-9B36-4A4E-9D0E-9848BD961909}" srcOrd="6" destOrd="0" presId="urn:microsoft.com/office/officeart/2005/8/layout/hierarchy6"/>
    <dgm:cxn modelId="{372693B2-141C-4A98-B130-4DA578865213}" type="presParOf" srcId="{F4269DA7-E6A6-4203-8AD7-295110F4D178}" destId="{1E878DFD-6BEC-43E2-97C8-68110106B372}" srcOrd="7" destOrd="0" presId="urn:microsoft.com/office/officeart/2005/8/layout/hierarchy6"/>
    <dgm:cxn modelId="{A8309383-7146-4695-A6FB-EBF57B8BA063}" type="presParOf" srcId="{1E878DFD-6BEC-43E2-97C8-68110106B372}" destId="{07B34BF3-B241-41EF-B571-69D6ED6F2E1D}" srcOrd="0" destOrd="0" presId="urn:microsoft.com/office/officeart/2005/8/layout/hierarchy6"/>
    <dgm:cxn modelId="{E46D4065-C64C-4B2F-8888-273CDE15496D}" type="presParOf" srcId="{1E878DFD-6BEC-43E2-97C8-68110106B372}" destId="{37BACEF2-7CFB-4525-B032-F780B762BA5A}" srcOrd="1" destOrd="0" presId="urn:microsoft.com/office/officeart/2005/8/layout/hierarchy6"/>
    <dgm:cxn modelId="{8E328B4E-7460-4559-B19D-86D7CC39E6D0}" type="presParOf" srcId="{61C01E6F-B2BC-4941-90F4-F9BBA44F7D9E}" destId="{DA74CBAF-6AE8-4CB8-9D1B-9E1ACF1F4A2A}" srcOrd="2" destOrd="0" presId="urn:microsoft.com/office/officeart/2005/8/layout/hierarchy6"/>
    <dgm:cxn modelId="{612C9E9B-C4C2-4BEE-8975-BC7CD329113D}" type="presParOf" srcId="{61C01E6F-B2BC-4941-90F4-F9BBA44F7D9E}" destId="{AF08A8A4-9910-41FB-A6A9-AAFBC9229C7D}" srcOrd="3" destOrd="0" presId="urn:microsoft.com/office/officeart/2005/8/layout/hierarchy6"/>
    <dgm:cxn modelId="{9BD8BCA4-FC51-4DF1-A8F9-60BAF1750A75}" type="presParOf" srcId="{AF08A8A4-9910-41FB-A6A9-AAFBC9229C7D}" destId="{309D1A7C-40A0-4363-A6DE-C2AC68E10432}" srcOrd="0" destOrd="0" presId="urn:microsoft.com/office/officeart/2005/8/layout/hierarchy6"/>
    <dgm:cxn modelId="{352AEB59-0EEF-4F5A-B233-7D3861D4ABD3}" type="presParOf" srcId="{AF08A8A4-9910-41FB-A6A9-AAFBC9229C7D}" destId="{EE2F7B91-2105-4A88-831C-329574EC4872}" srcOrd="1" destOrd="0" presId="urn:microsoft.com/office/officeart/2005/8/layout/hierarchy6"/>
    <dgm:cxn modelId="{A6DDDCD5-A054-4DD9-8C45-6CC91E8BB1AE}" type="presParOf" srcId="{EE2F7B91-2105-4A88-831C-329574EC4872}" destId="{17F2DA2D-7CFA-4277-A366-23E3F32903F5}" srcOrd="0" destOrd="0" presId="urn:microsoft.com/office/officeart/2005/8/layout/hierarchy6"/>
    <dgm:cxn modelId="{D2EF4532-3FDF-4428-8EE4-CD55D45CDAFB}" type="presParOf" srcId="{EE2F7B91-2105-4A88-831C-329574EC4872}" destId="{E0D523BB-6C06-47F6-8383-F07FDA0876AF}" srcOrd="1" destOrd="0" presId="urn:microsoft.com/office/officeart/2005/8/layout/hierarchy6"/>
    <dgm:cxn modelId="{105D2A0F-0361-4876-BDD5-05E8AFFDEBE8}" type="presParOf" srcId="{E0D523BB-6C06-47F6-8383-F07FDA0876AF}" destId="{19A75D93-D178-4422-B42C-F8BDD510AAC3}" srcOrd="0" destOrd="0" presId="urn:microsoft.com/office/officeart/2005/8/layout/hierarchy6"/>
    <dgm:cxn modelId="{F66F0084-9F61-4001-B3F5-2BD144390B6B}" type="presParOf" srcId="{E0D523BB-6C06-47F6-8383-F07FDA0876AF}" destId="{FAEC5CAB-5A8F-43CD-BF63-1C400D20F353}" srcOrd="1" destOrd="0" presId="urn:microsoft.com/office/officeart/2005/8/layout/hierarchy6"/>
    <dgm:cxn modelId="{34DC0B73-BE0B-4279-9860-F1B748B0203B}" type="presParOf" srcId="{EE2F7B91-2105-4A88-831C-329574EC4872}" destId="{599CAFC3-4889-4D0B-8672-4A6C94449A4C}" srcOrd="2" destOrd="0" presId="urn:microsoft.com/office/officeart/2005/8/layout/hierarchy6"/>
    <dgm:cxn modelId="{66ED2DE6-0011-46E8-A45F-F5DFA5873789}" type="presParOf" srcId="{EE2F7B91-2105-4A88-831C-329574EC4872}" destId="{96440D45-A3DF-475A-A808-BCE5D0C4CAEB}" srcOrd="3" destOrd="0" presId="urn:microsoft.com/office/officeart/2005/8/layout/hierarchy6"/>
    <dgm:cxn modelId="{461C556B-CEF3-412C-AEBF-4D8587A84081}" type="presParOf" srcId="{96440D45-A3DF-475A-A808-BCE5D0C4CAEB}" destId="{DAFE20B6-FF75-46BE-A871-8A0DD76E41F2}" srcOrd="0" destOrd="0" presId="urn:microsoft.com/office/officeart/2005/8/layout/hierarchy6"/>
    <dgm:cxn modelId="{CCEDA673-772E-4311-9F38-6B226CC6106C}" type="presParOf" srcId="{96440D45-A3DF-475A-A808-BCE5D0C4CAEB}" destId="{C150F372-F65F-4B6F-9F2D-D338445C59FE}" srcOrd="1" destOrd="0" presId="urn:microsoft.com/office/officeart/2005/8/layout/hierarchy6"/>
    <dgm:cxn modelId="{7D0EBEEC-0C6C-4D4E-A5F8-CBD7DC98941A}" type="presParOf" srcId="{EE2F7B91-2105-4A88-831C-329574EC4872}" destId="{8C4B3AC7-928C-45F2-A746-2509316CBC25}" srcOrd="4" destOrd="0" presId="urn:microsoft.com/office/officeart/2005/8/layout/hierarchy6"/>
    <dgm:cxn modelId="{8EBC2854-A97F-4D31-9BF2-7DE84D240140}" type="presParOf" srcId="{EE2F7B91-2105-4A88-831C-329574EC4872}" destId="{3C360044-70FB-4B9B-B27F-731A99DF3233}" srcOrd="5" destOrd="0" presId="urn:microsoft.com/office/officeart/2005/8/layout/hierarchy6"/>
    <dgm:cxn modelId="{C4B0228E-E539-40E7-81D1-0BF50A079594}" type="presParOf" srcId="{3C360044-70FB-4B9B-B27F-731A99DF3233}" destId="{7ABE03A1-73DE-41E9-B855-2B7AFC4CB9F8}" srcOrd="0" destOrd="0" presId="urn:microsoft.com/office/officeart/2005/8/layout/hierarchy6"/>
    <dgm:cxn modelId="{EC53CA99-591C-49D4-AEF1-24BE7227E7D4}" type="presParOf" srcId="{3C360044-70FB-4B9B-B27F-731A99DF3233}" destId="{7B6B1BA4-3D55-4665-935E-91E34BC375A9}" srcOrd="1" destOrd="0" presId="urn:microsoft.com/office/officeart/2005/8/layout/hierarchy6"/>
    <dgm:cxn modelId="{92E3EDAE-13F1-4B80-B776-2151B5289BF1}" type="presParOf" srcId="{EE2F7B91-2105-4A88-831C-329574EC4872}" destId="{FCDF2814-A6E2-4571-9713-1F42670796BF}" srcOrd="6" destOrd="0" presId="urn:microsoft.com/office/officeart/2005/8/layout/hierarchy6"/>
    <dgm:cxn modelId="{E9DE3C83-B5FC-41FE-8840-4A07DC4123DF}" type="presParOf" srcId="{EE2F7B91-2105-4A88-831C-329574EC4872}" destId="{D05DA848-0605-42E8-997B-060339BC0388}" srcOrd="7" destOrd="0" presId="urn:microsoft.com/office/officeart/2005/8/layout/hierarchy6"/>
    <dgm:cxn modelId="{02A6F0B6-CE49-43F7-B7F7-92DE3FA3E038}" type="presParOf" srcId="{D05DA848-0605-42E8-997B-060339BC0388}" destId="{15FEA7EE-7EED-4FA3-A5C3-BDD27F22CD1B}" srcOrd="0" destOrd="0" presId="urn:microsoft.com/office/officeart/2005/8/layout/hierarchy6"/>
    <dgm:cxn modelId="{152E2B80-4A2B-44E5-9BBE-D5E3131AE0C8}" type="presParOf" srcId="{D05DA848-0605-42E8-997B-060339BC0388}" destId="{2937BA92-1825-4632-8A8F-BB5BA51396F1}" srcOrd="1" destOrd="0" presId="urn:microsoft.com/office/officeart/2005/8/layout/hierarchy6"/>
    <dgm:cxn modelId="{33A7835C-183B-431A-BD8B-4F072EC0E4AE}" type="presParOf" srcId="{94180F81-16BB-4732-98F6-E3F34FC11286}" destId="{A68F6B04-1EF4-4B78-B437-D5F54EAF3FA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E80C-A165-4379-8E9B-9824ADB3A442}">
      <dsp:nvSpPr>
        <dsp:cNvPr id="0" name=""/>
        <dsp:cNvSpPr/>
      </dsp:nvSpPr>
      <dsp:spPr>
        <a:xfrm>
          <a:off x="4924797" y="1575471"/>
          <a:ext cx="1126902" cy="5863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FOOD</a:t>
          </a:r>
          <a:endParaRPr lang="es-ES" sz="1600" b="1" kern="1200" dirty="0"/>
        </a:p>
      </dsp:txBody>
      <dsp:txXfrm>
        <a:off x="4941971" y="1592645"/>
        <a:ext cx="1092554" cy="552016"/>
      </dsp:txXfrm>
    </dsp:sp>
    <dsp:sp modelId="{F23065E7-CD6F-43D7-B397-981E594C50F1}">
      <dsp:nvSpPr>
        <dsp:cNvPr id="0" name=""/>
        <dsp:cNvSpPr/>
      </dsp:nvSpPr>
      <dsp:spPr>
        <a:xfrm>
          <a:off x="3202789" y="2161835"/>
          <a:ext cx="2285459" cy="388105"/>
        </a:xfrm>
        <a:custGeom>
          <a:avLst/>
          <a:gdLst/>
          <a:ahLst/>
          <a:cxnLst/>
          <a:rect l="0" t="0" r="0" b="0"/>
          <a:pathLst>
            <a:path>
              <a:moveTo>
                <a:pt x="2285459" y="0"/>
              </a:moveTo>
              <a:lnTo>
                <a:pt x="2285459" y="194052"/>
              </a:lnTo>
              <a:lnTo>
                <a:pt x="0" y="194052"/>
              </a:lnTo>
              <a:lnTo>
                <a:pt x="0" y="38810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B4FFC-2FD7-4FBD-BC99-A2CCFD202B48}">
      <dsp:nvSpPr>
        <dsp:cNvPr id="0" name=""/>
        <dsp:cNvSpPr/>
      </dsp:nvSpPr>
      <dsp:spPr>
        <a:xfrm>
          <a:off x="2639338" y="2549940"/>
          <a:ext cx="1126902" cy="494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CA_3</a:t>
          </a:r>
          <a:endParaRPr lang="es-ES" sz="1400" b="1" kern="1200" dirty="0"/>
        </a:p>
      </dsp:txBody>
      <dsp:txXfrm>
        <a:off x="2653813" y="2564415"/>
        <a:ext cx="1097952" cy="465256"/>
      </dsp:txXfrm>
    </dsp:sp>
    <dsp:sp modelId="{A1EF1F0A-FAAB-446E-B45A-F22DD8E09E75}">
      <dsp:nvSpPr>
        <dsp:cNvPr id="0" name=""/>
        <dsp:cNvSpPr/>
      </dsp:nvSpPr>
      <dsp:spPr>
        <a:xfrm>
          <a:off x="1935734" y="3044147"/>
          <a:ext cx="1267055" cy="400944"/>
        </a:xfrm>
        <a:custGeom>
          <a:avLst/>
          <a:gdLst/>
          <a:ahLst/>
          <a:cxnLst/>
          <a:rect l="0" t="0" r="0" b="0"/>
          <a:pathLst>
            <a:path>
              <a:moveTo>
                <a:pt x="1267055" y="0"/>
              </a:moveTo>
              <a:lnTo>
                <a:pt x="1267055" y="200472"/>
              </a:lnTo>
              <a:lnTo>
                <a:pt x="0" y="200472"/>
              </a:lnTo>
              <a:lnTo>
                <a:pt x="0" y="40094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6DE67-0748-4A8D-94D3-C3A293E20DF9}">
      <dsp:nvSpPr>
        <dsp:cNvPr id="0" name=""/>
        <dsp:cNvSpPr/>
      </dsp:nvSpPr>
      <dsp:spPr>
        <a:xfrm>
          <a:off x="1372283" y="3445091"/>
          <a:ext cx="1126902" cy="37754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FOODS_3_090</a:t>
          </a:r>
          <a:endParaRPr lang="es-ES" sz="1100" kern="1200" dirty="0"/>
        </a:p>
      </dsp:txBody>
      <dsp:txXfrm>
        <a:off x="1383341" y="3456149"/>
        <a:ext cx="1104786" cy="355433"/>
      </dsp:txXfrm>
    </dsp:sp>
    <dsp:sp modelId="{9F404F0E-2091-4B47-9FE2-406F32CBC777}">
      <dsp:nvSpPr>
        <dsp:cNvPr id="0" name=""/>
        <dsp:cNvSpPr/>
      </dsp:nvSpPr>
      <dsp:spPr>
        <a:xfrm>
          <a:off x="3156866" y="3044147"/>
          <a:ext cx="91440" cy="400944"/>
        </a:xfrm>
        <a:custGeom>
          <a:avLst/>
          <a:gdLst/>
          <a:ahLst/>
          <a:cxnLst/>
          <a:rect l="0" t="0" r="0" b="0"/>
          <a:pathLst>
            <a:path>
              <a:moveTo>
                <a:pt x="45922" y="0"/>
              </a:moveTo>
              <a:lnTo>
                <a:pt x="45922" y="200472"/>
              </a:lnTo>
              <a:lnTo>
                <a:pt x="45720" y="200472"/>
              </a:lnTo>
              <a:lnTo>
                <a:pt x="45720" y="40094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BCB68-8CD0-439A-BF2F-BECC33380749}">
      <dsp:nvSpPr>
        <dsp:cNvPr id="0" name=""/>
        <dsp:cNvSpPr/>
      </dsp:nvSpPr>
      <dsp:spPr>
        <a:xfrm>
          <a:off x="2639135" y="3445091"/>
          <a:ext cx="1126902" cy="37754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FOODS_3_120</a:t>
          </a:r>
          <a:endParaRPr lang="es-ES" sz="1100" kern="1200" dirty="0"/>
        </a:p>
      </dsp:txBody>
      <dsp:txXfrm>
        <a:off x="2650193" y="3456149"/>
        <a:ext cx="1104786" cy="355433"/>
      </dsp:txXfrm>
    </dsp:sp>
    <dsp:sp modelId="{03C94186-69CC-4F8C-9E8B-2DC5EBE8D846}">
      <dsp:nvSpPr>
        <dsp:cNvPr id="0" name=""/>
        <dsp:cNvSpPr/>
      </dsp:nvSpPr>
      <dsp:spPr>
        <a:xfrm>
          <a:off x="3202789" y="3044147"/>
          <a:ext cx="1266649" cy="40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72"/>
              </a:lnTo>
              <a:lnTo>
                <a:pt x="1266649" y="200472"/>
              </a:lnTo>
              <a:lnTo>
                <a:pt x="1266649" y="40094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7A6-20F0-4E2D-ACF5-CCE562442712}">
      <dsp:nvSpPr>
        <dsp:cNvPr id="0" name=""/>
        <dsp:cNvSpPr/>
      </dsp:nvSpPr>
      <dsp:spPr>
        <a:xfrm>
          <a:off x="3905987" y="3445091"/>
          <a:ext cx="1126902" cy="37754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FOODS_3_202</a:t>
          </a:r>
          <a:endParaRPr lang="es-ES" sz="1100" kern="1200" dirty="0"/>
        </a:p>
      </dsp:txBody>
      <dsp:txXfrm>
        <a:off x="3917045" y="3456149"/>
        <a:ext cx="1104786" cy="355433"/>
      </dsp:txXfrm>
    </dsp:sp>
    <dsp:sp modelId="{2194622B-9B36-4A4E-9D0E-9848BD961909}">
      <dsp:nvSpPr>
        <dsp:cNvPr id="0" name=""/>
        <dsp:cNvSpPr/>
      </dsp:nvSpPr>
      <dsp:spPr>
        <a:xfrm>
          <a:off x="3202789" y="3044147"/>
          <a:ext cx="2208897" cy="40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72"/>
              </a:lnTo>
              <a:lnTo>
                <a:pt x="2208897" y="200472"/>
              </a:lnTo>
              <a:lnTo>
                <a:pt x="2208897" y="40094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34BF3-B241-41EF-B571-69D6ED6F2E1D}">
      <dsp:nvSpPr>
        <dsp:cNvPr id="0" name=""/>
        <dsp:cNvSpPr/>
      </dsp:nvSpPr>
      <dsp:spPr>
        <a:xfrm>
          <a:off x="5165221" y="3445091"/>
          <a:ext cx="492929" cy="37754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…</a:t>
          </a:r>
          <a:endParaRPr lang="es-ES" sz="1100" kern="1200" dirty="0"/>
        </a:p>
      </dsp:txBody>
      <dsp:txXfrm>
        <a:off x="5176279" y="3456149"/>
        <a:ext cx="470813" cy="355433"/>
      </dsp:txXfrm>
    </dsp:sp>
    <dsp:sp modelId="{DA74CBAF-6AE8-4CB8-9D1B-9E1ACF1F4A2A}">
      <dsp:nvSpPr>
        <dsp:cNvPr id="0" name=""/>
        <dsp:cNvSpPr/>
      </dsp:nvSpPr>
      <dsp:spPr>
        <a:xfrm>
          <a:off x="5488248" y="2161835"/>
          <a:ext cx="2327199" cy="38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52"/>
              </a:lnTo>
              <a:lnTo>
                <a:pt x="2327199" y="194052"/>
              </a:lnTo>
              <a:lnTo>
                <a:pt x="2327199" y="38810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D1A7C-40A0-4363-A6DE-C2AC68E10432}">
      <dsp:nvSpPr>
        <dsp:cNvPr id="0" name=""/>
        <dsp:cNvSpPr/>
      </dsp:nvSpPr>
      <dsp:spPr>
        <a:xfrm>
          <a:off x="7251996" y="2549940"/>
          <a:ext cx="1126902" cy="494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CA_4</a:t>
          </a:r>
          <a:endParaRPr lang="es-ES" sz="1400" b="1" kern="1200" dirty="0"/>
        </a:p>
      </dsp:txBody>
      <dsp:txXfrm>
        <a:off x="7266471" y="2564415"/>
        <a:ext cx="1097952" cy="465256"/>
      </dsp:txXfrm>
    </dsp:sp>
    <dsp:sp modelId="{17F2DA2D-7CFA-4277-A366-23E3F32903F5}">
      <dsp:nvSpPr>
        <dsp:cNvPr id="0" name=""/>
        <dsp:cNvSpPr/>
      </dsp:nvSpPr>
      <dsp:spPr>
        <a:xfrm>
          <a:off x="6548392" y="3044147"/>
          <a:ext cx="1267055" cy="400944"/>
        </a:xfrm>
        <a:custGeom>
          <a:avLst/>
          <a:gdLst/>
          <a:ahLst/>
          <a:cxnLst/>
          <a:rect l="0" t="0" r="0" b="0"/>
          <a:pathLst>
            <a:path>
              <a:moveTo>
                <a:pt x="1267055" y="0"/>
              </a:moveTo>
              <a:lnTo>
                <a:pt x="1267055" y="200472"/>
              </a:lnTo>
              <a:lnTo>
                <a:pt x="0" y="200472"/>
              </a:lnTo>
              <a:lnTo>
                <a:pt x="0" y="40094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75D93-D178-4422-B42C-F8BDD510AAC3}">
      <dsp:nvSpPr>
        <dsp:cNvPr id="0" name=""/>
        <dsp:cNvSpPr/>
      </dsp:nvSpPr>
      <dsp:spPr>
        <a:xfrm>
          <a:off x="5984941" y="3445091"/>
          <a:ext cx="1126902" cy="37754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FOODS_3_090</a:t>
          </a:r>
          <a:endParaRPr lang="es-ES" sz="1100" kern="1200" dirty="0"/>
        </a:p>
      </dsp:txBody>
      <dsp:txXfrm>
        <a:off x="5995999" y="3456149"/>
        <a:ext cx="1104786" cy="355433"/>
      </dsp:txXfrm>
    </dsp:sp>
    <dsp:sp modelId="{599CAFC3-4889-4D0B-8672-4A6C94449A4C}">
      <dsp:nvSpPr>
        <dsp:cNvPr id="0" name=""/>
        <dsp:cNvSpPr/>
      </dsp:nvSpPr>
      <dsp:spPr>
        <a:xfrm>
          <a:off x="7769524" y="3044147"/>
          <a:ext cx="91440" cy="400944"/>
        </a:xfrm>
        <a:custGeom>
          <a:avLst/>
          <a:gdLst/>
          <a:ahLst/>
          <a:cxnLst/>
          <a:rect l="0" t="0" r="0" b="0"/>
          <a:pathLst>
            <a:path>
              <a:moveTo>
                <a:pt x="45922" y="0"/>
              </a:moveTo>
              <a:lnTo>
                <a:pt x="45922" y="200472"/>
              </a:lnTo>
              <a:lnTo>
                <a:pt x="45720" y="200472"/>
              </a:lnTo>
              <a:lnTo>
                <a:pt x="45720" y="40094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20B6-FF75-46BE-A871-8A0DD76E41F2}">
      <dsp:nvSpPr>
        <dsp:cNvPr id="0" name=""/>
        <dsp:cNvSpPr/>
      </dsp:nvSpPr>
      <dsp:spPr>
        <a:xfrm>
          <a:off x="7251793" y="3445091"/>
          <a:ext cx="1126902" cy="37754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FOODS_3_120</a:t>
          </a:r>
          <a:endParaRPr lang="es-ES" sz="1100" kern="1200" dirty="0"/>
        </a:p>
      </dsp:txBody>
      <dsp:txXfrm>
        <a:off x="7262851" y="3456149"/>
        <a:ext cx="1104786" cy="355433"/>
      </dsp:txXfrm>
    </dsp:sp>
    <dsp:sp modelId="{8C4B3AC7-928C-45F2-A746-2509316CBC25}">
      <dsp:nvSpPr>
        <dsp:cNvPr id="0" name=""/>
        <dsp:cNvSpPr/>
      </dsp:nvSpPr>
      <dsp:spPr>
        <a:xfrm>
          <a:off x="7815447" y="3044147"/>
          <a:ext cx="1266649" cy="40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72"/>
              </a:lnTo>
              <a:lnTo>
                <a:pt x="1266649" y="200472"/>
              </a:lnTo>
              <a:lnTo>
                <a:pt x="1266649" y="40094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E03A1-73DE-41E9-B855-2B7AFC4CB9F8}">
      <dsp:nvSpPr>
        <dsp:cNvPr id="0" name=""/>
        <dsp:cNvSpPr/>
      </dsp:nvSpPr>
      <dsp:spPr>
        <a:xfrm>
          <a:off x="8518646" y="3445091"/>
          <a:ext cx="1126902" cy="37754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FOODS_3_202</a:t>
          </a:r>
          <a:endParaRPr lang="es-ES" sz="1100" kern="1200" dirty="0"/>
        </a:p>
      </dsp:txBody>
      <dsp:txXfrm>
        <a:off x="8529704" y="3456149"/>
        <a:ext cx="1104786" cy="355433"/>
      </dsp:txXfrm>
    </dsp:sp>
    <dsp:sp modelId="{FCDF2814-A6E2-4571-9713-1F42670796BF}">
      <dsp:nvSpPr>
        <dsp:cNvPr id="0" name=""/>
        <dsp:cNvSpPr/>
      </dsp:nvSpPr>
      <dsp:spPr>
        <a:xfrm>
          <a:off x="7815447" y="3044147"/>
          <a:ext cx="2208897" cy="40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72"/>
              </a:lnTo>
              <a:lnTo>
                <a:pt x="2208897" y="200472"/>
              </a:lnTo>
              <a:lnTo>
                <a:pt x="2208897" y="40094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EA7EE-7EED-4FA3-A5C3-BDD27F22CD1B}">
      <dsp:nvSpPr>
        <dsp:cNvPr id="0" name=""/>
        <dsp:cNvSpPr/>
      </dsp:nvSpPr>
      <dsp:spPr>
        <a:xfrm>
          <a:off x="9777880" y="3445091"/>
          <a:ext cx="492929" cy="37754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…</a:t>
          </a:r>
          <a:endParaRPr lang="es-ES" sz="1100" kern="1200" dirty="0"/>
        </a:p>
      </dsp:txBody>
      <dsp:txXfrm>
        <a:off x="9788938" y="3456149"/>
        <a:ext cx="470813" cy="35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353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07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678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90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86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657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56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652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9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437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5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8E4B-8FB9-48FD-80B1-A7999870F8A6}" type="datetimeFigureOut">
              <a:rPr lang="es-ES" smtClean="0"/>
              <a:t>27/08/2024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4985-E697-43FB-95F9-2F7E7915437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89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77015089"/>
              </p:ext>
            </p:extLst>
          </p:nvPr>
        </p:nvGraphicFramePr>
        <p:xfrm>
          <a:off x="1487054" y="728904"/>
          <a:ext cx="10427853" cy="521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/>
          <p:cNvSpPr/>
          <p:nvPr/>
        </p:nvSpPr>
        <p:spPr>
          <a:xfrm>
            <a:off x="5592387" y="2713841"/>
            <a:ext cx="1311564" cy="230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Leve 0: category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298305" y="3640119"/>
            <a:ext cx="1311564" cy="230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Leve 1: </a:t>
            </a:r>
            <a:r>
              <a:rPr lang="es-ES" sz="1200" dirty="0">
                <a:solidFill>
                  <a:schemeClr val="tx1"/>
                </a:solidFill>
              </a:rPr>
              <a:t>s</a:t>
            </a:r>
            <a:r>
              <a:rPr lang="es-ES" sz="1200" dirty="0" smtClean="0">
                <a:solidFill>
                  <a:schemeClr val="tx1"/>
                </a:solidFill>
              </a:rPr>
              <a:t>tore_id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70726" y="4472383"/>
            <a:ext cx="1311564" cy="230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Leve 2: item_id</a:t>
            </a:r>
            <a:endParaRPr lang="es-E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79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Esteban López-Tello</dc:creator>
  <cp:lastModifiedBy>Pablo Esteban López-Tello</cp:lastModifiedBy>
  <cp:revision>7</cp:revision>
  <dcterms:created xsi:type="dcterms:W3CDTF">2024-08-27T21:15:28Z</dcterms:created>
  <dcterms:modified xsi:type="dcterms:W3CDTF">2024-08-27T21:32:53Z</dcterms:modified>
</cp:coreProperties>
</file>