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331" r:id="rId2"/>
    <p:sldId id="332" r:id="rId3"/>
    <p:sldId id="333" r:id="rId4"/>
    <p:sldId id="334" r:id="rId5"/>
    <p:sldId id="335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1" r:id="rId18"/>
    <p:sldId id="352" r:id="rId19"/>
    <p:sldId id="353" r:id="rId20"/>
    <p:sldId id="365" r:id="rId21"/>
    <p:sldId id="366" r:id="rId22"/>
    <p:sldId id="367" r:id="rId23"/>
    <p:sldId id="354" r:id="rId24"/>
    <p:sldId id="355" r:id="rId25"/>
    <p:sldId id="368" r:id="rId26"/>
    <p:sldId id="369" r:id="rId27"/>
    <p:sldId id="370" r:id="rId28"/>
    <p:sldId id="356" r:id="rId29"/>
    <p:sldId id="371" r:id="rId30"/>
    <p:sldId id="372" r:id="rId31"/>
    <p:sldId id="373" r:id="rId32"/>
    <p:sldId id="374" r:id="rId33"/>
    <p:sldId id="357" r:id="rId34"/>
    <p:sldId id="358" r:id="rId35"/>
    <p:sldId id="375" r:id="rId36"/>
    <p:sldId id="359" r:id="rId37"/>
    <p:sldId id="360" r:id="rId38"/>
    <p:sldId id="361" r:id="rId39"/>
    <p:sldId id="376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  <p:sldId id="425" r:id="rId88"/>
    <p:sldId id="426" r:id="rId89"/>
    <p:sldId id="428" r:id="rId90"/>
    <p:sldId id="429" r:id="rId91"/>
    <p:sldId id="430" r:id="rId92"/>
    <p:sldId id="432" r:id="rId93"/>
    <p:sldId id="431" r:id="rId94"/>
    <p:sldId id="433" r:id="rId95"/>
    <p:sldId id="434" r:id="rId96"/>
    <p:sldId id="435" r:id="rId97"/>
    <p:sldId id="436" r:id="rId98"/>
    <p:sldId id="437" r:id="rId99"/>
    <p:sldId id="438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1"/>
            <p14:sldId id="352"/>
            <p14:sldId id="353"/>
            <p14:sldId id="365"/>
            <p14:sldId id="366"/>
            <p14:sldId id="367"/>
            <p14:sldId id="354"/>
            <p14:sldId id="355"/>
            <p14:sldId id="368"/>
            <p14:sldId id="369"/>
            <p14:sldId id="370"/>
            <p14:sldId id="356"/>
            <p14:sldId id="371"/>
            <p14:sldId id="372"/>
            <p14:sldId id="373"/>
            <p14:sldId id="374"/>
            <p14:sldId id="357"/>
            <p14:sldId id="358"/>
            <p14:sldId id="375"/>
            <p14:sldId id="359"/>
            <p14:sldId id="360"/>
            <p14:sldId id="361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8"/>
            <p14:sldId id="429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00EFD1"/>
    <a:srgbClr val="8690FA"/>
    <a:srgbClr val="343D46"/>
    <a:srgbClr val="F9AE57"/>
    <a:srgbClr val="A5FDB9"/>
    <a:srgbClr val="EC5E66"/>
    <a:srgbClr val="33CCFF"/>
    <a:srgbClr val="83FF7F"/>
    <a:srgbClr val="C69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2505A-184A-44CB-9C6A-86E5E22B2EEA}" v="1492" dt="2021-09-30T13:52:48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microsoft.com/office/2016/11/relationships/changesInfo" Target="changesInfos/changesInfo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12B2505A-184A-44CB-9C6A-86E5E22B2EEA}"/>
    <pc:docChg chg="undo redo custSel addSld delSld modSld modSection">
      <pc:chgData name="Syphax Ait oubelli" userId="ecf726b1934da71b" providerId="LiveId" clId="{12B2505A-184A-44CB-9C6A-86E5E22B2EEA}" dt="2021-09-30T13:52:48.238" v="4214" actId="20577"/>
      <pc:docMkLst>
        <pc:docMk/>
      </pc:docMkLst>
      <pc:sldChg chg="addSp delSp modSp mod">
        <pc:chgData name="Syphax Ait oubelli" userId="ecf726b1934da71b" providerId="LiveId" clId="{12B2505A-184A-44CB-9C6A-86E5E22B2EEA}" dt="2021-09-15T08:20:19.782" v="40" actId="14100"/>
        <pc:sldMkLst>
          <pc:docMk/>
          <pc:sldMk cId="14798839" sldId="332"/>
        </pc:sldMkLst>
        <pc:spChg chg="mod">
          <ac:chgData name="Syphax Ait oubelli" userId="ecf726b1934da71b" providerId="LiveId" clId="{12B2505A-184A-44CB-9C6A-86E5E22B2EEA}" dt="2021-09-15T08:17:33.110" v="34" actId="404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12B2505A-184A-44CB-9C6A-86E5E22B2EEA}" dt="2021-09-15T08:20:12.905" v="35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12B2505A-184A-44CB-9C6A-86E5E22B2EEA}" dt="2021-09-15T08:20:19.782" v="40" actId="14100"/>
          <ac:picMkLst>
            <pc:docMk/>
            <pc:sldMk cId="14798839" sldId="332"/>
            <ac:picMk id="5" creationId="{F06F8B0E-603E-457F-BBCE-21EA8C241A87}"/>
          </ac:picMkLst>
        </pc:pic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730545160" sldId="333"/>
        </pc:sldMkLst>
      </pc:sldChg>
      <pc:sldChg chg="addSp delSp modSp add mod">
        <pc:chgData name="Syphax Ait oubelli" userId="ecf726b1934da71b" providerId="LiveId" clId="{12B2505A-184A-44CB-9C6A-86E5E22B2EEA}" dt="2021-09-15T08:22:09.508" v="170"/>
        <pc:sldMkLst>
          <pc:docMk/>
          <pc:sldMk cId="3669980530" sldId="333"/>
        </pc:sldMkLst>
        <pc:spChg chg="mod">
          <ac:chgData name="Syphax Ait oubelli" userId="ecf726b1934da71b" providerId="LiveId" clId="{12B2505A-184A-44CB-9C6A-86E5E22B2EEA}" dt="2021-09-15T08:21:33.462" v="150" actId="14100"/>
          <ac:spMkLst>
            <pc:docMk/>
            <pc:sldMk cId="3669980530" sldId="333"/>
            <ac:spMk id="2" creationId="{3B058406-6079-4C6C-B29B-FFE8036C3DA8}"/>
          </ac:spMkLst>
        </pc:spChg>
        <pc:spChg chg="add mod">
          <ac:chgData name="Syphax Ait oubelli" userId="ecf726b1934da71b" providerId="LiveId" clId="{12B2505A-184A-44CB-9C6A-86E5E22B2EEA}" dt="2021-09-15T08:21:58.358" v="169" actId="1076"/>
          <ac:spMkLst>
            <pc:docMk/>
            <pc:sldMk cId="3669980530" sldId="333"/>
            <ac:spMk id="4" creationId="{76F68C07-1333-45E7-8EA9-47A700F07A5E}"/>
          </ac:spMkLst>
        </pc:spChg>
        <pc:picChg chg="del">
          <ac:chgData name="Syphax Ait oubelli" userId="ecf726b1934da71b" providerId="LiveId" clId="{12B2505A-184A-44CB-9C6A-86E5E22B2EEA}" dt="2021-09-15T08:20:41.086" v="42" actId="478"/>
          <ac:picMkLst>
            <pc:docMk/>
            <pc:sldMk cId="3669980530" sldId="333"/>
            <ac:picMk id="5" creationId="{F06F8B0E-603E-457F-BBCE-21EA8C241A87}"/>
          </ac:picMkLst>
        </pc:picChg>
        <pc:picChg chg="add mod">
          <ac:chgData name="Syphax Ait oubelli" userId="ecf726b1934da71b" providerId="LiveId" clId="{12B2505A-184A-44CB-9C6A-86E5E22B2EEA}" dt="2021-09-15T08:22:09.508" v="170"/>
          <ac:picMkLst>
            <pc:docMk/>
            <pc:sldMk cId="3669980530" sldId="333"/>
            <ac:picMk id="6" creationId="{A6989478-7621-419C-91BF-A4E61C7B50B8}"/>
          </ac:picMkLst>
        </pc:picChg>
      </pc:sldChg>
      <pc:sldChg chg="addSp delSp modSp add mod">
        <pc:chgData name="Syphax Ait oubelli" userId="ecf726b1934da71b" providerId="LiveId" clId="{12B2505A-184A-44CB-9C6A-86E5E22B2EEA}" dt="2021-09-15T08:26:55.495" v="399" actId="1076"/>
        <pc:sldMkLst>
          <pc:docMk/>
          <pc:sldMk cId="3013178893" sldId="334"/>
        </pc:sldMkLst>
        <pc:spChg chg="mod">
          <ac:chgData name="Syphax Ait oubelli" userId="ecf726b1934da71b" providerId="LiveId" clId="{12B2505A-184A-44CB-9C6A-86E5E22B2EEA}" dt="2021-09-15T08:23:58.633" v="337" actId="207"/>
          <ac:spMkLst>
            <pc:docMk/>
            <pc:sldMk cId="3013178893" sldId="334"/>
            <ac:spMk id="2" creationId="{3B058406-6079-4C6C-B29B-FFE8036C3DA8}"/>
          </ac:spMkLst>
        </pc:spChg>
        <pc:spChg chg="add del mod">
          <ac:chgData name="Syphax Ait oubelli" userId="ecf726b1934da71b" providerId="LiveId" clId="{12B2505A-184A-44CB-9C6A-86E5E22B2EEA}" dt="2021-09-15T08:23:42.814" v="334" actId="478"/>
          <ac:spMkLst>
            <pc:docMk/>
            <pc:sldMk cId="3013178893" sldId="334"/>
            <ac:spMk id="3" creationId="{50E9C544-5271-4777-910A-2B438A8E8400}"/>
          </ac:spMkLst>
        </pc:spChg>
        <pc:spChg chg="del">
          <ac:chgData name="Syphax Ait oubelli" userId="ecf726b1934da71b" providerId="LiveId" clId="{12B2505A-184A-44CB-9C6A-86E5E22B2EEA}" dt="2021-09-15T08:22:28.982" v="172" actId="478"/>
          <ac:spMkLst>
            <pc:docMk/>
            <pc:sldMk cId="3013178893" sldId="334"/>
            <ac:spMk id="4" creationId="{76F68C07-1333-45E7-8EA9-47A700F07A5E}"/>
          </ac:spMkLst>
        </pc:spChg>
        <pc:spChg chg="add mod">
          <ac:chgData name="Syphax Ait oubelli" userId="ecf726b1934da71b" providerId="LiveId" clId="{12B2505A-184A-44CB-9C6A-86E5E22B2EEA}" dt="2021-09-15T08:24:31.057" v="352" actId="1582"/>
          <ac:spMkLst>
            <pc:docMk/>
            <pc:sldMk cId="3013178893" sldId="334"/>
            <ac:spMk id="5" creationId="{DD98A393-8F9B-49E5-91BD-1DACD427B3D5}"/>
          </ac:spMkLst>
        </pc:spChg>
        <pc:spChg chg="add mod">
          <ac:chgData name="Syphax Ait oubelli" userId="ecf726b1934da71b" providerId="LiveId" clId="{12B2505A-184A-44CB-9C6A-86E5E22B2EEA}" dt="2021-09-15T08:24:28.347" v="351" actId="1076"/>
          <ac:spMkLst>
            <pc:docMk/>
            <pc:sldMk cId="3013178893" sldId="334"/>
            <ac:spMk id="7" creationId="{939D4FAD-6A88-4731-9C2B-6B1DDA3B70C0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8" creationId="{DF7CC68E-1118-4257-B40C-F94EDF422C54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9" creationId="{BB548CF1-7725-452B-8DE8-84863E994B07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0" creationId="{6D8738FF-193E-434D-8D62-21F395EDA993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1" creationId="{49EFBFC5-324A-4B69-99B5-37B83C1DC842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2" creationId="{16BAB769-F2DA-4284-BCBB-8541545521DA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3" creationId="{5BF3DC10-E1DC-4710-B0BF-1413623E2BFF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4" creationId="{33A2C6BE-3CF3-4182-AD92-993FB5243E18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5" creationId="{8E319E44-BD2F-40F4-8CF4-6B8AE5EEF2F5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6" creationId="{FB58059B-8FA6-45CB-AFBE-0596707D2E89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7" creationId="{C421E40D-159D-4D41-82D1-CA83ACCD03A1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8" creationId="{87927E37-93B7-4D0B-B230-3523F3F968D6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19" creationId="{2218DF77-85E5-4DD1-9400-3F9E6C4415EF}"/>
          </ac:spMkLst>
        </pc:spChg>
        <pc:spChg chg="add mod topLvl">
          <ac:chgData name="Syphax Ait oubelli" userId="ecf726b1934da71b" providerId="LiveId" clId="{12B2505A-184A-44CB-9C6A-86E5E22B2EEA}" dt="2021-09-15T08:26:55.495" v="399" actId="1076"/>
          <ac:spMkLst>
            <pc:docMk/>
            <pc:sldMk cId="3013178893" sldId="334"/>
            <ac:spMk id="20" creationId="{B438A6C8-C61F-4AF5-8180-F4EBB02B373D}"/>
          </ac:spMkLst>
        </pc:spChg>
        <pc:grpChg chg="add del mod">
          <ac:chgData name="Syphax Ait oubelli" userId="ecf726b1934da71b" providerId="LiveId" clId="{12B2505A-184A-44CB-9C6A-86E5E22B2EEA}" dt="2021-09-15T08:25:44.218" v="391"/>
          <ac:grpSpMkLst>
            <pc:docMk/>
            <pc:sldMk cId="3013178893" sldId="334"/>
            <ac:grpSpMk id="21" creationId="{B310C8AD-510B-488C-B448-5F5A163F4BA7}"/>
          </ac:grpSpMkLst>
        </pc:grpChg>
        <pc:picChg chg="del">
          <ac:chgData name="Syphax Ait oubelli" userId="ecf726b1934da71b" providerId="LiveId" clId="{12B2505A-184A-44CB-9C6A-86E5E22B2EEA}" dt="2021-09-15T08:22:28.982" v="172" actId="478"/>
          <ac:picMkLst>
            <pc:docMk/>
            <pc:sldMk cId="3013178893" sldId="334"/>
            <ac:picMk id="6" creationId="{A6989478-7621-419C-91BF-A4E61C7B50B8}"/>
          </ac:picMkLst>
        </pc:pic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965280871" sldId="334"/>
        </pc:sldMkLst>
      </pc:sldChg>
      <pc:sldChg chg="add">
        <pc:chgData name="Syphax Ait oubelli" userId="ecf726b1934da71b" providerId="LiveId" clId="{12B2505A-184A-44CB-9C6A-86E5E22B2EEA}" dt="2021-09-15T08:27:42.412" v="400"/>
        <pc:sldMkLst>
          <pc:docMk/>
          <pc:sldMk cId="450472283" sldId="335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089138185" sldId="335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838851283" sldId="336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4126660452" sldId="337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2187991963" sldId="338"/>
        </pc:sldMkLst>
      </pc:sldChg>
      <pc:sldChg chg="add">
        <pc:chgData name="Syphax Ait oubelli" userId="ecf726b1934da71b" providerId="LiveId" clId="{12B2505A-184A-44CB-9C6A-86E5E22B2EEA}" dt="2021-09-15T08:28:19.988" v="401"/>
        <pc:sldMkLst>
          <pc:docMk/>
          <pc:sldMk cId="4056778406" sldId="338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199121168" sldId="339"/>
        </pc:sldMkLst>
      </pc:sldChg>
      <pc:sldChg chg="addSp delSp modSp add mod">
        <pc:chgData name="Syphax Ait oubelli" userId="ecf726b1934da71b" providerId="LiveId" clId="{12B2505A-184A-44CB-9C6A-86E5E22B2EEA}" dt="2021-09-15T08:33:40.669" v="460" actId="167"/>
        <pc:sldMkLst>
          <pc:docMk/>
          <pc:sldMk cId="3235143626" sldId="339"/>
        </pc:sldMkLst>
        <pc:spChg chg="del">
          <ac:chgData name="Syphax Ait oubelli" userId="ecf726b1934da71b" providerId="LiveId" clId="{12B2505A-184A-44CB-9C6A-86E5E22B2EEA}" dt="2021-09-15T08:29:25.574" v="403" actId="478"/>
          <ac:spMkLst>
            <pc:docMk/>
            <pc:sldMk cId="3235143626" sldId="339"/>
            <ac:spMk id="4" creationId="{3ED8ADC8-019E-4031-809D-6EB90B78E87C}"/>
          </ac:spMkLst>
        </pc:spChg>
        <pc:spChg chg="del">
          <ac:chgData name="Syphax Ait oubelli" userId="ecf726b1934da71b" providerId="LiveId" clId="{12B2505A-184A-44CB-9C6A-86E5E22B2EEA}" dt="2021-09-15T08:29:25.574" v="403" actId="478"/>
          <ac:spMkLst>
            <pc:docMk/>
            <pc:sldMk cId="3235143626" sldId="339"/>
            <ac:spMk id="5" creationId="{DC573F72-CF48-4B4F-88C4-A948D022840F}"/>
          </ac:spMkLst>
        </pc:spChg>
        <pc:spChg chg="del">
          <ac:chgData name="Syphax Ait oubelli" userId="ecf726b1934da71b" providerId="LiveId" clId="{12B2505A-184A-44CB-9C6A-86E5E22B2EEA}" dt="2021-09-15T08:29:25.574" v="403" actId="478"/>
          <ac:spMkLst>
            <pc:docMk/>
            <pc:sldMk cId="3235143626" sldId="339"/>
            <ac:spMk id="6" creationId="{1F1A1DE4-8930-4368-AF8A-C2A4CF754303}"/>
          </ac:spMkLst>
        </pc:spChg>
        <pc:spChg chg="add mod">
          <ac:chgData name="Syphax Ait oubelli" userId="ecf726b1934da71b" providerId="LiveId" clId="{12B2505A-184A-44CB-9C6A-86E5E22B2EEA}" dt="2021-09-15T08:29:37" v="412" actId="207"/>
          <ac:spMkLst>
            <pc:docMk/>
            <pc:sldMk cId="3235143626" sldId="339"/>
            <ac:spMk id="8" creationId="{1F71FE8F-077C-4026-A2A6-73C1AB6C63C5}"/>
          </ac:spMkLst>
        </pc:spChg>
        <pc:spChg chg="add mod ord">
          <ac:chgData name="Syphax Ait oubelli" userId="ecf726b1934da71b" providerId="LiveId" clId="{12B2505A-184A-44CB-9C6A-86E5E22B2EEA}" dt="2021-09-15T08:33:40.669" v="460" actId="167"/>
          <ac:spMkLst>
            <pc:docMk/>
            <pc:sldMk cId="3235143626" sldId="339"/>
            <ac:spMk id="9" creationId="{9E207937-0A68-4423-91BC-C4C537A9558C}"/>
          </ac:spMkLst>
        </pc:spChg>
        <pc:cxnChg chg="del mod">
          <ac:chgData name="Syphax Ait oubelli" userId="ecf726b1934da71b" providerId="LiveId" clId="{12B2505A-184A-44CB-9C6A-86E5E22B2EEA}" dt="2021-09-15T08:29:25.574" v="403" actId="478"/>
          <ac:cxnSpMkLst>
            <pc:docMk/>
            <pc:sldMk cId="3235143626" sldId="339"/>
            <ac:cxnSpMk id="3" creationId="{1B1AE643-F16A-4826-8A28-CA5D826BDB44}"/>
          </ac:cxnSpMkLst>
        </pc:cxnChg>
        <pc:cxnChg chg="del">
          <ac:chgData name="Syphax Ait oubelli" userId="ecf726b1934da71b" providerId="LiveId" clId="{12B2505A-184A-44CB-9C6A-86E5E22B2EEA}" dt="2021-09-15T08:29:25.574" v="403" actId="478"/>
          <ac:cxnSpMkLst>
            <pc:docMk/>
            <pc:sldMk cId="3235143626" sldId="339"/>
            <ac:cxnSpMk id="7" creationId="{CECDB6E6-C1A2-4831-8B47-EE8E7A652836}"/>
          </ac:cxnSpMkLst>
        </pc:cxnChg>
      </pc:sldChg>
      <pc:sldChg chg="addSp delSp modSp add mod">
        <pc:chgData name="Syphax Ait oubelli" userId="ecf726b1934da71b" providerId="LiveId" clId="{12B2505A-184A-44CB-9C6A-86E5E22B2EEA}" dt="2021-09-15T08:33:32.827" v="457" actId="14100"/>
        <pc:sldMkLst>
          <pc:docMk/>
          <pc:sldMk cId="1447407819" sldId="340"/>
        </pc:sldMkLst>
        <pc:spChg chg="add mod">
          <ac:chgData name="Syphax Ait oubelli" userId="ecf726b1934da71b" providerId="LiveId" clId="{12B2505A-184A-44CB-9C6A-86E5E22B2EEA}" dt="2021-09-15T08:33:32.827" v="457" actId="14100"/>
          <ac:spMkLst>
            <pc:docMk/>
            <pc:sldMk cId="1447407819" sldId="340"/>
            <ac:spMk id="5" creationId="{997E3448-A15D-42FB-9AA0-EE913A358796}"/>
          </ac:spMkLst>
        </pc:spChg>
        <pc:spChg chg="del">
          <ac:chgData name="Syphax Ait oubelli" userId="ecf726b1934da71b" providerId="LiveId" clId="{12B2505A-184A-44CB-9C6A-86E5E22B2EEA}" dt="2021-09-15T08:30:44.462" v="414" actId="478"/>
          <ac:spMkLst>
            <pc:docMk/>
            <pc:sldMk cId="1447407819" sldId="340"/>
            <ac:spMk id="8" creationId="{1F71FE8F-077C-4026-A2A6-73C1AB6C63C5}"/>
          </ac:spMkLst>
        </pc:spChg>
        <pc:graphicFrameChg chg="add mod">
          <ac:chgData name="Syphax Ait oubelli" userId="ecf726b1934da71b" providerId="LiveId" clId="{12B2505A-184A-44CB-9C6A-86E5E22B2EEA}" dt="2021-09-15T08:32:01.732" v="438" actId="208"/>
          <ac:graphicFrameMkLst>
            <pc:docMk/>
            <pc:sldMk cId="1447407819" sldId="340"/>
            <ac:graphicFrameMk id="4" creationId="{7E0DC01A-E8AC-412A-BCF1-67293FC9E408}"/>
          </ac:graphicFrameMkLst>
        </pc:graphicFrameChg>
        <pc:picChg chg="add mod">
          <ac:chgData name="Syphax Ait oubelli" userId="ecf726b1934da71b" providerId="LiveId" clId="{12B2505A-184A-44CB-9C6A-86E5E22B2EEA}" dt="2021-09-15T08:33:07.715" v="449" actId="1076"/>
          <ac:picMkLst>
            <pc:docMk/>
            <pc:sldMk cId="1447407819" sldId="340"/>
            <ac:picMk id="7" creationId="{F44FBAB3-B4FF-40CD-92E8-EA3D7F6EBDD2}"/>
          </ac:picMkLst>
        </pc:pic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656311552" sldId="340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006680360" sldId="341"/>
        </pc:sldMkLst>
      </pc:sldChg>
      <pc:sldChg chg="addSp modSp add mod">
        <pc:chgData name="Syphax Ait oubelli" userId="ecf726b1934da71b" providerId="LiveId" clId="{12B2505A-184A-44CB-9C6A-86E5E22B2EEA}" dt="2021-09-15T08:33:35.138" v="458" actId="1076"/>
        <pc:sldMkLst>
          <pc:docMk/>
          <pc:sldMk cId="4059968286" sldId="341"/>
        </pc:sldMkLst>
        <pc:picChg chg="add mod">
          <ac:chgData name="Syphax Ait oubelli" userId="ecf726b1934da71b" providerId="LiveId" clId="{12B2505A-184A-44CB-9C6A-86E5E22B2EEA}" dt="2021-09-15T08:33:35.138" v="458" actId="1076"/>
          <ac:picMkLst>
            <pc:docMk/>
            <pc:sldMk cId="4059968286" sldId="341"/>
            <ac:picMk id="3" creationId="{BF5A2DA5-9F7E-489F-8F79-7161454B8087}"/>
          </ac:picMkLst>
        </pc:pic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793673798" sldId="342"/>
        </pc:sldMkLst>
      </pc:sldChg>
      <pc:sldChg chg="addSp delSp modSp add mod">
        <pc:chgData name="Syphax Ait oubelli" userId="ecf726b1934da71b" providerId="LiveId" clId="{12B2505A-184A-44CB-9C6A-86E5E22B2EEA}" dt="2021-09-15T09:13:57.880" v="1004" actId="1076"/>
        <pc:sldMkLst>
          <pc:docMk/>
          <pc:sldMk cId="2065820653" sldId="342"/>
        </pc:sldMkLst>
        <pc:spChg chg="add mod">
          <ac:chgData name="Syphax Ait oubelli" userId="ecf726b1934da71b" providerId="LiveId" clId="{12B2505A-184A-44CB-9C6A-86E5E22B2EEA}" dt="2021-09-15T08:38:31.398" v="491" actId="1076"/>
          <ac:spMkLst>
            <pc:docMk/>
            <pc:sldMk cId="2065820653" sldId="342"/>
            <ac:spMk id="2" creationId="{79FAA2D7-0F3C-47C5-8268-76876127C24E}"/>
          </ac:spMkLst>
        </pc:spChg>
        <pc:spChg chg="add mod">
          <ac:chgData name="Syphax Ait oubelli" userId="ecf726b1934da71b" providerId="LiveId" clId="{12B2505A-184A-44CB-9C6A-86E5E22B2EEA}" dt="2021-09-15T09:13:17.473" v="982" actId="404"/>
          <ac:spMkLst>
            <pc:docMk/>
            <pc:sldMk cId="2065820653" sldId="342"/>
            <ac:spMk id="5" creationId="{5FC0F9B0-4F01-426E-A737-9272A2A912C0}"/>
          </ac:spMkLst>
        </pc:spChg>
        <pc:spChg chg="add mod">
          <ac:chgData name="Syphax Ait oubelli" userId="ecf726b1934da71b" providerId="LiveId" clId="{12B2505A-184A-44CB-9C6A-86E5E22B2EEA}" dt="2021-09-15T08:39:37.693" v="502" actId="207"/>
          <ac:spMkLst>
            <pc:docMk/>
            <pc:sldMk cId="2065820653" sldId="342"/>
            <ac:spMk id="6" creationId="{3CD98818-1630-4C07-8FEE-C58A51409138}"/>
          </ac:spMkLst>
        </pc:spChg>
        <pc:spChg chg="add mod">
          <ac:chgData name="Syphax Ait oubelli" userId="ecf726b1934da71b" providerId="LiveId" clId="{12B2505A-184A-44CB-9C6A-86E5E22B2EEA}" dt="2021-09-15T08:39:30.168" v="498" actId="20577"/>
          <ac:spMkLst>
            <pc:docMk/>
            <pc:sldMk cId="2065820653" sldId="342"/>
            <ac:spMk id="7" creationId="{F46BB0A7-3FB9-445D-8EF3-0C0914445E94}"/>
          </ac:spMkLst>
        </pc:spChg>
        <pc:spChg chg="add mod">
          <ac:chgData name="Syphax Ait oubelli" userId="ecf726b1934da71b" providerId="LiveId" clId="{12B2505A-184A-44CB-9C6A-86E5E22B2EEA}" dt="2021-09-15T08:39:46.085" v="504" actId="20577"/>
          <ac:spMkLst>
            <pc:docMk/>
            <pc:sldMk cId="2065820653" sldId="342"/>
            <ac:spMk id="8" creationId="{AB4ECA9A-8E91-4834-B3D1-9CDDF0D30BC6}"/>
          </ac:spMkLst>
        </pc:spChg>
        <pc:spChg chg="add mod">
          <ac:chgData name="Syphax Ait oubelli" userId="ecf726b1934da71b" providerId="LiveId" clId="{12B2505A-184A-44CB-9C6A-86E5E22B2EEA}" dt="2021-09-15T08:40:10.206" v="514" actId="20577"/>
          <ac:spMkLst>
            <pc:docMk/>
            <pc:sldMk cId="2065820653" sldId="342"/>
            <ac:spMk id="9" creationId="{3E3362F9-BABE-400B-867C-F1929FCA0A8C}"/>
          </ac:spMkLst>
        </pc:spChg>
        <pc:spChg chg="add mod">
          <ac:chgData name="Syphax Ait oubelli" userId="ecf726b1934da71b" providerId="LiveId" clId="{12B2505A-184A-44CB-9C6A-86E5E22B2EEA}" dt="2021-09-15T08:40:05.560" v="513" actId="207"/>
          <ac:spMkLst>
            <pc:docMk/>
            <pc:sldMk cId="2065820653" sldId="342"/>
            <ac:spMk id="10" creationId="{C6DC670B-2A69-4EE0-9835-12CD5371B6CE}"/>
          </ac:spMkLst>
        </pc:spChg>
        <pc:spChg chg="add mod">
          <ac:chgData name="Syphax Ait oubelli" userId="ecf726b1934da71b" providerId="LiveId" clId="{12B2505A-184A-44CB-9C6A-86E5E22B2EEA}" dt="2021-09-15T08:41:08.454" v="545" actId="1076"/>
          <ac:spMkLst>
            <pc:docMk/>
            <pc:sldMk cId="2065820653" sldId="342"/>
            <ac:spMk id="25" creationId="{6A37EBC6-65FE-491C-9BDA-8A45E4422840}"/>
          </ac:spMkLst>
        </pc:spChg>
        <pc:spChg chg="add mod">
          <ac:chgData name="Syphax Ait oubelli" userId="ecf726b1934da71b" providerId="LiveId" clId="{12B2505A-184A-44CB-9C6A-86E5E22B2EEA}" dt="2021-09-15T08:41:10.168" v="546" actId="571"/>
          <ac:spMkLst>
            <pc:docMk/>
            <pc:sldMk cId="2065820653" sldId="342"/>
            <ac:spMk id="26" creationId="{FED0DB41-72A1-4C29-A575-CC4DDA2019F6}"/>
          </ac:spMkLst>
        </pc:spChg>
        <pc:spChg chg="add mod">
          <ac:chgData name="Syphax Ait oubelli" userId="ecf726b1934da71b" providerId="LiveId" clId="{12B2505A-184A-44CB-9C6A-86E5E22B2EEA}" dt="2021-09-15T08:41:13.021" v="548" actId="948"/>
          <ac:spMkLst>
            <pc:docMk/>
            <pc:sldMk cId="2065820653" sldId="342"/>
            <ac:spMk id="27" creationId="{A7553C16-4791-49F7-B6FC-64C22E585D92}"/>
          </ac:spMkLst>
        </pc:spChg>
        <pc:spChg chg="add mod">
          <ac:chgData name="Syphax Ait oubelli" userId="ecf726b1934da71b" providerId="LiveId" clId="{12B2505A-184A-44CB-9C6A-86E5E22B2EEA}" dt="2021-09-15T09:13:48.063" v="996" actId="1076"/>
          <ac:spMkLst>
            <pc:docMk/>
            <pc:sldMk cId="2065820653" sldId="342"/>
            <ac:spMk id="31" creationId="{CEA95E72-B78F-4186-A342-60278C9EE2B0}"/>
          </ac:spMkLst>
        </pc:spChg>
        <pc:spChg chg="add mod">
          <ac:chgData name="Syphax Ait oubelli" userId="ecf726b1934da71b" providerId="LiveId" clId="{12B2505A-184A-44CB-9C6A-86E5E22B2EEA}" dt="2021-09-15T09:13:57.880" v="1004" actId="1076"/>
          <ac:spMkLst>
            <pc:docMk/>
            <pc:sldMk cId="2065820653" sldId="342"/>
            <ac:spMk id="32" creationId="{D23964A7-37C2-4422-99DE-D63A44521188}"/>
          </ac:spMkLst>
        </pc:spChg>
        <pc:graphicFrameChg chg="del">
          <ac:chgData name="Syphax Ait oubelli" userId="ecf726b1934da71b" providerId="LiveId" clId="{12B2505A-184A-44CB-9C6A-86E5E22B2EEA}" dt="2021-09-15T08:37:49.872" v="462" actId="478"/>
          <ac:graphicFrameMkLst>
            <pc:docMk/>
            <pc:sldMk cId="2065820653" sldId="342"/>
            <ac:graphicFrameMk id="4" creationId="{7E0DC01A-E8AC-412A-BCF1-67293FC9E408}"/>
          </ac:graphicFrameMkLst>
        </pc:graphicFrameChg>
        <pc:picChg chg="del">
          <ac:chgData name="Syphax Ait oubelli" userId="ecf726b1934da71b" providerId="LiveId" clId="{12B2505A-184A-44CB-9C6A-86E5E22B2EEA}" dt="2021-09-15T08:37:49.872" v="462" actId="478"/>
          <ac:picMkLst>
            <pc:docMk/>
            <pc:sldMk cId="2065820653" sldId="342"/>
            <ac:picMk id="3" creationId="{BF5A2DA5-9F7E-489F-8F79-7161454B8087}"/>
          </ac:picMkLst>
        </pc:picChg>
        <pc:cxnChg chg="add mod">
          <ac:chgData name="Syphax Ait oubelli" userId="ecf726b1934da71b" providerId="LiveId" clId="{12B2505A-184A-44CB-9C6A-86E5E22B2EEA}" dt="2021-09-15T08:40:31.101" v="517" actId="1582"/>
          <ac:cxnSpMkLst>
            <pc:docMk/>
            <pc:sldMk cId="2065820653" sldId="342"/>
            <ac:cxnSpMk id="12" creationId="{493F9954-D0ED-40E4-B3C6-3DBE84038514}"/>
          </ac:cxnSpMkLst>
        </pc:cxnChg>
        <pc:cxnChg chg="add mod">
          <ac:chgData name="Syphax Ait oubelli" userId="ecf726b1934da71b" providerId="LiveId" clId="{12B2505A-184A-44CB-9C6A-86E5E22B2EEA}" dt="2021-09-15T08:40:36.732" v="522" actId="14100"/>
          <ac:cxnSpMkLst>
            <pc:docMk/>
            <pc:sldMk cId="2065820653" sldId="342"/>
            <ac:cxnSpMk id="13" creationId="{6F0FFDAC-6BEF-4A66-AA2A-61C0BA76DC62}"/>
          </ac:cxnSpMkLst>
        </pc:cxnChg>
        <pc:cxnChg chg="add mod">
          <ac:chgData name="Syphax Ait oubelli" userId="ecf726b1934da71b" providerId="LiveId" clId="{12B2505A-184A-44CB-9C6A-86E5E22B2EEA}" dt="2021-09-15T08:40:40.555" v="525" actId="14100"/>
          <ac:cxnSpMkLst>
            <pc:docMk/>
            <pc:sldMk cId="2065820653" sldId="342"/>
            <ac:cxnSpMk id="16" creationId="{1B6ED21B-0441-42B6-865A-03A8FA63A6F3}"/>
          </ac:cxnSpMkLst>
        </pc:cxnChg>
        <pc:cxnChg chg="add mod">
          <ac:chgData name="Syphax Ait oubelli" userId="ecf726b1934da71b" providerId="LiveId" clId="{12B2505A-184A-44CB-9C6A-86E5E22B2EEA}" dt="2021-09-15T08:40:44.420" v="528" actId="14100"/>
          <ac:cxnSpMkLst>
            <pc:docMk/>
            <pc:sldMk cId="2065820653" sldId="342"/>
            <ac:cxnSpMk id="19" creationId="{10544B68-1EBE-481B-9F18-32D415755D35}"/>
          </ac:cxnSpMkLst>
        </pc:cxnChg>
        <pc:cxnChg chg="add mod">
          <ac:chgData name="Syphax Ait oubelli" userId="ecf726b1934da71b" providerId="LiveId" clId="{12B2505A-184A-44CB-9C6A-86E5E22B2EEA}" dt="2021-09-15T08:40:49.064" v="531" actId="14100"/>
          <ac:cxnSpMkLst>
            <pc:docMk/>
            <pc:sldMk cId="2065820653" sldId="342"/>
            <ac:cxnSpMk id="22" creationId="{E385A888-FC56-4CCA-8823-4378FAB7748C}"/>
          </ac:cxnSpMkLst>
        </pc:cxnChg>
        <pc:cxnChg chg="add mod">
          <ac:chgData name="Syphax Ait oubelli" userId="ecf726b1934da71b" providerId="LiveId" clId="{12B2505A-184A-44CB-9C6A-86E5E22B2EEA}" dt="2021-09-15T09:13:34.063" v="988" actId="1076"/>
          <ac:cxnSpMkLst>
            <pc:docMk/>
            <pc:sldMk cId="2065820653" sldId="342"/>
            <ac:cxnSpMk id="29" creationId="{5BF910CA-D111-46EB-87BB-529066B593EF}"/>
          </ac:cxnSpMkLst>
        </pc:cxnChg>
        <pc:cxnChg chg="add mod">
          <ac:chgData name="Syphax Ait oubelli" userId="ecf726b1934da71b" providerId="LiveId" clId="{12B2505A-184A-44CB-9C6A-86E5E22B2EEA}" dt="2021-09-15T09:13:35.644" v="989" actId="571"/>
          <ac:cxnSpMkLst>
            <pc:docMk/>
            <pc:sldMk cId="2065820653" sldId="342"/>
            <ac:cxnSpMk id="30" creationId="{42F959C5-0D22-4512-B202-D0DAD219D509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224891720" sldId="343"/>
        </pc:sldMkLst>
      </pc:sldChg>
      <pc:sldChg chg="addSp delSp modSp add mod">
        <pc:chgData name="Syphax Ait oubelli" userId="ecf726b1934da71b" providerId="LiveId" clId="{12B2505A-184A-44CB-9C6A-86E5E22B2EEA}" dt="2021-09-15T08:59:47.988" v="720" actId="12788"/>
        <pc:sldMkLst>
          <pc:docMk/>
          <pc:sldMk cId="3479682451" sldId="343"/>
        </pc:sldMkLst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2" creationId="{79FAA2D7-0F3C-47C5-8268-76876127C24E}"/>
          </ac:spMkLst>
        </pc:spChg>
        <pc:spChg chg="add mod">
          <ac:chgData name="Syphax Ait oubelli" userId="ecf726b1934da71b" providerId="LiveId" clId="{12B2505A-184A-44CB-9C6A-86E5E22B2EEA}" dt="2021-09-15T08:59:47.988" v="720" actId="12788"/>
          <ac:spMkLst>
            <pc:docMk/>
            <pc:sldMk cId="3479682451" sldId="343"/>
            <ac:spMk id="3" creationId="{C6F4C479-6863-4B48-9ABD-210BA5FFA569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5" creationId="{5FC0F9B0-4F01-426E-A737-9272A2A912C0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6" creationId="{3CD98818-1630-4C07-8FEE-C58A51409138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7" creationId="{F46BB0A7-3FB9-445D-8EF3-0C0914445E94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8" creationId="{AB4ECA9A-8E91-4834-B3D1-9CDDF0D30BC6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9" creationId="{3E3362F9-BABE-400B-867C-F1929FCA0A8C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10" creationId="{C6DC670B-2A69-4EE0-9835-12CD5371B6CE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25" creationId="{6A37EBC6-65FE-491C-9BDA-8A45E4422840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26" creationId="{FED0DB41-72A1-4C29-A575-CC4DDA2019F6}"/>
          </ac:spMkLst>
        </pc:spChg>
        <pc:spChg chg="del">
          <ac:chgData name="Syphax Ait oubelli" userId="ecf726b1934da71b" providerId="LiveId" clId="{12B2505A-184A-44CB-9C6A-86E5E22B2EEA}" dt="2021-09-15T08:54:24.554" v="550" actId="478"/>
          <ac:spMkLst>
            <pc:docMk/>
            <pc:sldMk cId="3479682451" sldId="343"/>
            <ac:spMk id="27" creationId="{A7553C16-4791-49F7-B6FC-64C22E585D92}"/>
          </ac:spMkLst>
        </pc:spChg>
        <pc:cxnChg chg="del mod">
          <ac:chgData name="Syphax Ait oubelli" userId="ecf726b1934da71b" providerId="LiveId" clId="{12B2505A-184A-44CB-9C6A-86E5E22B2EEA}" dt="2021-09-15T08:54:24.554" v="550" actId="478"/>
          <ac:cxnSpMkLst>
            <pc:docMk/>
            <pc:sldMk cId="3479682451" sldId="343"/>
            <ac:cxnSpMk id="12" creationId="{493F9954-D0ED-40E4-B3C6-3DBE84038514}"/>
          </ac:cxnSpMkLst>
        </pc:cxnChg>
        <pc:cxnChg chg="del mod">
          <ac:chgData name="Syphax Ait oubelli" userId="ecf726b1934da71b" providerId="LiveId" clId="{12B2505A-184A-44CB-9C6A-86E5E22B2EEA}" dt="2021-09-15T08:54:24.554" v="550" actId="478"/>
          <ac:cxnSpMkLst>
            <pc:docMk/>
            <pc:sldMk cId="3479682451" sldId="343"/>
            <ac:cxnSpMk id="13" creationId="{6F0FFDAC-6BEF-4A66-AA2A-61C0BA76DC62}"/>
          </ac:cxnSpMkLst>
        </pc:cxnChg>
        <pc:cxnChg chg="del mod">
          <ac:chgData name="Syphax Ait oubelli" userId="ecf726b1934da71b" providerId="LiveId" clId="{12B2505A-184A-44CB-9C6A-86E5E22B2EEA}" dt="2021-09-15T08:54:24.554" v="550" actId="478"/>
          <ac:cxnSpMkLst>
            <pc:docMk/>
            <pc:sldMk cId="3479682451" sldId="343"/>
            <ac:cxnSpMk id="16" creationId="{1B6ED21B-0441-42B6-865A-03A8FA63A6F3}"/>
          </ac:cxnSpMkLst>
        </pc:cxnChg>
        <pc:cxnChg chg="del mod">
          <ac:chgData name="Syphax Ait oubelli" userId="ecf726b1934da71b" providerId="LiveId" clId="{12B2505A-184A-44CB-9C6A-86E5E22B2EEA}" dt="2021-09-15T08:54:24.554" v="550" actId="478"/>
          <ac:cxnSpMkLst>
            <pc:docMk/>
            <pc:sldMk cId="3479682451" sldId="343"/>
            <ac:cxnSpMk id="19" creationId="{10544B68-1EBE-481B-9F18-32D415755D35}"/>
          </ac:cxnSpMkLst>
        </pc:cxnChg>
        <pc:cxnChg chg="del mod">
          <ac:chgData name="Syphax Ait oubelli" userId="ecf726b1934da71b" providerId="LiveId" clId="{12B2505A-184A-44CB-9C6A-86E5E22B2EEA}" dt="2021-09-15T08:54:24.554" v="550" actId="478"/>
          <ac:cxnSpMkLst>
            <pc:docMk/>
            <pc:sldMk cId="3479682451" sldId="343"/>
            <ac:cxnSpMk id="22" creationId="{E385A888-FC56-4CCA-8823-4378FAB7748C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469424833" sldId="344"/>
        </pc:sldMkLst>
      </pc:sldChg>
      <pc:sldChg chg="modSp add mod">
        <pc:chgData name="Syphax Ait oubelli" userId="ecf726b1934da71b" providerId="LiveId" clId="{12B2505A-184A-44CB-9C6A-86E5E22B2EEA}" dt="2021-09-15T08:55:41.764" v="641" actId="12789"/>
        <pc:sldMkLst>
          <pc:docMk/>
          <pc:sldMk cId="3413307562" sldId="344"/>
        </pc:sldMkLst>
        <pc:spChg chg="mod">
          <ac:chgData name="Syphax Ait oubelli" userId="ecf726b1934da71b" providerId="LiveId" clId="{12B2505A-184A-44CB-9C6A-86E5E22B2EEA}" dt="2021-09-15T08:55:41.764" v="641" actId="12789"/>
          <ac:spMkLst>
            <pc:docMk/>
            <pc:sldMk cId="3413307562" sldId="344"/>
            <ac:spMk id="3" creationId="{C6F4C479-6863-4B48-9ABD-210BA5FFA569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217032862" sldId="345"/>
        </pc:sldMkLst>
      </pc:sldChg>
      <pc:sldChg chg="addSp modSp add del mod">
        <pc:chgData name="Syphax Ait oubelli" userId="ecf726b1934da71b" providerId="LiveId" clId="{12B2505A-184A-44CB-9C6A-86E5E22B2EEA}" dt="2021-09-15T09:04:24.206" v="785" actId="47"/>
        <pc:sldMkLst>
          <pc:docMk/>
          <pc:sldMk cId="1080193801" sldId="345"/>
        </pc:sldMkLst>
        <pc:spChg chg="add mod">
          <ac:chgData name="Syphax Ait oubelli" userId="ecf726b1934da71b" providerId="LiveId" clId="{12B2505A-184A-44CB-9C6A-86E5E22B2EEA}" dt="2021-09-15T09:00:03.100" v="725" actId="1076"/>
          <ac:spMkLst>
            <pc:docMk/>
            <pc:sldMk cId="1080193801" sldId="345"/>
            <ac:spMk id="2" creationId="{FDE1124F-8DFF-4FC8-844E-D2D60F2135BE}"/>
          </ac:spMkLst>
        </pc:spChg>
        <pc:spChg chg="mod">
          <ac:chgData name="Syphax Ait oubelli" userId="ecf726b1934da71b" providerId="LiveId" clId="{12B2505A-184A-44CB-9C6A-86E5E22B2EEA}" dt="2021-09-15T08:59:36.913" v="701" actId="1076"/>
          <ac:spMkLst>
            <pc:docMk/>
            <pc:sldMk cId="1080193801" sldId="345"/>
            <ac:spMk id="3" creationId="{C6F4C479-6863-4B48-9ABD-210BA5FFA569}"/>
          </ac:spMkLst>
        </pc:spChg>
        <pc:spChg chg="add mod">
          <ac:chgData name="Syphax Ait oubelli" userId="ecf726b1934da71b" providerId="LiveId" clId="{12B2505A-184A-44CB-9C6A-86E5E22B2EEA}" dt="2021-09-15T09:00:06.857" v="726" actId="1076"/>
          <ac:spMkLst>
            <pc:docMk/>
            <pc:sldMk cId="1080193801" sldId="345"/>
            <ac:spMk id="4" creationId="{C4514D95-1EEA-4AF2-93A1-BD92113DB854}"/>
          </ac:spMkLst>
        </pc:spChg>
        <pc:spChg chg="add mod">
          <ac:chgData name="Syphax Ait oubelli" userId="ecf726b1934da71b" providerId="LiveId" clId="{12B2505A-184A-44CB-9C6A-86E5E22B2EEA}" dt="2021-09-15T09:00:14.481" v="734" actId="1076"/>
          <ac:spMkLst>
            <pc:docMk/>
            <pc:sldMk cId="1080193801" sldId="345"/>
            <ac:spMk id="5" creationId="{2F67BB7A-F3A3-4E7E-BB35-987D239C8A96}"/>
          </ac:spMkLst>
        </pc:spChg>
        <pc:spChg chg="add mod">
          <ac:chgData name="Syphax Ait oubelli" userId="ecf726b1934da71b" providerId="LiveId" clId="{12B2505A-184A-44CB-9C6A-86E5E22B2EEA}" dt="2021-09-15T09:00:22.463" v="746" actId="1076"/>
          <ac:spMkLst>
            <pc:docMk/>
            <pc:sldMk cId="1080193801" sldId="345"/>
            <ac:spMk id="6" creationId="{96DCB7E0-1F59-439F-BD61-5BC9F52BC808}"/>
          </ac:spMkLst>
        </pc:spChg>
        <pc:spChg chg="add mod">
          <ac:chgData name="Syphax Ait oubelli" userId="ecf726b1934da71b" providerId="LiveId" clId="{12B2505A-184A-44CB-9C6A-86E5E22B2EEA}" dt="2021-09-15T09:00:26.030" v="756" actId="20577"/>
          <ac:spMkLst>
            <pc:docMk/>
            <pc:sldMk cId="1080193801" sldId="345"/>
            <ac:spMk id="7" creationId="{6BEA1817-D87F-4C03-8C44-F9416835933B}"/>
          </ac:spMkLst>
        </pc:spChg>
      </pc:sldChg>
      <pc:sldChg chg="addSp modSp add mod">
        <pc:chgData name="Syphax Ait oubelli" userId="ecf726b1934da71b" providerId="LiveId" clId="{12B2505A-184A-44CB-9C6A-86E5E22B2EEA}" dt="2021-09-15T09:04:18.410" v="784" actId="1076"/>
        <pc:sldMkLst>
          <pc:docMk/>
          <pc:sldMk cId="1449650031" sldId="346"/>
        </pc:sldMkLst>
        <pc:spChg chg="mod">
          <ac:chgData name="Syphax Ait oubelli" userId="ecf726b1934da71b" providerId="LiveId" clId="{12B2505A-184A-44CB-9C6A-86E5E22B2EEA}" dt="2021-09-15T09:03:36.630" v="761" actId="1076"/>
          <ac:spMkLst>
            <pc:docMk/>
            <pc:sldMk cId="1449650031" sldId="346"/>
            <ac:spMk id="4" creationId="{C4514D95-1EEA-4AF2-93A1-BD92113DB854}"/>
          </ac:spMkLst>
        </pc:spChg>
        <pc:spChg chg="mod">
          <ac:chgData name="Syphax Ait oubelli" userId="ecf726b1934da71b" providerId="LiveId" clId="{12B2505A-184A-44CB-9C6A-86E5E22B2EEA}" dt="2021-09-15T09:03:38.930" v="762" actId="1076"/>
          <ac:spMkLst>
            <pc:docMk/>
            <pc:sldMk cId="1449650031" sldId="346"/>
            <ac:spMk id="5" creationId="{2F67BB7A-F3A3-4E7E-BB35-987D239C8A96}"/>
          </ac:spMkLst>
        </pc:spChg>
        <pc:spChg chg="mod">
          <ac:chgData name="Syphax Ait oubelli" userId="ecf726b1934da71b" providerId="LiveId" clId="{12B2505A-184A-44CB-9C6A-86E5E22B2EEA}" dt="2021-09-15T09:03:41.406" v="763" actId="1076"/>
          <ac:spMkLst>
            <pc:docMk/>
            <pc:sldMk cId="1449650031" sldId="346"/>
            <ac:spMk id="6" creationId="{96DCB7E0-1F59-439F-BD61-5BC9F52BC808}"/>
          </ac:spMkLst>
        </pc:spChg>
        <pc:spChg chg="mod">
          <ac:chgData name="Syphax Ait oubelli" userId="ecf726b1934da71b" providerId="LiveId" clId="{12B2505A-184A-44CB-9C6A-86E5E22B2EEA}" dt="2021-09-15T09:03:44.185" v="764" actId="1076"/>
          <ac:spMkLst>
            <pc:docMk/>
            <pc:sldMk cId="1449650031" sldId="346"/>
            <ac:spMk id="7" creationId="{6BEA1817-D87F-4C03-8C44-F9416835933B}"/>
          </ac:spMkLst>
        </pc:spChg>
        <pc:spChg chg="add mod">
          <ac:chgData name="Syphax Ait oubelli" userId="ecf726b1934da71b" providerId="LiveId" clId="{12B2505A-184A-44CB-9C6A-86E5E22B2EEA}" dt="2021-09-15T09:04:18.410" v="784" actId="1076"/>
          <ac:spMkLst>
            <pc:docMk/>
            <pc:sldMk cId="1449650031" sldId="346"/>
            <ac:spMk id="8" creationId="{995F6E96-2F92-475F-8DEB-21E2086B56E6}"/>
          </ac:spMkLst>
        </pc:spChg>
        <pc:spChg chg="add mod">
          <ac:chgData name="Syphax Ait oubelli" userId="ecf726b1934da71b" providerId="LiveId" clId="{12B2505A-184A-44CB-9C6A-86E5E22B2EEA}" dt="2021-09-15T09:03:57.946" v="782" actId="1076"/>
          <ac:spMkLst>
            <pc:docMk/>
            <pc:sldMk cId="1449650031" sldId="346"/>
            <ac:spMk id="9" creationId="{AB59115E-5A9D-49BF-858B-99C7ED929671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586446267" sldId="346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841119375" sldId="347"/>
        </pc:sldMkLst>
      </pc:sldChg>
      <pc:sldChg chg="addSp delSp modSp add mod">
        <pc:chgData name="Syphax Ait oubelli" userId="ecf726b1934da71b" providerId="LiveId" clId="{12B2505A-184A-44CB-9C6A-86E5E22B2EEA}" dt="2021-09-15T09:06:28.437" v="838" actId="1076"/>
        <pc:sldMkLst>
          <pc:docMk/>
          <pc:sldMk cId="2396949841" sldId="347"/>
        </pc:sldMkLst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2" creationId="{FDE1124F-8DFF-4FC8-844E-D2D60F2135BE}"/>
          </ac:spMkLst>
        </pc:spChg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3" creationId="{C6F4C479-6863-4B48-9ABD-210BA5FFA569}"/>
          </ac:spMkLst>
        </pc:spChg>
        <pc:spChg chg="mod topLvl">
          <ac:chgData name="Syphax Ait oubelli" userId="ecf726b1934da71b" providerId="LiveId" clId="{12B2505A-184A-44CB-9C6A-86E5E22B2EEA}" dt="2021-09-15T09:04:55.982" v="803" actId="20577"/>
          <ac:spMkLst>
            <pc:docMk/>
            <pc:sldMk cId="2396949841" sldId="347"/>
            <ac:spMk id="4" creationId="{C4514D95-1EEA-4AF2-93A1-BD92113DB854}"/>
          </ac:spMkLst>
        </pc:spChg>
        <pc:spChg chg="mod topLvl">
          <ac:chgData name="Syphax Ait oubelli" userId="ecf726b1934da71b" providerId="LiveId" clId="{12B2505A-184A-44CB-9C6A-86E5E22B2EEA}" dt="2021-09-15T09:04:50.701" v="797" actId="404"/>
          <ac:spMkLst>
            <pc:docMk/>
            <pc:sldMk cId="2396949841" sldId="347"/>
            <ac:spMk id="5" creationId="{2F67BB7A-F3A3-4E7E-BB35-987D239C8A96}"/>
          </ac:spMkLst>
        </pc:spChg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6" creationId="{96DCB7E0-1F59-439F-BD61-5BC9F52BC808}"/>
          </ac:spMkLst>
        </pc:spChg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7" creationId="{6BEA1817-D87F-4C03-8C44-F9416835933B}"/>
          </ac:spMkLst>
        </pc:spChg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8" creationId="{995F6E96-2F92-475F-8DEB-21E2086B56E6}"/>
          </ac:spMkLst>
        </pc:spChg>
        <pc:spChg chg="mod topLvl">
          <ac:chgData name="Syphax Ait oubelli" userId="ecf726b1934da71b" providerId="LiveId" clId="{12B2505A-184A-44CB-9C6A-86E5E22B2EEA}" dt="2021-09-15T09:04:47.439" v="795"/>
          <ac:spMkLst>
            <pc:docMk/>
            <pc:sldMk cId="2396949841" sldId="347"/>
            <ac:spMk id="9" creationId="{AB59115E-5A9D-49BF-858B-99C7ED929671}"/>
          </ac:spMkLst>
        </pc:spChg>
        <pc:spChg chg="add mod">
          <ac:chgData name="Syphax Ait oubelli" userId="ecf726b1934da71b" providerId="LiveId" clId="{12B2505A-184A-44CB-9C6A-86E5E22B2EEA}" dt="2021-09-15T09:06:28.437" v="838" actId="1076"/>
          <ac:spMkLst>
            <pc:docMk/>
            <pc:sldMk cId="2396949841" sldId="347"/>
            <ac:spMk id="11" creationId="{D379981A-1340-40C0-83E4-9D1303095B3A}"/>
          </ac:spMkLst>
        </pc:spChg>
        <pc:grpChg chg="add del mod">
          <ac:chgData name="Syphax Ait oubelli" userId="ecf726b1934da71b" providerId="LiveId" clId="{12B2505A-184A-44CB-9C6A-86E5E22B2EEA}" dt="2021-09-15T09:04:47.439" v="795"/>
          <ac:grpSpMkLst>
            <pc:docMk/>
            <pc:sldMk cId="2396949841" sldId="347"/>
            <ac:grpSpMk id="10" creationId="{64ADF023-F48F-4F0C-90B4-C8DDCBC8680D}"/>
          </ac:grpSpMkLst>
        </pc:gr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123889802" sldId="348"/>
        </pc:sldMkLst>
      </pc:sldChg>
      <pc:sldChg chg="addSp modSp add mod">
        <pc:chgData name="Syphax Ait oubelli" userId="ecf726b1934da71b" providerId="LiveId" clId="{12B2505A-184A-44CB-9C6A-86E5E22B2EEA}" dt="2021-09-15T09:07:44.626" v="855" actId="1036"/>
        <pc:sldMkLst>
          <pc:docMk/>
          <pc:sldMk cId="3576668691" sldId="348"/>
        </pc:sldMkLst>
        <pc:spChg chg="add mod">
          <ac:chgData name="Syphax Ait oubelli" userId="ecf726b1934da71b" providerId="LiveId" clId="{12B2505A-184A-44CB-9C6A-86E5E22B2EEA}" dt="2021-09-15T09:07:37.957" v="848" actId="1076"/>
          <ac:spMkLst>
            <pc:docMk/>
            <pc:sldMk cId="3576668691" sldId="348"/>
            <ac:spMk id="10" creationId="{ED4B679C-A6BA-46CB-A328-83B77B738CF3}"/>
          </ac:spMkLst>
        </pc:spChg>
        <pc:spChg chg="add mod">
          <ac:chgData name="Syphax Ait oubelli" userId="ecf726b1934da71b" providerId="LiveId" clId="{12B2505A-184A-44CB-9C6A-86E5E22B2EEA}" dt="2021-09-15T09:07:44.626" v="855" actId="1036"/>
          <ac:spMkLst>
            <pc:docMk/>
            <pc:sldMk cId="3576668691" sldId="348"/>
            <ac:spMk id="12" creationId="{6C901A71-4D3B-49F7-87DD-17BE5F6D68E2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644755392" sldId="349"/>
        </pc:sldMkLst>
      </pc:sldChg>
      <pc:sldChg chg="addSp delSp modSp add mod">
        <pc:chgData name="Syphax Ait oubelli" userId="ecf726b1934da71b" providerId="LiveId" clId="{12B2505A-184A-44CB-9C6A-86E5E22B2EEA}" dt="2021-09-15T09:08:13.551" v="886" actId="207"/>
        <pc:sldMkLst>
          <pc:docMk/>
          <pc:sldMk cId="2325269831" sldId="349"/>
        </pc:sldMkLst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2" creationId="{FDE1124F-8DFF-4FC8-844E-D2D60F2135BE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3" creationId="{C6F4C479-6863-4B48-9ABD-210BA5FFA569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4" creationId="{C4514D95-1EEA-4AF2-93A1-BD92113DB854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5" creationId="{2F67BB7A-F3A3-4E7E-BB35-987D239C8A96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6" creationId="{96DCB7E0-1F59-439F-BD61-5BC9F52BC808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7" creationId="{6BEA1817-D87F-4C03-8C44-F9416835933B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8" creationId="{995F6E96-2F92-475F-8DEB-21E2086B56E6}"/>
          </ac:spMkLst>
        </pc:spChg>
        <pc:spChg chg="del">
          <ac:chgData name="Syphax Ait oubelli" userId="ecf726b1934da71b" providerId="LiveId" clId="{12B2505A-184A-44CB-9C6A-86E5E22B2EEA}" dt="2021-09-15T09:07:53.466" v="857" actId="478"/>
          <ac:spMkLst>
            <pc:docMk/>
            <pc:sldMk cId="2325269831" sldId="349"/>
            <ac:spMk id="9" creationId="{AB59115E-5A9D-49BF-858B-99C7ED929671}"/>
          </ac:spMkLst>
        </pc:spChg>
        <pc:spChg chg="add mod">
          <ac:chgData name="Syphax Ait oubelli" userId="ecf726b1934da71b" providerId="LiveId" clId="{12B2505A-184A-44CB-9C6A-86E5E22B2EEA}" dt="2021-09-15T09:08:13.551" v="886" actId="207"/>
          <ac:spMkLst>
            <pc:docMk/>
            <pc:sldMk cId="2325269831" sldId="349"/>
            <ac:spMk id="13" creationId="{B0EABFC6-DB32-4B04-BF26-DF841473C884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038380066" sldId="350"/>
        </pc:sldMkLst>
      </pc:sldChg>
      <pc:sldChg chg="addSp delSp modSp add del mod">
        <pc:chgData name="Syphax Ait oubelli" userId="ecf726b1934da71b" providerId="LiveId" clId="{12B2505A-184A-44CB-9C6A-86E5E22B2EEA}" dt="2021-09-15T09:09:30.091" v="901" actId="47"/>
        <pc:sldMkLst>
          <pc:docMk/>
          <pc:sldMk cId="1924548477" sldId="350"/>
        </pc:sldMkLst>
        <pc:spChg chg="add mod">
          <ac:chgData name="Syphax Ait oubelli" userId="ecf726b1934da71b" providerId="LiveId" clId="{12B2505A-184A-44CB-9C6A-86E5E22B2EEA}" dt="2021-09-15T09:09:14.579" v="899" actId="403"/>
          <ac:spMkLst>
            <pc:docMk/>
            <pc:sldMk cId="1924548477" sldId="350"/>
            <ac:spMk id="6" creationId="{740FA737-1199-4323-959E-440259985A01}"/>
          </ac:spMkLst>
        </pc:spChg>
        <pc:spChg chg="del">
          <ac:chgData name="Syphax Ait oubelli" userId="ecf726b1934da71b" providerId="LiveId" clId="{12B2505A-184A-44CB-9C6A-86E5E22B2EEA}" dt="2021-09-15T09:08:55.321" v="890" actId="478"/>
          <ac:spMkLst>
            <pc:docMk/>
            <pc:sldMk cId="1924548477" sldId="350"/>
            <ac:spMk id="10" creationId="{ED4B679C-A6BA-46CB-A328-83B77B738CF3}"/>
          </ac:spMkLst>
        </pc:spChg>
        <pc:spChg chg="del">
          <ac:chgData name="Syphax Ait oubelli" userId="ecf726b1934da71b" providerId="LiveId" clId="{12B2505A-184A-44CB-9C6A-86E5E22B2EEA}" dt="2021-09-15T09:08:55.321" v="890" actId="478"/>
          <ac:spMkLst>
            <pc:docMk/>
            <pc:sldMk cId="1924548477" sldId="350"/>
            <ac:spMk id="11" creationId="{D379981A-1340-40C0-83E4-9D1303095B3A}"/>
          </ac:spMkLst>
        </pc:spChg>
        <pc:spChg chg="del">
          <ac:chgData name="Syphax Ait oubelli" userId="ecf726b1934da71b" providerId="LiveId" clId="{12B2505A-184A-44CB-9C6A-86E5E22B2EEA}" dt="2021-09-15T09:08:55.321" v="890" actId="478"/>
          <ac:spMkLst>
            <pc:docMk/>
            <pc:sldMk cId="1924548477" sldId="350"/>
            <ac:spMk id="12" creationId="{6C901A71-4D3B-49F7-87DD-17BE5F6D68E2}"/>
          </ac:spMkLst>
        </pc:spChg>
        <pc:spChg chg="mod">
          <ac:chgData name="Syphax Ait oubelli" userId="ecf726b1934da71b" providerId="LiveId" clId="{12B2505A-184A-44CB-9C6A-86E5E22B2EEA}" dt="2021-09-15T09:09:02.955" v="894" actId="1076"/>
          <ac:spMkLst>
            <pc:docMk/>
            <pc:sldMk cId="1924548477" sldId="350"/>
            <ac:spMk id="13" creationId="{B0EABFC6-DB32-4B04-BF26-DF841473C884}"/>
          </ac:spMkLst>
        </pc:spChg>
      </pc:sldChg>
      <pc:sldChg chg="modSp add mod">
        <pc:chgData name="Syphax Ait oubelli" userId="ecf726b1934da71b" providerId="LiveId" clId="{12B2505A-184A-44CB-9C6A-86E5E22B2EEA}" dt="2021-09-15T09:09:49.571" v="933" actId="20577"/>
        <pc:sldMkLst>
          <pc:docMk/>
          <pc:sldMk cId="1469424833" sldId="351"/>
        </pc:sldMkLst>
        <pc:spChg chg="mod">
          <ac:chgData name="Syphax Ait oubelli" userId="ecf726b1934da71b" providerId="LiveId" clId="{12B2505A-184A-44CB-9C6A-86E5E22B2EEA}" dt="2021-09-15T09:09:41.618" v="918" actId="20577"/>
          <ac:spMkLst>
            <pc:docMk/>
            <pc:sldMk cId="1469424833" sldId="351"/>
            <ac:spMk id="4" creationId="{017386AD-B4D7-4649-A202-90544563DDB9}"/>
          </ac:spMkLst>
        </pc:spChg>
        <pc:spChg chg="mod">
          <ac:chgData name="Syphax Ait oubelli" userId="ecf726b1934da71b" providerId="LiveId" clId="{12B2505A-184A-44CB-9C6A-86E5E22B2EEA}" dt="2021-09-15T09:09:45.355" v="923" actId="20577"/>
          <ac:spMkLst>
            <pc:docMk/>
            <pc:sldMk cId="1469424833" sldId="351"/>
            <ac:spMk id="5" creationId="{4C5CDCE8-1C46-4632-B0BB-F0B6C89BBA81}"/>
          </ac:spMkLst>
        </pc:spChg>
        <pc:spChg chg="mod">
          <ac:chgData name="Syphax Ait oubelli" userId="ecf726b1934da71b" providerId="LiveId" clId="{12B2505A-184A-44CB-9C6A-86E5E22B2EEA}" dt="2021-09-15T09:09:47.441" v="928" actId="20577"/>
          <ac:spMkLst>
            <pc:docMk/>
            <pc:sldMk cId="1469424833" sldId="351"/>
            <ac:spMk id="6" creationId="{B0B84CED-5E9A-4E09-9122-EC5FD86BF7CA}"/>
          </ac:spMkLst>
        </pc:spChg>
        <pc:spChg chg="mod">
          <ac:chgData name="Syphax Ait oubelli" userId="ecf726b1934da71b" providerId="LiveId" clId="{12B2505A-184A-44CB-9C6A-86E5E22B2EEA}" dt="2021-09-15T09:09:49.571" v="933" actId="20577"/>
          <ac:spMkLst>
            <pc:docMk/>
            <pc:sldMk cId="1469424833" sldId="351"/>
            <ac:spMk id="7" creationId="{70CB582C-72C7-4A66-A6AA-ADF22102BF2B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2316753016" sldId="351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12B2505A-184A-44CB-9C6A-86E5E22B2EEA}" dt="2021-09-15T09:25:59.208" v="1193" actId="948"/>
        <pc:sldMkLst>
          <pc:docMk/>
          <pc:sldMk cId="1701282026" sldId="352"/>
        </pc:sldMkLst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2" creationId="{3BB20953-862D-4CA0-95AC-55E102D864C5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3" creationId="{FF248684-B4E3-4E60-B099-899270EFE89F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4" creationId="{017386AD-B4D7-4649-A202-90544563DDB9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5" creationId="{4C5CDCE8-1C46-4632-B0BB-F0B6C89BBA81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6" creationId="{B0B84CED-5E9A-4E09-9122-EC5FD86BF7CA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7" creationId="{70CB582C-72C7-4A66-A6AA-ADF22102BF2B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8" creationId="{4C1539C2-8F8D-4C39-9B84-DD0468D5706B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9" creationId="{F4DEB535-7860-4959-A434-20BDA4FE6DF3}"/>
          </ac:spMkLst>
        </pc:spChg>
        <pc:spChg chg="del">
          <ac:chgData name="Syphax Ait oubelli" userId="ecf726b1934da71b" providerId="LiveId" clId="{12B2505A-184A-44CB-9C6A-86E5E22B2EEA}" dt="2021-09-15T09:11:19.213" v="935" actId="478"/>
          <ac:spMkLst>
            <pc:docMk/>
            <pc:sldMk cId="1701282026" sldId="352"/>
            <ac:spMk id="10" creationId="{DC02051A-705C-4B81-BF26-138A85BEA213}"/>
          </ac:spMkLst>
        </pc:spChg>
        <pc:spChg chg="add mod">
          <ac:chgData name="Syphax Ait oubelli" userId="ecf726b1934da71b" providerId="LiveId" clId="{12B2505A-184A-44CB-9C6A-86E5E22B2EEA}" dt="2021-09-15T09:11:55.345" v="945" actId="1076"/>
          <ac:spMkLst>
            <pc:docMk/>
            <pc:sldMk cId="1701282026" sldId="352"/>
            <ac:spMk id="11" creationId="{23C451BD-EC0D-4383-AED5-41835E020129}"/>
          </ac:spMkLst>
        </pc:spChg>
        <pc:spChg chg="add del mod">
          <ac:chgData name="Syphax Ait oubelli" userId="ecf726b1934da71b" providerId="LiveId" clId="{12B2505A-184A-44CB-9C6A-86E5E22B2EEA}" dt="2021-09-15T09:19:38.727" v="1042" actId="478"/>
          <ac:spMkLst>
            <pc:docMk/>
            <pc:sldMk cId="1701282026" sldId="352"/>
            <ac:spMk id="12" creationId="{8950558B-AAD1-4839-986D-4D478295C898}"/>
          </ac:spMkLst>
        </pc:spChg>
        <pc:spChg chg="add mod">
          <ac:chgData name="Syphax Ait oubelli" userId="ecf726b1934da71b" providerId="LiveId" clId="{12B2505A-184A-44CB-9C6A-86E5E22B2EEA}" dt="2021-09-15T09:11:51.998" v="944" actId="14100"/>
          <ac:spMkLst>
            <pc:docMk/>
            <pc:sldMk cId="1701282026" sldId="352"/>
            <ac:spMk id="14" creationId="{CEC1C658-201E-435C-8102-8A1AA3393D32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15" creationId="{17B4081F-E27C-4C79-8D69-5AFBF115AD09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16" creationId="{63141398-3CEC-4722-85BF-18D94B507FF5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17" creationId="{141A8C33-DCF8-4E4F-88BA-B16C9A97B987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18" creationId="{4237D639-3845-44ED-AB3B-EB4B69029ACC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19" creationId="{884DE448-2FA7-4897-AEDC-9C47991FD247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20" creationId="{F3FF736E-AA60-46AD-972B-7F2187C39051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21" creationId="{7877C0E0-1D83-4802-855C-FCC3B908B090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22" creationId="{4652BDD5-8980-4630-BC2A-577D3C4B58B2}"/>
          </ac:spMkLst>
        </pc:spChg>
        <pc:spChg chg="add mod">
          <ac:chgData name="Syphax Ait oubelli" userId="ecf726b1934da71b" providerId="LiveId" clId="{12B2505A-184A-44CB-9C6A-86E5E22B2EEA}" dt="2021-09-15T09:18:45.506" v="1020" actId="404"/>
          <ac:spMkLst>
            <pc:docMk/>
            <pc:sldMk cId="1701282026" sldId="352"/>
            <ac:spMk id="23" creationId="{201CC887-8387-4C00-A458-E2BB0D4A2468}"/>
          </ac:spMkLst>
        </pc:spChg>
        <pc:spChg chg="add mod">
          <ac:chgData name="Syphax Ait oubelli" userId="ecf726b1934da71b" providerId="LiveId" clId="{12B2505A-184A-44CB-9C6A-86E5E22B2EEA}" dt="2021-09-15T09:19:10.493" v="1032" actId="1076"/>
          <ac:spMkLst>
            <pc:docMk/>
            <pc:sldMk cId="1701282026" sldId="352"/>
            <ac:spMk id="24" creationId="{FB1EE033-BD0E-445E-AE18-1681115D5373}"/>
          </ac:spMkLst>
        </pc:spChg>
        <pc:spChg chg="add mod">
          <ac:chgData name="Syphax Ait oubelli" userId="ecf726b1934da71b" providerId="LiveId" clId="{12B2505A-184A-44CB-9C6A-86E5E22B2EEA}" dt="2021-09-15T09:19:06.170" v="1031" actId="1076"/>
          <ac:spMkLst>
            <pc:docMk/>
            <pc:sldMk cId="1701282026" sldId="352"/>
            <ac:spMk id="25" creationId="{B5D38ADF-69CE-4011-987B-159F73A18F84}"/>
          </ac:spMkLst>
        </pc:spChg>
        <pc:spChg chg="add mod">
          <ac:chgData name="Syphax Ait oubelli" userId="ecf726b1934da71b" providerId="LiveId" clId="{12B2505A-184A-44CB-9C6A-86E5E22B2EEA}" dt="2021-09-15T09:19:02.535" v="1029" actId="1076"/>
          <ac:spMkLst>
            <pc:docMk/>
            <pc:sldMk cId="1701282026" sldId="352"/>
            <ac:spMk id="26" creationId="{0968E66C-619F-4E40-BABF-632F24BE0D4B}"/>
          </ac:spMkLst>
        </pc:spChg>
        <pc:spChg chg="add mod">
          <ac:chgData name="Syphax Ait oubelli" userId="ecf726b1934da71b" providerId="LiveId" clId="{12B2505A-184A-44CB-9C6A-86E5E22B2EEA}" dt="2021-09-15T09:25:59.208" v="1193" actId="948"/>
          <ac:spMkLst>
            <pc:docMk/>
            <pc:sldMk cId="1701282026" sldId="352"/>
            <ac:spMk id="28" creationId="{21C15808-9505-4A7B-B43F-EC0ECB437AE6}"/>
          </ac:spMkLst>
        </pc:spChg>
        <pc:cxnChg chg="add del mod">
          <ac:chgData name="Syphax Ait oubelli" userId="ecf726b1934da71b" providerId="LiveId" clId="{12B2505A-184A-44CB-9C6A-86E5E22B2EEA}" dt="2021-09-15T09:19:38.727" v="1042" actId="478"/>
          <ac:cxnSpMkLst>
            <pc:docMk/>
            <pc:sldMk cId="1701282026" sldId="352"/>
            <ac:cxnSpMk id="13" creationId="{681ECA97-B36F-4281-A508-802AFED75DBE}"/>
          </ac:cxnSpMkLst>
        </pc:cxnChg>
      </pc:sldChg>
      <pc:sldChg chg="addSp delSp modSp add mod">
        <pc:chgData name="Syphax Ait oubelli" userId="ecf726b1934da71b" providerId="LiveId" clId="{12B2505A-184A-44CB-9C6A-86E5E22B2EEA}" dt="2021-09-15T09:26:06.207" v="1197" actId="1076"/>
        <pc:sldMkLst>
          <pc:docMk/>
          <pc:sldMk cId="100183606" sldId="353"/>
        </pc:sldMkLst>
        <pc:spChg chg="mod">
          <ac:chgData name="Syphax Ait oubelli" userId="ecf726b1934da71b" providerId="LiveId" clId="{12B2505A-184A-44CB-9C6A-86E5E22B2EEA}" dt="2021-09-15T09:21:44.532" v="1077" actId="1076"/>
          <ac:spMkLst>
            <pc:docMk/>
            <pc:sldMk cId="100183606" sldId="353"/>
            <ac:spMk id="12" creationId="{8950558B-AAD1-4839-986D-4D478295C898}"/>
          </ac:spMkLst>
        </pc:spChg>
        <pc:spChg chg="add del mod">
          <ac:chgData name="Syphax Ait oubelli" userId="ecf726b1934da71b" providerId="LiveId" clId="{12B2505A-184A-44CB-9C6A-86E5E22B2EEA}" dt="2021-09-15T09:25:27.135" v="1182" actId="478"/>
          <ac:spMkLst>
            <pc:docMk/>
            <pc:sldMk cId="100183606" sldId="353"/>
            <ac:spMk id="27" creationId="{68DEE48C-07FC-4D88-94DE-4A4DEDF0D6FA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28" creationId="{D93495F5-AD77-46F0-8A52-C9AEF2F420F1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29" creationId="{DE0CA3E8-A7CC-41C9-AD9C-7D443433E191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0" creationId="{5AD05A16-0DCC-4E5D-9733-02C4D716F0D5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1" creationId="{A35BE606-C191-4643-855B-274736FB686C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2" creationId="{957D9F46-7A1C-4E83-9328-B82AC8B1D230}"/>
          </ac:spMkLst>
        </pc:spChg>
        <pc:spChg chg="add del mod">
          <ac:chgData name="Syphax Ait oubelli" userId="ecf726b1934da71b" providerId="LiveId" clId="{12B2505A-184A-44CB-9C6A-86E5E22B2EEA}" dt="2021-09-15T09:21:00.231" v="1063" actId="478"/>
          <ac:spMkLst>
            <pc:docMk/>
            <pc:sldMk cId="100183606" sldId="353"/>
            <ac:spMk id="33" creationId="{A79CB536-78DE-421D-B215-04F14659E744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4" creationId="{5A406284-A337-47E0-A080-8CA9C6FB35A9}"/>
          </ac:spMkLst>
        </pc:spChg>
        <pc:spChg chg="add del mod">
          <ac:chgData name="Syphax Ait oubelli" userId="ecf726b1934da71b" providerId="LiveId" clId="{12B2505A-184A-44CB-9C6A-86E5E22B2EEA}" dt="2021-09-15T09:22:15.975" v="1088" actId="478"/>
          <ac:spMkLst>
            <pc:docMk/>
            <pc:sldMk cId="100183606" sldId="353"/>
            <ac:spMk id="35" creationId="{450DE0FE-8469-444C-B310-821C4DD358D9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6" creationId="{997C5ECE-98BB-4E07-854C-DC37E8DB77C7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37" creationId="{2A7C4156-0927-422D-BF53-57ED2DBA65FB}"/>
          </ac:spMkLst>
        </pc:spChg>
        <pc:spChg chg="add del mod">
          <ac:chgData name="Syphax Ait oubelli" userId="ecf726b1934da71b" providerId="LiveId" clId="{12B2505A-184A-44CB-9C6A-86E5E22B2EEA}" dt="2021-09-15T09:25:27.135" v="1182" actId="478"/>
          <ac:spMkLst>
            <pc:docMk/>
            <pc:sldMk cId="100183606" sldId="353"/>
            <ac:spMk id="85" creationId="{F444BECA-92DF-436D-BF6D-820D114039EF}"/>
          </ac:spMkLst>
        </pc:spChg>
        <pc:spChg chg="add del mod">
          <ac:chgData name="Syphax Ait oubelli" userId="ecf726b1934da71b" providerId="LiveId" clId="{12B2505A-184A-44CB-9C6A-86E5E22B2EEA}" dt="2021-09-15T09:25:27.135" v="1182" actId="478"/>
          <ac:spMkLst>
            <pc:docMk/>
            <pc:sldMk cId="100183606" sldId="353"/>
            <ac:spMk id="86" creationId="{7530E8F9-3B94-412D-8130-673CD958DB9D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87" creationId="{49C4D8CA-B2F5-4487-9BB6-010DB40656B5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88" creationId="{A97275EF-6B73-4E78-BDA3-5B3AD8C3433D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89" creationId="{289EDBBA-7C30-43D3-AEE6-60132D388447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90" creationId="{9D4FA7D1-8357-4ADA-8D24-A78AD7070786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91" creationId="{4759066D-A720-43D8-A0CF-6E097E628395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92" creationId="{E52535DB-E75C-4D2F-BC64-37F31FCBD58C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93" creationId="{3DA07934-C5BB-413A-86DF-991867B44B04}"/>
          </ac:spMkLst>
        </pc:spChg>
        <pc:spChg chg="add del mod">
          <ac:chgData name="Syphax Ait oubelli" userId="ecf726b1934da71b" providerId="LiveId" clId="{12B2505A-184A-44CB-9C6A-86E5E22B2EEA}" dt="2021-09-15T09:25:18.864" v="1178" actId="478"/>
          <ac:spMkLst>
            <pc:docMk/>
            <pc:sldMk cId="100183606" sldId="353"/>
            <ac:spMk id="94" creationId="{B9D92510-B58E-4BAA-AF75-762D2F00E387}"/>
          </ac:spMkLst>
        </pc:spChg>
        <pc:spChg chg="add del mod">
          <ac:chgData name="Syphax Ait oubelli" userId="ecf726b1934da71b" providerId="LiveId" clId="{12B2505A-184A-44CB-9C6A-86E5E22B2EEA}" dt="2021-09-15T09:26:02.089" v="1195"/>
          <ac:spMkLst>
            <pc:docMk/>
            <pc:sldMk cId="100183606" sldId="353"/>
            <ac:spMk id="95" creationId="{5E78BEBC-B110-44ED-8EF2-4E4D689B95DF}"/>
          </ac:spMkLst>
        </pc:spChg>
        <pc:spChg chg="add mod">
          <ac:chgData name="Syphax Ait oubelli" userId="ecf726b1934da71b" providerId="LiveId" clId="{12B2505A-184A-44CB-9C6A-86E5E22B2EEA}" dt="2021-09-15T09:26:06.207" v="1197" actId="1076"/>
          <ac:spMkLst>
            <pc:docMk/>
            <pc:sldMk cId="100183606" sldId="353"/>
            <ac:spMk id="96" creationId="{E7A6A102-CDFC-41CC-8E1C-0A2A0118A897}"/>
          </ac:spMkLst>
        </pc:spChg>
        <pc:cxnChg chg="del mod or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13" creationId="{681ECA97-B36F-4281-A508-802AFED75DBE}"/>
          </ac:cxnSpMkLst>
        </pc:cxnChg>
        <pc:cxnChg chg="add del mod">
          <ac:chgData name="Syphax Ait oubelli" userId="ecf726b1934da71b" providerId="LiveId" clId="{12B2505A-184A-44CB-9C6A-86E5E22B2EEA}" dt="2021-09-15T09:25:27.135" v="1182" actId="478"/>
          <ac:cxnSpMkLst>
            <pc:docMk/>
            <pc:sldMk cId="100183606" sldId="353"/>
            <ac:cxnSpMk id="38" creationId="{9CBA9916-ABEC-4942-8B7B-515295269848}"/>
          </ac:cxnSpMkLst>
        </pc:cxnChg>
        <pc:cxnChg chg="add del mod">
          <ac:chgData name="Syphax Ait oubelli" userId="ecf726b1934da71b" providerId="LiveId" clId="{12B2505A-184A-44CB-9C6A-86E5E22B2EEA}" dt="2021-09-15T09:22:33.695" v="1093" actId="478"/>
          <ac:cxnSpMkLst>
            <pc:docMk/>
            <pc:sldMk cId="100183606" sldId="353"/>
            <ac:cxnSpMk id="39" creationId="{CEF003D5-19B8-4046-83D6-6F440D4397D5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40" creationId="{8764EC50-3856-44B7-B036-361FB7957863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41" creationId="{5E734AE6-926A-4036-8721-A8EBA5D5AA46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44" creationId="{B8849909-C290-4808-9F86-BA876DB9E388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47" creationId="{5E31D73F-9170-4DD0-B384-3A86DFC943D0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50" creationId="{0C0CBAEE-FE1F-49EB-A745-89916DCE6A02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53" creationId="{3DD01A44-AF44-4C55-A082-6BE30546D540}"/>
          </ac:cxnSpMkLst>
        </pc:cxnChg>
        <pc:cxnChg chg="add del mod">
          <ac:chgData name="Syphax Ait oubelli" userId="ecf726b1934da71b" providerId="LiveId" clId="{12B2505A-184A-44CB-9C6A-86E5E22B2EEA}" dt="2021-09-15T09:23:33.297" v="1120" actId="478"/>
          <ac:cxnSpMkLst>
            <pc:docMk/>
            <pc:sldMk cId="100183606" sldId="353"/>
            <ac:cxnSpMk id="56" creationId="{944904C4-0531-4B8F-BBCE-04A8C687A2EC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59" creationId="{65D91C07-7162-498D-9377-AC0FFB366642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63" creationId="{7840C5B9-252B-4EDF-8FF2-6A93F6C8F852}"/>
          </ac:cxnSpMkLst>
        </pc:cxnChg>
        <pc:cxnChg chg="add mod">
          <ac:chgData name="Syphax Ait oubelli" userId="ecf726b1934da71b" providerId="LiveId" clId="{12B2505A-184A-44CB-9C6A-86E5E22B2EEA}" dt="2021-09-15T09:23:45.471" v="1125" actId="14100"/>
          <ac:cxnSpMkLst>
            <pc:docMk/>
            <pc:sldMk cId="100183606" sldId="353"/>
            <ac:cxnSpMk id="64" creationId="{54FD1048-63D5-470D-B52E-41A9F4390083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67" creationId="{D7DBEB13-EBE4-4E82-AC86-A0A99206E0AF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70" creationId="{E9559074-BF5A-4437-AEC0-68254247C3AE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73" creationId="{30B969BE-49CA-4021-B789-3703B3A66CFC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76" creationId="{33CF20C4-E2A6-46C8-92A0-6C129FC51658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79" creationId="{94606DB6-F4B0-4F81-90A1-02BA039E0A57}"/>
          </ac:cxnSpMkLst>
        </pc:cxnChg>
        <pc:cxnChg chg="add del mod">
          <ac:chgData name="Syphax Ait oubelli" userId="ecf726b1934da71b" providerId="LiveId" clId="{12B2505A-184A-44CB-9C6A-86E5E22B2EEA}" dt="2021-09-15T09:25:18.864" v="1178" actId="478"/>
          <ac:cxnSpMkLst>
            <pc:docMk/>
            <pc:sldMk cId="100183606" sldId="353"/>
            <ac:cxnSpMk id="82" creationId="{C1469A45-9ACF-4376-8EE8-17C592B832AA}"/>
          </ac:cxnSpMkLst>
        </pc:cxnChg>
      </pc:sldChg>
      <pc:sldChg chg="addSp delSp modSp add mod">
        <pc:chgData name="Syphax Ait oubelli" userId="ecf726b1934da71b" providerId="LiveId" clId="{12B2505A-184A-44CB-9C6A-86E5E22B2EEA}" dt="2021-09-15T09:26:29.031" v="1210" actId="478"/>
        <pc:sldMkLst>
          <pc:docMk/>
          <pc:sldMk cId="2428415386" sldId="354"/>
        </pc:sldMkLst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29" creationId="{DE0CA3E8-A7CC-41C9-AD9C-7D443433E191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0" creationId="{5AD05A16-0DCC-4E5D-9733-02C4D716F0D5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1" creationId="{A35BE606-C191-4643-855B-274736FB686C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2" creationId="{957D9F46-7A1C-4E83-9328-B82AC8B1D230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4" creationId="{5A406284-A337-47E0-A080-8CA9C6FB35A9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6" creationId="{997C5ECE-98BB-4E07-854C-DC37E8DB77C7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37" creationId="{2A7C4156-0927-422D-BF53-57ED2DBA65FB}"/>
          </ac:spMkLst>
        </pc:spChg>
        <pc:spChg chg="add mod">
          <ac:chgData name="Syphax Ait oubelli" userId="ecf726b1934da71b" providerId="LiveId" clId="{12B2505A-184A-44CB-9C6A-86E5E22B2EEA}" dt="2021-09-15T09:26:23.152" v="1208" actId="1076"/>
          <ac:spMkLst>
            <pc:docMk/>
            <pc:sldMk cId="2428415386" sldId="354"/>
            <ac:spMk id="47" creationId="{08AD363A-1D23-4A55-82C9-8DDC6A56B945}"/>
          </ac:spMkLst>
        </pc:spChg>
        <pc:spChg chg="del">
          <ac:chgData name="Syphax Ait oubelli" userId="ecf726b1934da71b" providerId="LiveId" clId="{12B2505A-184A-44CB-9C6A-86E5E22B2EEA}" dt="2021-09-15T09:26:29.031" v="1210" actId="478"/>
          <ac:spMkLst>
            <pc:docMk/>
            <pc:sldMk cId="2428415386" sldId="354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88" creationId="{A97275EF-6B73-4E78-BDA3-5B3AD8C3433D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89" creationId="{289EDBBA-7C30-43D3-AEE6-60132D388447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91" creationId="{4759066D-A720-43D8-A0CF-6E097E628395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92" creationId="{E52535DB-E75C-4D2F-BC64-37F31FCBD58C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26:26.777" v="1209" actId="478"/>
          <ac:spMkLst>
            <pc:docMk/>
            <pc:sldMk cId="2428415386" sldId="354"/>
            <ac:spMk id="94" creationId="{B9D92510-B58E-4BAA-AF75-762D2F00E387}"/>
          </ac:spMkLst>
        </pc:sp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59" creationId="{65D91C07-7162-498D-9377-AC0FFB366642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67" creationId="{D7DBEB13-EBE4-4E82-AC86-A0A99206E0AF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70" creationId="{E9559074-BF5A-4437-AEC0-68254247C3AE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73" creationId="{30B969BE-49CA-4021-B789-3703B3A66CFC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76" creationId="{33CF20C4-E2A6-46C8-92A0-6C129FC51658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79" creationId="{94606DB6-F4B0-4F81-90A1-02BA039E0A57}"/>
          </ac:cxnSpMkLst>
        </pc:cxnChg>
        <pc:cxnChg chg="del mod">
          <ac:chgData name="Syphax Ait oubelli" userId="ecf726b1934da71b" providerId="LiveId" clId="{12B2505A-184A-44CB-9C6A-86E5E22B2EEA}" dt="2021-09-15T09:26:26.777" v="1209" actId="478"/>
          <ac:cxnSpMkLst>
            <pc:docMk/>
            <pc:sldMk cId="2428415386" sldId="354"/>
            <ac:cxnSpMk id="82" creationId="{C1469A45-9ACF-4376-8EE8-17C592B832AA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12B2505A-184A-44CB-9C6A-86E5E22B2EEA}" dt="2021-09-15T09:27:45.864" v="1219" actId="478"/>
        <pc:sldMkLst>
          <pc:docMk/>
          <pc:sldMk cId="1897167094" sldId="355"/>
        </pc:sldMkLst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30" creationId="{5AD05A16-0DCC-4E5D-9733-02C4D716F0D5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31" creationId="{A35BE606-C191-4643-855B-274736FB686C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32" creationId="{957D9F46-7A1C-4E83-9328-B82AC8B1D230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34" creationId="{5A406284-A337-47E0-A080-8CA9C6FB35A9}"/>
          </ac:spMkLst>
        </pc:spChg>
        <pc:spChg chg="del">
          <ac:chgData name="Syphax Ait oubelli" userId="ecf726b1934da71b" providerId="LiveId" clId="{12B2505A-184A-44CB-9C6A-86E5E22B2EEA}" dt="2021-09-15T09:27:45.864" v="1219" actId="478"/>
          <ac:spMkLst>
            <pc:docMk/>
            <pc:sldMk cId="1897167094" sldId="355"/>
            <ac:spMk id="36" creationId="{997C5ECE-98BB-4E07-854C-DC37E8DB77C7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37" creationId="{2A7C4156-0927-422D-BF53-57ED2DBA65FB}"/>
          </ac:spMkLst>
        </pc:spChg>
        <pc:spChg chg="add mod">
          <ac:chgData name="Syphax Ait oubelli" userId="ecf726b1934da71b" providerId="LiveId" clId="{12B2505A-184A-44CB-9C6A-86E5E22B2EEA}" dt="2021-09-15T09:27:32.213" v="1212" actId="1076"/>
          <ac:spMkLst>
            <pc:docMk/>
            <pc:sldMk cId="1897167094" sldId="355"/>
            <ac:spMk id="47" creationId="{6E341011-900A-4AB7-BC48-BDEC2AAD93E4}"/>
          </ac:spMkLst>
        </pc:spChg>
        <pc:spChg chg="del">
          <ac:chgData name="Syphax Ait oubelli" userId="ecf726b1934da71b" providerId="LiveId" clId="{12B2505A-184A-44CB-9C6A-86E5E22B2EEA}" dt="2021-09-15T09:27:38.361" v="1214" actId="478"/>
          <ac:spMkLst>
            <pc:docMk/>
            <pc:sldMk cId="1897167094" sldId="355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7:45.864" v="1219" actId="478"/>
          <ac:spMkLst>
            <pc:docMk/>
            <pc:sldMk cId="1897167094" sldId="355"/>
            <ac:spMk id="88" creationId="{A97275EF-6B73-4E78-BDA3-5B3AD8C3433D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89" creationId="{289EDBBA-7C30-43D3-AEE6-60132D388447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7:45.864" v="1219" actId="478"/>
          <ac:spMkLst>
            <pc:docMk/>
            <pc:sldMk cId="1897167094" sldId="355"/>
            <ac:spMk id="91" creationId="{4759066D-A720-43D8-A0CF-6E097E628395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92" creationId="{E52535DB-E75C-4D2F-BC64-37F31FCBD58C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27:34.352" v="1213" actId="478"/>
          <ac:spMkLst>
            <pc:docMk/>
            <pc:sldMk cId="1897167094" sldId="355"/>
            <ac:spMk id="94" creationId="{B9D92510-B58E-4BAA-AF75-762D2F00E387}"/>
          </ac:spMkLst>
        </pc:spChg>
        <pc:cxnChg chg="del mod">
          <ac:chgData name="Syphax Ait oubelli" userId="ecf726b1934da71b" providerId="LiveId" clId="{12B2505A-184A-44CB-9C6A-86E5E22B2EEA}" dt="2021-09-15T09:27:45.864" v="1219" actId="478"/>
          <ac:cxnSpMkLst>
            <pc:docMk/>
            <pc:sldMk cId="1897167094" sldId="355"/>
            <ac:cxnSpMk id="59" creationId="{65D91C07-7162-498D-9377-AC0FFB366642}"/>
          </ac:cxnSpMkLst>
        </pc:cxnChg>
        <pc:cxnChg chg="del mod">
          <ac:chgData name="Syphax Ait oubelli" userId="ecf726b1934da71b" providerId="LiveId" clId="{12B2505A-184A-44CB-9C6A-86E5E22B2EEA}" dt="2021-09-15T09:27:38.361" v="1214" actId="478"/>
          <ac:cxnSpMkLst>
            <pc:docMk/>
            <pc:sldMk cId="1897167094" sldId="355"/>
            <ac:cxnSpMk id="67" creationId="{D7DBEB13-EBE4-4E82-AC86-A0A99206E0AF}"/>
          </ac:cxnSpMkLst>
        </pc:cxnChg>
        <pc:cxnChg chg="del mod">
          <ac:chgData name="Syphax Ait oubelli" userId="ecf726b1934da71b" providerId="LiveId" clId="{12B2505A-184A-44CB-9C6A-86E5E22B2EEA}" dt="2021-09-15T09:27:38.361" v="1214" actId="478"/>
          <ac:cxnSpMkLst>
            <pc:docMk/>
            <pc:sldMk cId="1897167094" sldId="355"/>
            <ac:cxnSpMk id="70" creationId="{E9559074-BF5A-4437-AEC0-68254247C3AE}"/>
          </ac:cxnSpMkLst>
        </pc:cxnChg>
        <pc:cxnChg chg="del mod">
          <ac:chgData name="Syphax Ait oubelli" userId="ecf726b1934da71b" providerId="LiveId" clId="{12B2505A-184A-44CB-9C6A-86E5E22B2EEA}" dt="2021-09-15T09:27:38.361" v="1214" actId="478"/>
          <ac:cxnSpMkLst>
            <pc:docMk/>
            <pc:sldMk cId="1897167094" sldId="355"/>
            <ac:cxnSpMk id="73" creationId="{30B969BE-49CA-4021-B789-3703B3A66CFC}"/>
          </ac:cxnSpMkLst>
        </pc:cxnChg>
        <pc:cxnChg chg="del mod">
          <ac:chgData name="Syphax Ait oubelli" userId="ecf726b1934da71b" providerId="LiveId" clId="{12B2505A-184A-44CB-9C6A-86E5E22B2EEA}" dt="2021-09-15T09:27:34.352" v="1213" actId="478"/>
          <ac:cxnSpMkLst>
            <pc:docMk/>
            <pc:sldMk cId="1897167094" sldId="355"/>
            <ac:cxnSpMk id="79" creationId="{94606DB6-F4B0-4F81-90A1-02BA039E0A57}"/>
          </ac:cxnSpMkLst>
        </pc:cxnChg>
        <pc:cxnChg chg="del mod">
          <ac:chgData name="Syphax Ait oubelli" userId="ecf726b1934da71b" providerId="LiveId" clId="{12B2505A-184A-44CB-9C6A-86E5E22B2EEA}" dt="2021-09-15T09:27:34.352" v="1213" actId="478"/>
          <ac:cxnSpMkLst>
            <pc:docMk/>
            <pc:sldMk cId="1897167094" sldId="355"/>
            <ac:cxnSpMk id="82" creationId="{C1469A45-9ACF-4376-8EE8-17C592B832AA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12B2505A-184A-44CB-9C6A-86E5E22B2EEA}" dt="2021-09-15T09:28:37.791" v="1237" actId="478"/>
        <pc:sldMkLst>
          <pc:docMk/>
          <pc:sldMk cId="3318951716" sldId="356"/>
        </pc:sldMkLst>
        <pc:spChg chg="del">
          <ac:chgData name="Syphax Ait oubelli" userId="ecf726b1934da71b" providerId="LiveId" clId="{12B2505A-184A-44CB-9C6A-86E5E22B2EEA}" dt="2021-09-15T09:28:24.119" v="1229" actId="478"/>
          <ac:spMkLst>
            <pc:docMk/>
            <pc:sldMk cId="3318951716" sldId="356"/>
            <ac:spMk id="31" creationId="{A35BE606-C191-4643-855B-274736FB686C}"/>
          </ac:spMkLst>
        </pc:spChg>
        <pc:spChg chg="del">
          <ac:chgData name="Syphax Ait oubelli" userId="ecf726b1934da71b" providerId="LiveId" clId="{12B2505A-184A-44CB-9C6A-86E5E22B2EEA}" dt="2021-09-15T09:28:24.119" v="1229" actId="478"/>
          <ac:spMkLst>
            <pc:docMk/>
            <pc:sldMk cId="3318951716" sldId="356"/>
            <ac:spMk id="32" creationId="{957D9F46-7A1C-4E83-9328-B82AC8B1D230}"/>
          </ac:spMkLst>
        </pc:spChg>
        <pc:spChg chg="del">
          <ac:chgData name="Syphax Ait oubelli" userId="ecf726b1934da71b" providerId="LiveId" clId="{12B2505A-184A-44CB-9C6A-86E5E22B2EEA}" dt="2021-09-15T09:28:37.791" v="1237" actId="478"/>
          <ac:spMkLst>
            <pc:docMk/>
            <pc:sldMk cId="3318951716" sldId="356"/>
            <ac:spMk id="34" creationId="{5A406284-A337-47E0-A080-8CA9C6FB35A9}"/>
          </ac:spMkLst>
        </pc:spChg>
        <pc:spChg chg="del">
          <ac:chgData name="Syphax Ait oubelli" userId="ecf726b1934da71b" providerId="LiveId" clId="{12B2505A-184A-44CB-9C6A-86E5E22B2EEA}" dt="2021-09-15T09:28:37.791" v="1237" actId="478"/>
          <ac:spMkLst>
            <pc:docMk/>
            <pc:sldMk cId="3318951716" sldId="356"/>
            <ac:spMk id="37" creationId="{2A7C4156-0927-422D-BF53-57ED2DBA65FB}"/>
          </ac:spMkLst>
        </pc:spChg>
        <pc:spChg chg="add mod">
          <ac:chgData name="Syphax Ait oubelli" userId="ecf726b1934da71b" providerId="LiveId" clId="{12B2505A-184A-44CB-9C6A-86E5E22B2EEA}" dt="2021-09-15T09:28:16.869" v="1226" actId="1076"/>
          <ac:spMkLst>
            <pc:docMk/>
            <pc:sldMk cId="3318951716" sldId="356"/>
            <ac:spMk id="47" creationId="{34EF78E9-CF0A-440A-ACDE-3B8F316A83A9}"/>
          </ac:spMkLst>
        </pc:spChg>
        <pc:spChg chg="del">
          <ac:chgData name="Syphax Ait oubelli" userId="ecf726b1934da71b" providerId="LiveId" clId="{12B2505A-184A-44CB-9C6A-86E5E22B2EEA}" dt="2021-09-15T09:28:29.352" v="1230" actId="478"/>
          <ac:spMkLst>
            <pc:docMk/>
            <pc:sldMk cId="3318951716" sldId="356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8:37.791" v="1237" actId="478"/>
          <ac:spMkLst>
            <pc:docMk/>
            <pc:sldMk cId="3318951716" sldId="356"/>
            <ac:spMk id="89" creationId="{289EDBBA-7C30-43D3-AEE6-60132D388447}"/>
          </ac:spMkLst>
        </pc:spChg>
        <pc:spChg chg="del">
          <ac:chgData name="Syphax Ait oubelli" userId="ecf726b1934da71b" providerId="LiveId" clId="{12B2505A-184A-44CB-9C6A-86E5E22B2EEA}" dt="2021-09-15T09:28:37.791" v="1237" actId="478"/>
          <ac:spMkLst>
            <pc:docMk/>
            <pc:sldMk cId="3318951716" sldId="356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8:37.791" v="1237" actId="478"/>
          <ac:spMkLst>
            <pc:docMk/>
            <pc:sldMk cId="3318951716" sldId="356"/>
            <ac:spMk id="92" creationId="{E52535DB-E75C-4D2F-BC64-37F31FCBD58C}"/>
          </ac:spMkLst>
        </pc:spChg>
        <pc:spChg chg="del">
          <ac:chgData name="Syphax Ait oubelli" userId="ecf726b1934da71b" providerId="LiveId" clId="{12B2505A-184A-44CB-9C6A-86E5E22B2EEA}" dt="2021-09-15T09:28:20.024" v="1227" actId="478"/>
          <ac:spMkLst>
            <pc:docMk/>
            <pc:sldMk cId="3318951716" sldId="356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28:24.119" v="1229" actId="478"/>
          <ac:spMkLst>
            <pc:docMk/>
            <pc:sldMk cId="3318951716" sldId="356"/>
            <ac:spMk id="94" creationId="{B9D92510-B58E-4BAA-AF75-762D2F00E387}"/>
          </ac:spMkLst>
        </pc:spChg>
        <pc:cxnChg chg="del mod">
          <ac:chgData name="Syphax Ait oubelli" userId="ecf726b1934da71b" providerId="LiveId" clId="{12B2505A-184A-44CB-9C6A-86E5E22B2EEA}" dt="2021-09-15T09:28:24.119" v="1229" actId="478"/>
          <ac:cxnSpMkLst>
            <pc:docMk/>
            <pc:sldMk cId="3318951716" sldId="356"/>
            <ac:cxnSpMk id="70" creationId="{E9559074-BF5A-4437-AEC0-68254247C3AE}"/>
          </ac:cxnSpMkLst>
        </pc:cxnChg>
        <pc:cxnChg chg="del mod">
          <ac:chgData name="Syphax Ait oubelli" userId="ecf726b1934da71b" providerId="LiveId" clId="{12B2505A-184A-44CB-9C6A-86E5E22B2EEA}" dt="2021-09-15T09:28:21.623" v="1228" actId="478"/>
          <ac:cxnSpMkLst>
            <pc:docMk/>
            <pc:sldMk cId="3318951716" sldId="356"/>
            <ac:cxnSpMk id="73" creationId="{30B969BE-49CA-4021-B789-3703B3A66CFC}"/>
          </ac:cxnSpMkLst>
        </pc:cxnChg>
        <pc:cxnChg chg="del mod">
          <ac:chgData name="Syphax Ait oubelli" userId="ecf726b1934da71b" providerId="LiveId" clId="{12B2505A-184A-44CB-9C6A-86E5E22B2EEA}" dt="2021-09-15T09:28:37.791" v="1237" actId="478"/>
          <ac:cxnSpMkLst>
            <pc:docMk/>
            <pc:sldMk cId="3318951716" sldId="356"/>
            <ac:cxnSpMk id="79" creationId="{94606DB6-F4B0-4F81-90A1-02BA039E0A57}"/>
          </ac:cxnSpMkLst>
        </pc:cxnChg>
        <pc:cxnChg chg="del mod">
          <ac:chgData name="Syphax Ait oubelli" userId="ecf726b1934da71b" providerId="LiveId" clId="{12B2505A-184A-44CB-9C6A-86E5E22B2EEA}" dt="2021-09-15T09:28:37.791" v="1237" actId="478"/>
          <ac:cxnSpMkLst>
            <pc:docMk/>
            <pc:sldMk cId="3318951716" sldId="356"/>
            <ac:cxnSpMk id="82" creationId="{C1469A45-9ACF-4376-8EE8-17C592B832AA}"/>
          </ac:cxnSpMkLst>
        </pc:cxnChg>
      </pc:sldChg>
      <pc:sldChg chg="addSp delSp modSp add mod">
        <pc:chgData name="Syphax Ait oubelli" userId="ecf726b1934da71b" providerId="LiveId" clId="{12B2505A-184A-44CB-9C6A-86E5E22B2EEA}" dt="2021-09-15T09:29:25.024" v="1249" actId="478"/>
        <pc:sldMkLst>
          <pc:docMk/>
          <pc:sldMk cId="3388923316" sldId="357"/>
        </pc:sldMkLst>
        <pc:spChg chg="del">
          <ac:chgData name="Syphax Ait oubelli" userId="ecf726b1934da71b" providerId="LiveId" clId="{12B2505A-184A-44CB-9C6A-86E5E22B2EEA}" dt="2021-09-15T09:29:25.024" v="1249" actId="478"/>
          <ac:spMkLst>
            <pc:docMk/>
            <pc:sldMk cId="3388923316" sldId="357"/>
            <ac:spMk id="31" creationId="{A35BE606-C191-4643-855B-274736FB686C}"/>
          </ac:spMkLst>
        </pc:spChg>
        <pc:spChg chg="del">
          <ac:chgData name="Syphax Ait oubelli" userId="ecf726b1934da71b" providerId="LiveId" clId="{12B2505A-184A-44CB-9C6A-86E5E22B2EEA}" dt="2021-09-15T09:29:25.024" v="1249" actId="478"/>
          <ac:spMkLst>
            <pc:docMk/>
            <pc:sldMk cId="3388923316" sldId="357"/>
            <ac:spMk id="32" creationId="{957D9F46-7A1C-4E83-9328-B82AC8B1D230}"/>
          </ac:spMkLst>
        </pc:spChg>
        <pc:spChg chg="add mod">
          <ac:chgData name="Syphax Ait oubelli" userId="ecf726b1934da71b" providerId="LiveId" clId="{12B2505A-184A-44CB-9C6A-86E5E22B2EEA}" dt="2021-09-15T09:29:16.497" v="1247" actId="1076"/>
          <ac:spMkLst>
            <pc:docMk/>
            <pc:sldMk cId="3388923316" sldId="357"/>
            <ac:spMk id="47" creationId="{1F9740A1-D511-4D8B-8BBE-BED06DDC9FA9}"/>
          </ac:spMkLst>
        </pc:spChg>
        <pc:spChg chg="del">
          <ac:chgData name="Syphax Ait oubelli" userId="ecf726b1934da71b" providerId="LiveId" clId="{12B2505A-184A-44CB-9C6A-86E5E22B2EEA}" dt="2021-09-15T09:29:21.943" v="1248" actId="478"/>
          <ac:spMkLst>
            <pc:docMk/>
            <pc:sldMk cId="3388923316" sldId="357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9:21.943" v="1248" actId="478"/>
          <ac:spMkLst>
            <pc:docMk/>
            <pc:sldMk cId="3388923316" sldId="357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29:25.024" v="1249" actId="478"/>
          <ac:spMkLst>
            <pc:docMk/>
            <pc:sldMk cId="3388923316" sldId="357"/>
            <ac:spMk id="94" creationId="{B9D92510-B58E-4BAA-AF75-762D2F00E387}"/>
          </ac:spMkLst>
        </pc:spChg>
        <pc:cxnChg chg="del mod">
          <ac:chgData name="Syphax Ait oubelli" userId="ecf726b1934da71b" providerId="LiveId" clId="{12B2505A-184A-44CB-9C6A-86E5E22B2EEA}" dt="2021-09-15T09:29:25.024" v="1249" actId="478"/>
          <ac:cxnSpMkLst>
            <pc:docMk/>
            <pc:sldMk cId="3388923316" sldId="357"/>
            <ac:cxnSpMk id="70" creationId="{E9559074-BF5A-4437-AEC0-68254247C3AE}"/>
          </ac:cxnSpMkLst>
        </pc:cxnChg>
        <pc:cxnChg chg="del mod">
          <ac:chgData name="Syphax Ait oubelli" userId="ecf726b1934da71b" providerId="LiveId" clId="{12B2505A-184A-44CB-9C6A-86E5E22B2EEA}" dt="2021-09-15T09:29:21.943" v="1248" actId="478"/>
          <ac:cxnSpMkLst>
            <pc:docMk/>
            <pc:sldMk cId="3388923316" sldId="357"/>
            <ac:cxnSpMk id="73" creationId="{30B969BE-49CA-4021-B789-3703B3A66CFC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2730379573" sldId="358"/>
        </pc:sldMkLst>
      </pc:sldChg>
      <pc:sldChg chg="addSp delSp modSp add mod">
        <pc:chgData name="Syphax Ait oubelli" userId="ecf726b1934da71b" providerId="LiveId" clId="{12B2505A-184A-44CB-9C6A-86E5E22B2EEA}" dt="2021-09-15T09:29:40.439" v="1254" actId="478"/>
        <pc:sldMkLst>
          <pc:docMk/>
          <pc:sldMk cId="2819751685" sldId="358"/>
        </pc:sldMkLst>
        <pc:spChg chg="del">
          <ac:chgData name="Syphax Ait oubelli" userId="ecf726b1934da71b" providerId="LiveId" clId="{12B2505A-184A-44CB-9C6A-86E5E22B2EEA}" dt="2021-09-15T09:29:33.119" v="1250" actId="478"/>
          <ac:spMkLst>
            <pc:docMk/>
            <pc:sldMk cId="2819751685" sldId="358"/>
            <ac:spMk id="32" creationId="{957D9F46-7A1C-4E83-9328-B82AC8B1D230}"/>
          </ac:spMkLst>
        </pc:spChg>
        <pc:spChg chg="add mod">
          <ac:chgData name="Syphax Ait oubelli" userId="ecf726b1934da71b" providerId="LiveId" clId="{12B2505A-184A-44CB-9C6A-86E5E22B2EEA}" dt="2021-09-15T09:29:36.649" v="1252" actId="1076"/>
          <ac:spMkLst>
            <pc:docMk/>
            <pc:sldMk cId="2819751685" sldId="358"/>
            <ac:spMk id="47" creationId="{42675874-7D19-4D3F-8E4A-7D6E335A8F82}"/>
          </ac:spMkLst>
        </pc:spChg>
        <pc:spChg chg="del">
          <ac:chgData name="Syphax Ait oubelli" userId="ecf726b1934da71b" providerId="LiveId" clId="{12B2505A-184A-44CB-9C6A-86E5E22B2EEA}" dt="2021-09-15T09:29:33.119" v="1250" actId="478"/>
          <ac:spMkLst>
            <pc:docMk/>
            <pc:sldMk cId="2819751685" sldId="358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9:40.439" v="1254" actId="478"/>
          <ac:spMkLst>
            <pc:docMk/>
            <pc:sldMk cId="2819751685" sldId="358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29:33.119" v="1250" actId="478"/>
          <ac:spMkLst>
            <pc:docMk/>
            <pc:sldMk cId="2819751685" sldId="358"/>
            <ac:spMk id="94" creationId="{B9D92510-B58E-4BAA-AF75-762D2F00E387}"/>
          </ac:spMkLst>
        </pc:spChg>
        <pc:cxnChg chg="del mod">
          <ac:chgData name="Syphax Ait oubelli" userId="ecf726b1934da71b" providerId="LiveId" clId="{12B2505A-184A-44CB-9C6A-86E5E22B2EEA}" dt="2021-09-15T09:29:33.119" v="1250" actId="478"/>
          <ac:cxnSpMkLst>
            <pc:docMk/>
            <pc:sldMk cId="2819751685" sldId="358"/>
            <ac:cxnSpMk id="73" creationId="{30B969BE-49CA-4021-B789-3703B3A66CFC}"/>
          </ac:cxnSpMkLst>
        </pc:cxnChg>
      </pc:sldChg>
      <pc:sldChg chg="addSp delSp modSp add mod">
        <pc:chgData name="Syphax Ait oubelli" userId="ecf726b1934da71b" providerId="LiveId" clId="{12B2505A-184A-44CB-9C6A-86E5E22B2EEA}" dt="2021-09-15T09:29:51.270" v="1258" actId="478"/>
        <pc:sldMkLst>
          <pc:docMk/>
          <pc:sldMk cId="3629105388" sldId="359"/>
        </pc:sldMkLst>
        <pc:spChg chg="add mod">
          <ac:chgData name="Syphax Ait oubelli" userId="ecf726b1934da71b" providerId="LiveId" clId="{12B2505A-184A-44CB-9C6A-86E5E22B2EEA}" dt="2021-09-15T09:29:49.778" v="1257" actId="1076"/>
          <ac:spMkLst>
            <pc:docMk/>
            <pc:sldMk cId="3629105388" sldId="359"/>
            <ac:spMk id="47" creationId="{CE677B26-339C-45CA-9709-C573FF6A3296}"/>
          </ac:spMkLst>
        </pc:spChg>
        <pc:spChg chg="del">
          <ac:chgData name="Syphax Ait oubelli" userId="ecf726b1934da71b" providerId="LiveId" clId="{12B2505A-184A-44CB-9C6A-86E5E22B2EEA}" dt="2021-09-15T09:29:51.270" v="1258" actId="478"/>
          <ac:spMkLst>
            <pc:docMk/>
            <pc:sldMk cId="3629105388" sldId="359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29:51.270" v="1258" actId="478"/>
          <ac:spMkLst>
            <pc:docMk/>
            <pc:sldMk cId="3629105388" sldId="359"/>
            <ac:spMk id="94" creationId="{B9D92510-B58E-4BAA-AF75-762D2F00E387}"/>
          </ac:spMkLst>
        </pc:spChg>
      </pc:sldChg>
      <pc:sldChg chg="addSp delSp modSp add mod">
        <pc:chgData name="Syphax Ait oubelli" userId="ecf726b1934da71b" providerId="LiveId" clId="{12B2505A-184A-44CB-9C6A-86E5E22B2EEA}" dt="2021-09-15T09:29:57.698" v="1261" actId="1076"/>
        <pc:sldMkLst>
          <pc:docMk/>
          <pc:sldMk cId="1218864501" sldId="360"/>
        </pc:sldMkLst>
        <pc:spChg chg="add mod">
          <ac:chgData name="Syphax Ait oubelli" userId="ecf726b1934da71b" providerId="LiveId" clId="{12B2505A-184A-44CB-9C6A-86E5E22B2EEA}" dt="2021-09-15T09:29:57.698" v="1261" actId="1076"/>
          <ac:spMkLst>
            <pc:docMk/>
            <pc:sldMk cId="1218864501" sldId="360"/>
            <ac:spMk id="47" creationId="{B22F132F-E305-4957-951D-D6255BD57DA0}"/>
          </ac:spMkLst>
        </pc:spChg>
        <pc:spChg chg="del">
          <ac:chgData name="Syphax Ait oubelli" userId="ecf726b1934da71b" providerId="LiveId" clId="{12B2505A-184A-44CB-9C6A-86E5E22B2EEA}" dt="2021-09-15T09:29:54.223" v="1259" actId="478"/>
          <ac:spMkLst>
            <pc:docMk/>
            <pc:sldMk cId="1218864501" sldId="360"/>
            <ac:spMk id="87" creationId="{49C4D8CA-B2F5-4487-9BB6-010DB40656B5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531841675" sldId="360"/>
        </pc:sldMkLst>
      </pc:sldChg>
      <pc:sldChg chg="addSp modSp add">
        <pc:chgData name="Syphax Ait oubelli" userId="ecf726b1934da71b" providerId="LiveId" clId="{12B2505A-184A-44CB-9C6A-86E5E22B2EEA}" dt="2021-09-15T09:29:58.957" v="1262"/>
        <pc:sldMkLst>
          <pc:docMk/>
          <pc:sldMk cId="1892421287" sldId="361"/>
        </pc:sldMkLst>
        <pc:spChg chg="add mod">
          <ac:chgData name="Syphax Ait oubelli" userId="ecf726b1934da71b" providerId="LiveId" clId="{12B2505A-184A-44CB-9C6A-86E5E22B2EEA}" dt="2021-09-15T09:29:58.957" v="1262"/>
          <ac:spMkLst>
            <pc:docMk/>
            <pc:sldMk cId="1892421287" sldId="361"/>
            <ac:spMk id="47" creationId="{6C16983A-A178-46B3-BEF1-B3D1EC46DA5D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77282333" sldId="362"/>
        </pc:sldMkLst>
      </pc:sldChg>
      <pc:sldChg chg="add del">
        <pc:chgData name="Syphax Ait oubelli" userId="ecf726b1934da71b" providerId="LiveId" clId="{12B2505A-184A-44CB-9C6A-86E5E22B2EEA}" dt="2021-09-15T09:30:36.228" v="1263" actId="47"/>
        <pc:sldMkLst>
          <pc:docMk/>
          <pc:sldMk cId="759652516" sldId="362"/>
        </pc:sldMkLst>
      </pc:sldChg>
      <pc:sldChg chg="add del">
        <pc:chgData name="Syphax Ait oubelli" userId="ecf726b1934da71b" providerId="LiveId" clId="{12B2505A-184A-44CB-9C6A-86E5E22B2EEA}" dt="2021-09-15T09:30:36.228" v="1263" actId="47"/>
        <pc:sldMkLst>
          <pc:docMk/>
          <pc:sldMk cId="3239923076" sldId="363"/>
        </pc:sldMkLst>
      </pc:sldChg>
      <pc:sldChg chg="add del">
        <pc:chgData name="Syphax Ait oubelli" userId="ecf726b1934da71b" providerId="LiveId" clId="{12B2505A-184A-44CB-9C6A-86E5E22B2EEA}" dt="2021-09-15T09:30:36.228" v="1263" actId="47"/>
        <pc:sldMkLst>
          <pc:docMk/>
          <pc:sldMk cId="164161524" sldId="364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040924474" sldId="364"/>
        </pc:sldMkLst>
      </pc:sldChg>
      <pc:sldChg chg="addSp delSp modSp add mod">
        <pc:chgData name="Syphax Ait oubelli" userId="ecf726b1934da71b" providerId="LiveId" clId="{12B2505A-184A-44CB-9C6A-86E5E22B2EEA}" dt="2021-09-15T09:26:11.384" v="1203" actId="1036"/>
        <pc:sldMkLst>
          <pc:docMk/>
          <pc:sldMk cId="3338792094" sldId="365"/>
        </pc:sldMkLst>
        <pc:spChg chg="add mod">
          <ac:chgData name="Syphax Ait oubelli" userId="ecf726b1934da71b" providerId="LiveId" clId="{12B2505A-184A-44CB-9C6A-86E5E22B2EEA}" dt="2021-09-15T09:26:11.384" v="1203" actId="1036"/>
          <ac:spMkLst>
            <pc:docMk/>
            <pc:sldMk cId="3338792094" sldId="365"/>
            <ac:spMk id="28" creationId="{0B151BB2-4BAF-4EAB-988D-298A0B2E0756}"/>
          </ac:spMkLst>
        </pc:spChg>
        <pc:spChg chg="del">
          <ac:chgData name="Syphax Ait oubelli" userId="ecf726b1934da71b" providerId="LiveId" clId="{12B2505A-184A-44CB-9C6A-86E5E22B2EEA}" dt="2021-09-15T09:25:29.855" v="1183" actId="478"/>
          <ac:spMkLst>
            <pc:docMk/>
            <pc:sldMk cId="3338792094" sldId="365"/>
            <ac:spMk id="85" creationId="{F444BECA-92DF-436D-BF6D-820D114039EF}"/>
          </ac:spMkLst>
        </pc:spChg>
        <pc:spChg chg="del">
          <ac:chgData name="Syphax Ait oubelli" userId="ecf726b1934da71b" providerId="LiveId" clId="{12B2505A-184A-44CB-9C6A-86E5E22B2EEA}" dt="2021-09-15T09:25:29.855" v="1183" actId="478"/>
          <ac:spMkLst>
            <pc:docMk/>
            <pc:sldMk cId="3338792094" sldId="365"/>
            <ac:spMk id="86" creationId="{7530E8F9-3B94-412D-8130-673CD958DB9D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515482038" sldId="366"/>
        </pc:sldMkLst>
      </pc:sldChg>
      <pc:sldChg chg="addSp delSp modSp add mod">
        <pc:chgData name="Syphax Ait oubelli" userId="ecf726b1934da71b" providerId="LiveId" clId="{12B2505A-184A-44CB-9C6A-86E5E22B2EEA}" dt="2021-09-15T09:26:12.470" v="1204"/>
        <pc:sldMkLst>
          <pc:docMk/>
          <pc:sldMk cId="3304709855" sldId="366"/>
        </pc:sldMkLst>
        <pc:spChg chg="add mod">
          <ac:chgData name="Syphax Ait oubelli" userId="ecf726b1934da71b" providerId="LiveId" clId="{12B2505A-184A-44CB-9C6A-86E5E22B2EEA}" dt="2021-09-15T09:26:12.470" v="1204"/>
          <ac:spMkLst>
            <pc:docMk/>
            <pc:sldMk cId="3304709855" sldId="366"/>
            <ac:spMk id="28" creationId="{D35F8215-DB13-4188-A86B-F2300D1574DC}"/>
          </ac:spMkLst>
        </pc:spChg>
        <pc:spChg chg="del">
          <ac:chgData name="Syphax Ait oubelli" userId="ecf726b1934da71b" providerId="LiveId" clId="{12B2505A-184A-44CB-9C6A-86E5E22B2EEA}" dt="2021-09-15T09:25:31.769" v="1184" actId="478"/>
          <ac:spMkLst>
            <pc:docMk/>
            <pc:sldMk cId="3304709855" sldId="366"/>
            <ac:spMk id="86" creationId="{7530E8F9-3B94-412D-8130-673CD958DB9D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662587493" sldId="367"/>
        </pc:sldMkLst>
      </pc:sldChg>
      <pc:sldChg chg="addSp modSp add mod">
        <pc:chgData name="Syphax Ait oubelli" userId="ecf726b1934da71b" providerId="LiveId" clId="{12B2505A-184A-44CB-9C6A-86E5E22B2EEA}" dt="2021-09-15T09:26:18.147" v="1206" actId="1076"/>
        <pc:sldMkLst>
          <pc:docMk/>
          <pc:sldMk cId="3189673006" sldId="367"/>
        </pc:sldMkLst>
        <pc:spChg chg="add mod">
          <ac:chgData name="Syphax Ait oubelli" userId="ecf726b1934da71b" providerId="LiveId" clId="{12B2505A-184A-44CB-9C6A-86E5E22B2EEA}" dt="2021-09-15T09:26:18.147" v="1206" actId="1076"/>
          <ac:spMkLst>
            <pc:docMk/>
            <pc:sldMk cId="3189673006" sldId="367"/>
            <ac:spMk id="28" creationId="{47E5662C-1582-448B-823C-76695B1BAFE9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90038105" sldId="368"/>
        </pc:sldMkLst>
      </pc:sldChg>
      <pc:sldChg chg="delSp modSp add mod">
        <pc:chgData name="Syphax Ait oubelli" userId="ecf726b1934da71b" providerId="LiveId" clId="{12B2505A-184A-44CB-9C6A-86E5E22B2EEA}" dt="2021-09-15T09:27:52.006" v="1221" actId="478"/>
        <pc:sldMkLst>
          <pc:docMk/>
          <pc:sldMk cId="1023352129" sldId="368"/>
        </pc:sldMkLst>
        <pc:spChg chg="mod">
          <ac:chgData name="Syphax Ait oubelli" userId="ecf726b1934da71b" providerId="LiveId" clId="{12B2505A-184A-44CB-9C6A-86E5E22B2EEA}" dt="2021-09-15T09:27:49.795" v="1220" actId="1076"/>
          <ac:spMkLst>
            <pc:docMk/>
            <pc:sldMk cId="1023352129" sldId="368"/>
            <ac:spMk id="47" creationId="{6E341011-900A-4AB7-BC48-BDEC2AAD93E4}"/>
          </ac:spMkLst>
        </pc:spChg>
        <pc:spChg chg="del">
          <ac:chgData name="Syphax Ait oubelli" userId="ecf726b1934da71b" providerId="LiveId" clId="{12B2505A-184A-44CB-9C6A-86E5E22B2EEA}" dt="2021-09-15T09:27:52.006" v="1221" actId="478"/>
          <ac:spMkLst>
            <pc:docMk/>
            <pc:sldMk cId="1023352129" sldId="368"/>
            <ac:spMk id="88" creationId="{A97275EF-6B73-4E78-BDA3-5B3AD8C3433D}"/>
          </ac:spMkLst>
        </pc:spChg>
        <pc:spChg chg="del">
          <ac:chgData name="Syphax Ait oubelli" userId="ecf726b1934da71b" providerId="LiveId" clId="{12B2505A-184A-44CB-9C6A-86E5E22B2EEA}" dt="2021-09-15T09:27:52.006" v="1221" actId="478"/>
          <ac:spMkLst>
            <pc:docMk/>
            <pc:sldMk cId="1023352129" sldId="368"/>
            <ac:spMk id="91" creationId="{4759066D-A720-43D8-A0CF-6E097E628395}"/>
          </ac:spMkLst>
        </pc:spChg>
      </pc:sldChg>
      <pc:sldChg chg="delSp add mod">
        <pc:chgData name="Syphax Ait oubelli" userId="ecf726b1934da71b" providerId="LiveId" clId="{12B2505A-184A-44CB-9C6A-86E5E22B2EEA}" dt="2021-09-15T09:27:54.888" v="1222" actId="478"/>
        <pc:sldMkLst>
          <pc:docMk/>
          <pc:sldMk cId="1435671399" sldId="369"/>
        </pc:sldMkLst>
        <pc:spChg chg="del">
          <ac:chgData name="Syphax Ait oubelli" userId="ecf726b1934da71b" providerId="LiveId" clId="{12B2505A-184A-44CB-9C6A-86E5E22B2EEA}" dt="2021-09-15T09:27:54.888" v="1222" actId="478"/>
          <ac:spMkLst>
            <pc:docMk/>
            <pc:sldMk cId="1435671399" sldId="369"/>
            <ac:spMk id="91" creationId="{4759066D-A720-43D8-A0CF-6E097E628395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3463129231" sldId="369"/>
        </pc:sldMkLst>
      </pc:sldChg>
      <pc:sldChg chg="modSp add mod">
        <pc:chgData name="Syphax Ait oubelli" userId="ecf726b1934da71b" providerId="LiveId" clId="{12B2505A-184A-44CB-9C6A-86E5E22B2EEA}" dt="2021-09-15T09:28:01.403" v="1223" actId="1076"/>
        <pc:sldMkLst>
          <pc:docMk/>
          <pc:sldMk cId="3174431384" sldId="370"/>
        </pc:sldMkLst>
        <pc:spChg chg="mod">
          <ac:chgData name="Syphax Ait oubelli" userId="ecf726b1934da71b" providerId="LiveId" clId="{12B2505A-184A-44CB-9C6A-86E5E22B2EEA}" dt="2021-09-15T09:28:01.403" v="1223" actId="1076"/>
          <ac:spMkLst>
            <pc:docMk/>
            <pc:sldMk cId="3174431384" sldId="370"/>
            <ac:spMk id="47" creationId="{6E341011-900A-4AB7-BC48-BDEC2AAD93E4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823556173" sldId="371"/>
        </pc:sldMkLst>
      </pc:sldChg>
      <pc:sldChg chg="add del">
        <pc:chgData name="Syphax Ait oubelli" userId="ecf726b1934da71b" providerId="LiveId" clId="{12B2505A-184A-44CB-9C6A-86E5E22B2EEA}" dt="2021-09-15T09:28:04.106" v="1224" actId="47"/>
        <pc:sldMkLst>
          <pc:docMk/>
          <pc:sldMk cId="2741995463" sldId="371"/>
        </pc:sldMkLst>
      </pc:sldChg>
      <pc:sldChg chg="delSp modSp add mod">
        <pc:chgData name="Syphax Ait oubelli" userId="ecf726b1934da71b" providerId="LiveId" clId="{12B2505A-184A-44CB-9C6A-86E5E22B2EEA}" dt="2021-09-15T09:28:47.296" v="1239" actId="1076"/>
        <pc:sldMkLst>
          <pc:docMk/>
          <pc:sldMk cId="3082043013" sldId="371"/>
        </pc:sldMkLst>
        <pc:spChg chg="del">
          <ac:chgData name="Syphax Ait oubelli" userId="ecf726b1934da71b" providerId="LiveId" clId="{12B2505A-184A-44CB-9C6A-86E5E22B2EEA}" dt="2021-09-15T09:28:43.559" v="1238" actId="478"/>
          <ac:spMkLst>
            <pc:docMk/>
            <pc:sldMk cId="3082043013" sldId="371"/>
            <ac:spMk id="37" creationId="{2A7C4156-0927-422D-BF53-57ED2DBA65FB}"/>
          </ac:spMkLst>
        </pc:spChg>
        <pc:spChg chg="mod">
          <ac:chgData name="Syphax Ait oubelli" userId="ecf726b1934da71b" providerId="LiveId" clId="{12B2505A-184A-44CB-9C6A-86E5E22B2EEA}" dt="2021-09-15T09:28:47.296" v="1239" actId="1076"/>
          <ac:spMkLst>
            <pc:docMk/>
            <pc:sldMk cId="3082043013" sldId="371"/>
            <ac:spMk id="47" creationId="{34EF78E9-CF0A-440A-ACDE-3B8F316A83A9}"/>
          </ac:spMkLst>
        </pc:spChg>
        <pc:spChg chg="del">
          <ac:chgData name="Syphax Ait oubelli" userId="ecf726b1934da71b" providerId="LiveId" clId="{12B2505A-184A-44CB-9C6A-86E5E22B2EEA}" dt="2021-09-15T09:28:43.559" v="1238" actId="478"/>
          <ac:spMkLst>
            <pc:docMk/>
            <pc:sldMk cId="3082043013" sldId="371"/>
            <ac:spMk id="89" creationId="{289EDBBA-7C30-43D3-AEE6-60132D388447}"/>
          </ac:spMkLst>
        </pc:spChg>
        <pc:spChg chg="del">
          <ac:chgData name="Syphax Ait oubelli" userId="ecf726b1934da71b" providerId="LiveId" clId="{12B2505A-184A-44CB-9C6A-86E5E22B2EEA}" dt="2021-09-15T09:28:43.559" v="1238" actId="478"/>
          <ac:spMkLst>
            <pc:docMk/>
            <pc:sldMk cId="3082043013" sldId="371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8:43.559" v="1238" actId="478"/>
          <ac:spMkLst>
            <pc:docMk/>
            <pc:sldMk cId="3082043013" sldId="371"/>
            <ac:spMk id="92" creationId="{E52535DB-E75C-4D2F-BC64-37F31FCBD58C}"/>
          </ac:spMkLst>
        </pc:spChg>
        <pc:cxnChg chg="del mod">
          <ac:chgData name="Syphax Ait oubelli" userId="ecf726b1934da71b" providerId="LiveId" clId="{12B2505A-184A-44CB-9C6A-86E5E22B2EEA}" dt="2021-09-15T09:28:43.559" v="1238" actId="478"/>
          <ac:cxnSpMkLst>
            <pc:docMk/>
            <pc:sldMk cId="3082043013" sldId="371"/>
            <ac:cxnSpMk id="82" creationId="{C1469A45-9ACF-4376-8EE8-17C592B832AA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2674189952" sldId="372"/>
        </pc:sldMkLst>
      </pc:sldChg>
      <pc:sldChg chg="delSp modSp add mod">
        <pc:chgData name="Syphax Ait oubelli" userId="ecf726b1934da71b" providerId="LiveId" clId="{12B2505A-184A-44CB-9C6A-86E5E22B2EEA}" dt="2021-09-15T09:28:51.503" v="1240" actId="478"/>
        <pc:sldMkLst>
          <pc:docMk/>
          <pc:sldMk cId="2854270563" sldId="372"/>
        </pc:sldMkLst>
        <pc:spChg chg="del">
          <ac:chgData name="Syphax Ait oubelli" userId="ecf726b1934da71b" providerId="LiveId" clId="{12B2505A-184A-44CB-9C6A-86E5E22B2EEA}" dt="2021-09-15T09:28:51.503" v="1240" actId="478"/>
          <ac:spMkLst>
            <pc:docMk/>
            <pc:sldMk cId="2854270563" sldId="372"/>
            <ac:spMk id="37" creationId="{2A7C4156-0927-422D-BF53-57ED2DBA65FB}"/>
          </ac:spMkLst>
        </pc:spChg>
        <pc:spChg chg="del">
          <ac:chgData name="Syphax Ait oubelli" userId="ecf726b1934da71b" providerId="LiveId" clId="{12B2505A-184A-44CB-9C6A-86E5E22B2EEA}" dt="2021-09-15T09:28:51.503" v="1240" actId="478"/>
          <ac:spMkLst>
            <pc:docMk/>
            <pc:sldMk cId="2854270563" sldId="372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8:51.503" v="1240" actId="478"/>
          <ac:spMkLst>
            <pc:docMk/>
            <pc:sldMk cId="2854270563" sldId="372"/>
            <ac:spMk id="92" creationId="{E52535DB-E75C-4D2F-BC64-37F31FCBD58C}"/>
          </ac:spMkLst>
        </pc:spChg>
        <pc:cxnChg chg="del mod">
          <ac:chgData name="Syphax Ait oubelli" userId="ecf726b1934da71b" providerId="LiveId" clId="{12B2505A-184A-44CB-9C6A-86E5E22B2EEA}" dt="2021-09-15T09:28:51.503" v="1240" actId="478"/>
          <ac:cxnSpMkLst>
            <pc:docMk/>
            <pc:sldMk cId="2854270563" sldId="372"/>
            <ac:cxnSpMk id="82" creationId="{C1469A45-9ACF-4376-8EE8-17C592B832AA}"/>
          </ac:cxnSpMkLst>
        </pc:cxn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193559171" sldId="373"/>
        </pc:sldMkLst>
      </pc:sldChg>
      <pc:sldChg chg="delSp modSp add mod">
        <pc:chgData name="Syphax Ait oubelli" userId="ecf726b1934da71b" providerId="LiveId" clId="{12B2505A-184A-44CB-9C6A-86E5E22B2EEA}" dt="2021-09-15T09:29:01.647" v="1242" actId="478"/>
        <pc:sldMkLst>
          <pc:docMk/>
          <pc:sldMk cId="3055413934" sldId="373"/>
        </pc:sldMkLst>
        <pc:spChg chg="mod">
          <ac:chgData name="Syphax Ait oubelli" userId="ecf726b1934da71b" providerId="LiveId" clId="{12B2505A-184A-44CB-9C6A-86E5E22B2EEA}" dt="2021-09-15T09:29:00.178" v="1241" actId="1076"/>
          <ac:spMkLst>
            <pc:docMk/>
            <pc:sldMk cId="3055413934" sldId="373"/>
            <ac:spMk id="47" creationId="{34EF78E9-CF0A-440A-ACDE-3B8F316A83A9}"/>
          </ac:spMkLst>
        </pc:spChg>
        <pc:spChg chg="del">
          <ac:chgData name="Syphax Ait oubelli" userId="ecf726b1934da71b" providerId="LiveId" clId="{12B2505A-184A-44CB-9C6A-86E5E22B2EEA}" dt="2021-09-15T09:29:01.647" v="1242" actId="478"/>
          <ac:spMkLst>
            <pc:docMk/>
            <pc:sldMk cId="3055413934" sldId="373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29:01.647" v="1242" actId="478"/>
          <ac:spMkLst>
            <pc:docMk/>
            <pc:sldMk cId="3055413934" sldId="373"/>
            <ac:spMk id="92" creationId="{E52535DB-E75C-4D2F-BC64-37F31FCBD58C}"/>
          </ac:spMkLst>
        </pc:spChg>
      </pc:sldChg>
      <pc:sldChg chg="delSp add mod">
        <pc:chgData name="Syphax Ait oubelli" userId="ecf726b1934da71b" providerId="LiveId" clId="{12B2505A-184A-44CB-9C6A-86E5E22B2EEA}" dt="2021-09-15T09:29:04.375" v="1243" actId="478"/>
        <pc:sldMkLst>
          <pc:docMk/>
          <pc:sldMk cId="402876581" sldId="374"/>
        </pc:sldMkLst>
        <pc:spChg chg="del">
          <ac:chgData name="Syphax Ait oubelli" userId="ecf726b1934da71b" providerId="LiveId" clId="{12B2505A-184A-44CB-9C6A-86E5E22B2EEA}" dt="2021-09-15T09:29:04.375" v="1243" actId="478"/>
          <ac:spMkLst>
            <pc:docMk/>
            <pc:sldMk cId="402876581" sldId="374"/>
            <ac:spMk id="92" creationId="{E52535DB-E75C-4D2F-BC64-37F31FCBD58C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4021862682" sldId="374"/>
        </pc:sldMkLst>
      </pc:sldChg>
      <pc:sldChg chg="add del">
        <pc:chgData name="Syphax Ait oubelli" userId="ecf726b1934da71b" providerId="LiveId" clId="{12B2505A-184A-44CB-9C6A-86E5E22B2EEA}" dt="2021-09-15T09:29:06.478" v="1244" actId="47"/>
        <pc:sldMkLst>
          <pc:docMk/>
          <pc:sldMk cId="838759763" sldId="375"/>
        </pc:sldMkLst>
      </pc:sldChg>
      <pc:sldChg chg="modSp add mod">
        <pc:chgData name="Syphax Ait oubelli" userId="ecf726b1934da71b" providerId="LiveId" clId="{12B2505A-184A-44CB-9C6A-86E5E22B2EEA}" dt="2021-09-15T09:29:43.799" v="1255" actId="1076"/>
        <pc:sldMkLst>
          <pc:docMk/>
          <pc:sldMk cId="1619638836" sldId="375"/>
        </pc:sldMkLst>
        <pc:spChg chg="mod">
          <ac:chgData name="Syphax Ait oubelli" userId="ecf726b1934da71b" providerId="LiveId" clId="{12B2505A-184A-44CB-9C6A-86E5E22B2EEA}" dt="2021-09-15T09:29:43.799" v="1255" actId="1076"/>
          <ac:spMkLst>
            <pc:docMk/>
            <pc:sldMk cId="1619638836" sldId="375"/>
            <ac:spMk id="47" creationId="{42675874-7D19-4D3F-8E4A-7D6E335A8F82}"/>
          </ac:spMkLst>
        </pc:spChg>
      </pc:sldChg>
      <pc:sldChg chg="del">
        <pc:chgData name="Syphax Ait oubelli" userId="ecf726b1934da71b" providerId="LiveId" clId="{12B2505A-184A-44CB-9C6A-86E5E22B2EEA}" dt="2021-09-15T08:16:24.959" v="0" actId="47"/>
        <pc:sldMkLst>
          <pc:docMk/>
          <pc:sldMk cId="4025930557" sldId="375"/>
        </pc:sldMkLst>
      </pc:sldChg>
      <pc:sldChg chg="add del">
        <pc:chgData name="Syphax Ait oubelli" userId="ecf726b1934da71b" providerId="LiveId" clId="{12B2505A-184A-44CB-9C6A-86E5E22B2EEA}" dt="2021-09-15T09:29:07.593" v="1245" actId="47"/>
        <pc:sldMkLst>
          <pc:docMk/>
          <pc:sldMk cId="1552374241" sldId="376"/>
        </pc:sldMkLst>
      </pc:sldChg>
      <pc:sldChg chg="addSp delSp modSp add mod">
        <pc:chgData name="Syphax Ait oubelli" userId="ecf726b1934da71b" providerId="LiveId" clId="{12B2505A-184A-44CB-9C6A-86E5E22B2EEA}" dt="2021-09-15T09:34:01.510" v="1311" actId="167"/>
        <pc:sldMkLst>
          <pc:docMk/>
          <pc:sldMk cId="3938038236" sldId="376"/>
        </pc:sldMkLst>
        <pc:spChg chg="mod">
          <ac:chgData name="Syphax Ait oubelli" userId="ecf726b1934da71b" providerId="LiveId" clId="{12B2505A-184A-44CB-9C6A-86E5E22B2EEA}" dt="2021-09-15T09:31:47.537" v="1270" actId="1076"/>
          <ac:spMkLst>
            <pc:docMk/>
            <pc:sldMk cId="3938038236" sldId="376"/>
            <ac:spMk id="12" creationId="{8950558B-AAD1-4839-986D-4D478295C898}"/>
          </ac:spMkLst>
        </pc:spChg>
        <pc:spChg chg="mod">
          <ac:chgData name="Syphax Ait oubelli" userId="ecf726b1934da71b" providerId="LiveId" clId="{12B2505A-184A-44CB-9C6A-86E5E22B2EEA}" dt="2021-09-15T09:31:47.537" v="1270" actId="1076"/>
          <ac:spMkLst>
            <pc:docMk/>
            <pc:sldMk cId="3938038236" sldId="376"/>
            <ac:spMk id="27" creationId="{68DEE48C-07FC-4D88-94DE-4A4DEDF0D6FA}"/>
          </ac:spMkLst>
        </pc:spChg>
        <pc:spChg chg="mod">
          <ac:chgData name="Syphax Ait oubelli" userId="ecf726b1934da71b" providerId="LiveId" clId="{12B2505A-184A-44CB-9C6A-86E5E22B2EEA}" dt="2021-09-15T09:32:56.156" v="1284" actId="1076"/>
          <ac:spMkLst>
            <pc:docMk/>
            <pc:sldMk cId="3938038236" sldId="376"/>
            <ac:spMk id="28" creationId="{D93495F5-AD77-46F0-8A52-C9AEF2F420F1}"/>
          </ac:spMkLst>
        </pc:spChg>
        <pc:spChg chg="mod">
          <ac:chgData name="Syphax Ait oubelli" userId="ecf726b1934da71b" providerId="LiveId" clId="{12B2505A-184A-44CB-9C6A-86E5E22B2EEA}" dt="2021-09-15T09:31:50.344" v="1271" actId="1076"/>
          <ac:spMkLst>
            <pc:docMk/>
            <pc:sldMk cId="3938038236" sldId="376"/>
            <ac:spMk id="29" creationId="{DE0CA3E8-A7CC-41C9-AD9C-7D443433E191}"/>
          </ac:spMkLst>
        </pc:spChg>
        <pc:spChg chg="mod">
          <ac:chgData name="Syphax Ait oubelli" userId="ecf726b1934da71b" providerId="LiveId" clId="{12B2505A-184A-44CB-9C6A-86E5E22B2EEA}" dt="2021-09-15T09:32:32.945" v="1279" actId="1076"/>
          <ac:spMkLst>
            <pc:docMk/>
            <pc:sldMk cId="3938038236" sldId="376"/>
            <ac:spMk id="30" creationId="{5AD05A16-0DCC-4E5D-9733-02C4D716F0D5}"/>
          </ac:spMkLst>
        </pc:spChg>
        <pc:spChg chg="mod">
          <ac:chgData name="Syphax Ait oubelli" userId="ecf726b1934da71b" providerId="LiveId" clId="{12B2505A-184A-44CB-9C6A-86E5E22B2EEA}" dt="2021-09-15T09:32:51.059" v="1282" actId="1076"/>
          <ac:spMkLst>
            <pc:docMk/>
            <pc:sldMk cId="3938038236" sldId="376"/>
            <ac:spMk id="31" creationId="{A35BE606-C191-4643-855B-274736FB686C}"/>
          </ac:spMkLst>
        </pc:spChg>
        <pc:spChg chg="mod">
          <ac:chgData name="Syphax Ait oubelli" userId="ecf726b1934da71b" providerId="LiveId" clId="{12B2505A-184A-44CB-9C6A-86E5E22B2EEA}" dt="2021-09-15T09:32:53.602" v="1283" actId="1076"/>
          <ac:spMkLst>
            <pc:docMk/>
            <pc:sldMk cId="3938038236" sldId="376"/>
            <ac:spMk id="32" creationId="{957D9F46-7A1C-4E83-9328-B82AC8B1D230}"/>
          </ac:spMkLst>
        </pc:spChg>
        <pc:spChg chg="mod">
          <ac:chgData name="Syphax Ait oubelli" userId="ecf726b1934da71b" providerId="LiveId" clId="{12B2505A-184A-44CB-9C6A-86E5E22B2EEA}" dt="2021-09-15T09:32:48.648" v="1281" actId="1076"/>
          <ac:spMkLst>
            <pc:docMk/>
            <pc:sldMk cId="3938038236" sldId="376"/>
            <ac:spMk id="34" creationId="{5A406284-A337-47E0-A080-8CA9C6FB35A9}"/>
          </ac:spMkLst>
        </pc:spChg>
        <pc:spChg chg="mod">
          <ac:chgData name="Syphax Ait oubelli" userId="ecf726b1934da71b" providerId="LiveId" clId="{12B2505A-184A-44CB-9C6A-86E5E22B2EEA}" dt="2021-09-15T09:31:52.996" v="1272" actId="1076"/>
          <ac:spMkLst>
            <pc:docMk/>
            <pc:sldMk cId="3938038236" sldId="376"/>
            <ac:spMk id="36" creationId="{997C5ECE-98BB-4E07-854C-DC37E8DB77C7}"/>
          </ac:spMkLst>
        </pc:spChg>
        <pc:spChg chg="mod">
          <ac:chgData name="Syphax Ait oubelli" userId="ecf726b1934da71b" providerId="LiveId" clId="{12B2505A-184A-44CB-9C6A-86E5E22B2EEA}" dt="2021-09-15T09:32:48.648" v="1281" actId="1076"/>
          <ac:spMkLst>
            <pc:docMk/>
            <pc:sldMk cId="3938038236" sldId="376"/>
            <ac:spMk id="37" creationId="{2A7C4156-0927-422D-BF53-57ED2DBA65FB}"/>
          </ac:spMkLst>
        </pc:spChg>
        <pc:spChg chg="add mod">
          <ac:chgData name="Syphax Ait oubelli" userId="ecf726b1934da71b" providerId="LiveId" clId="{12B2505A-184A-44CB-9C6A-86E5E22B2EEA}" dt="2021-09-15T09:33:22.004" v="1298" actId="1076"/>
          <ac:spMkLst>
            <pc:docMk/>
            <pc:sldMk cId="3938038236" sldId="376"/>
            <ac:spMk id="77" creationId="{504BBD22-0550-4DF0-8017-7834CFEC4878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85" creationId="{F444BECA-92DF-436D-BF6D-820D114039EF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86" creationId="{7530E8F9-3B94-412D-8130-673CD958DB9D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87" creationId="{49C4D8CA-B2F5-4487-9BB6-010DB40656B5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88" creationId="{A97275EF-6B73-4E78-BDA3-5B3AD8C3433D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89" creationId="{289EDBBA-7C30-43D3-AEE6-60132D388447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90" creationId="{9D4FA7D1-8357-4ADA-8D24-A78AD7070786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91" creationId="{4759066D-A720-43D8-A0CF-6E097E628395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92" creationId="{E52535DB-E75C-4D2F-BC64-37F31FCBD58C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93" creationId="{3DA07934-C5BB-413A-86DF-991867B44B04}"/>
          </ac:spMkLst>
        </pc:spChg>
        <pc:spChg chg="del">
          <ac:chgData name="Syphax Ait oubelli" userId="ecf726b1934da71b" providerId="LiveId" clId="{12B2505A-184A-44CB-9C6A-86E5E22B2EEA}" dt="2021-09-15T09:31:44.400" v="1269" actId="478"/>
          <ac:spMkLst>
            <pc:docMk/>
            <pc:sldMk cId="3938038236" sldId="376"/>
            <ac:spMk id="94" creationId="{B9D92510-B58E-4BAA-AF75-762D2F00E387}"/>
          </ac:spMkLst>
        </pc:spChg>
        <pc:spChg chg="add mod">
          <ac:chgData name="Syphax Ait oubelli" userId="ecf726b1934da71b" providerId="LiveId" clId="{12B2505A-184A-44CB-9C6A-86E5E22B2EEA}" dt="2021-09-15T09:33:55.885" v="1309" actId="1076"/>
          <ac:spMkLst>
            <pc:docMk/>
            <pc:sldMk cId="3938038236" sldId="376"/>
            <ac:spMk id="95" creationId="{340F9238-F9FF-4623-A9C7-CFD17373B989}"/>
          </ac:spMkLst>
        </pc:spChg>
        <pc:spChg chg="add mod">
          <ac:chgData name="Syphax Ait oubelli" userId="ecf726b1934da71b" providerId="LiveId" clId="{12B2505A-184A-44CB-9C6A-86E5E22B2EEA}" dt="2021-09-15T09:33:26.887" v="1300" actId="571"/>
          <ac:spMkLst>
            <pc:docMk/>
            <pc:sldMk cId="3938038236" sldId="376"/>
            <ac:spMk id="96" creationId="{D970F3FE-49AF-4DC8-8E31-FA88B22DCE8C}"/>
          </ac:spMkLst>
        </pc:spChg>
        <pc:spChg chg="add mod">
          <ac:chgData name="Syphax Ait oubelli" userId="ecf726b1934da71b" providerId="LiveId" clId="{12B2505A-184A-44CB-9C6A-86E5E22B2EEA}" dt="2021-09-15T09:33:55.885" v="1309" actId="1076"/>
          <ac:spMkLst>
            <pc:docMk/>
            <pc:sldMk cId="3938038236" sldId="376"/>
            <ac:spMk id="97" creationId="{7182752A-3899-4C18-A08E-1E8A5F30D04F}"/>
          </ac:spMkLst>
        </pc:spChg>
        <pc:spChg chg="add mod">
          <ac:chgData name="Syphax Ait oubelli" userId="ecf726b1934da71b" providerId="LiveId" clId="{12B2505A-184A-44CB-9C6A-86E5E22B2EEA}" dt="2021-09-15T09:33:28.176" v="1301" actId="571"/>
          <ac:spMkLst>
            <pc:docMk/>
            <pc:sldMk cId="3938038236" sldId="376"/>
            <ac:spMk id="98" creationId="{4A2BFA46-0E7B-4DE6-B450-537DDDF48D89}"/>
          </ac:spMkLst>
        </pc:spChg>
        <pc:spChg chg="add mod">
          <ac:chgData name="Syphax Ait oubelli" userId="ecf726b1934da71b" providerId="LiveId" clId="{12B2505A-184A-44CB-9C6A-86E5E22B2EEA}" dt="2021-09-15T09:33:55.885" v="1309" actId="1076"/>
          <ac:spMkLst>
            <pc:docMk/>
            <pc:sldMk cId="3938038236" sldId="376"/>
            <ac:spMk id="99" creationId="{92D4F0BF-2FB4-47BD-941F-997C84705173}"/>
          </ac:spMkLst>
        </pc:spChg>
        <pc:cxnChg chg="mod">
          <ac:chgData name="Syphax Ait oubelli" userId="ecf726b1934da71b" providerId="LiveId" clId="{12B2505A-184A-44CB-9C6A-86E5E22B2EEA}" dt="2021-09-15T09:31:47.537" v="1270" actId="1076"/>
          <ac:cxnSpMkLst>
            <pc:docMk/>
            <pc:sldMk cId="3938038236" sldId="376"/>
            <ac:cxnSpMk id="38" creationId="{9CBA9916-ABEC-4942-8B7B-515295269848}"/>
          </ac:cxnSpMkLst>
        </pc:cxnChg>
        <pc:cxnChg chg="mod">
          <ac:chgData name="Syphax Ait oubelli" userId="ecf726b1934da71b" providerId="LiveId" clId="{12B2505A-184A-44CB-9C6A-86E5E22B2EEA}" dt="2021-09-15T09:31:52.996" v="1272" actId="1076"/>
          <ac:cxnSpMkLst>
            <pc:docMk/>
            <pc:sldMk cId="3938038236" sldId="376"/>
            <ac:cxnSpMk id="59" creationId="{65D91C07-7162-498D-9377-AC0FFB366642}"/>
          </ac:cxnSpMkLst>
        </pc:cxnChg>
        <pc:cxnChg chg="mod">
          <ac:chgData name="Syphax Ait oubelli" userId="ecf726b1934da71b" providerId="LiveId" clId="{12B2505A-184A-44CB-9C6A-86E5E22B2EEA}" dt="2021-09-15T09:32:56.156" v="1284" actId="1076"/>
          <ac:cxnSpMkLst>
            <pc:docMk/>
            <pc:sldMk cId="3938038236" sldId="376"/>
            <ac:cxnSpMk id="63" creationId="{7840C5B9-252B-4EDF-8FF2-6A93F6C8F852}"/>
          </ac:cxnSpMkLst>
        </pc:cxnChg>
        <pc:cxnChg chg="mod">
          <ac:chgData name="Syphax Ait oubelli" userId="ecf726b1934da71b" providerId="LiveId" clId="{12B2505A-184A-44CB-9C6A-86E5E22B2EEA}" dt="2021-09-15T09:31:47.537" v="1270" actId="1076"/>
          <ac:cxnSpMkLst>
            <pc:docMk/>
            <pc:sldMk cId="3938038236" sldId="376"/>
            <ac:cxnSpMk id="64" creationId="{54FD1048-63D5-470D-B52E-41A9F4390083}"/>
          </ac:cxnSpMkLst>
        </pc:cxnChg>
        <pc:cxnChg chg="mod">
          <ac:chgData name="Syphax Ait oubelli" userId="ecf726b1934da71b" providerId="LiveId" clId="{12B2505A-184A-44CB-9C6A-86E5E22B2EEA}" dt="2021-09-15T09:32:56.156" v="1284" actId="1076"/>
          <ac:cxnSpMkLst>
            <pc:docMk/>
            <pc:sldMk cId="3938038236" sldId="376"/>
            <ac:cxnSpMk id="67" creationId="{D7DBEB13-EBE4-4E82-AC86-A0A99206E0AF}"/>
          </ac:cxnSpMkLst>
        </pc:cxnChg>
        <pc:cxnChg chg="mod">
          <ac:chgData name="Syphax Ait oubelli" userId="ecf726b1934da71b" providerId="LiveId" clId="{12B2505A-184A-44CB-9C6A-86E5E22B2EEA}" dt="2021-09-15T09:32:56.156" v="1284" actId="1076"/>
          <ac:cxnSpMkLst>
            <pc:docMk/>
            <pc:sldMk cId="3938038236" sldId="376"/>
            <ac:cxnSpMk id="70" creationId="{E9559074-BF5A-4437-AEC0-68254247C3AE}"/>
          </ac:cxnSpMkLst>
        </pc:cxnChg>
        <pc:cxnChg chg="mod">
          <ac:chgData name="Syphax Ait oubelli" userId="ecf726b1934da71b" providerId="LiveId" clId="{12B2505A-184A-44CB-9C6A-86E5E22B2EEA}" dt="2021-09-15T09:32:56.156" v="1284" actId="1076"/>
          <ac:cxnSpMkLst>
            <pc:docMk/>
            <pc:sldMk cId="3938038236" sldId="376"/>
            <ac:cxnSpMk id="73" creationId="{30B969BE-49CA-4021-B789-3703B3A66CFC}"/>
          </ac:cxnSpMkLst>
        </pc:cxnChg>
        <pc:cxnChg chg="mod">
          <ac:chgData name="Syphax Ait oubelli" userId="ecf726b1934da71b" providerId="LiveId" clId="{12B2505A-184A-44CB-9C6A-86E5E22B2EEA}" dt="2021-09-15T09:32:56.156" v="1284" actId="1076"/>
          <ac:cxnSpMkLst>
            <pc:docMk/>
            <pc:sldMk cId="3938038236" sldId="376"/>
            <ac:cxnSpMk id="76" creationId="{33CF20C4-E2A6-46C8-92A0-6C129FC51658}"/>
          </ac:cxnSpMkLst>
        </pc:cxnChg>
        <pc:cxnChg chg="mod">
          <ac:chgData name="Syphax Ait oubelli" userId="ecf726b1934da71b" providerId="LiveId" clId="{12B2505A-184A-44CB-9C6A-86E5E22B2EEA}" dt="2021-09-15T09:32:48.648" v="1281" actId="1076"/>
          <ac:cxnSpMkLst>
            <pc:docMk/>
            <pc:sldMk cId="3938038236" sldId="376"/>
            <ac:cxnSpMk id="79" creationId="{94606DB6-F4B0-4F81-90A1-02BA039E0A57}"/>
          </ac:cxnSpMkLst>
        </pc:cxnChg>
        <pc:cxnChg chg="mod">
          <ac:chgData name="Syphax Ait oubelli" userId="ecf726b1934da71b" providerId="LiveId" clId="{12B2505A-184A-44CB-9C6A-86E5E22B2EEA}" dt="2021-09-15T09:32:48.648" v="1281" actId="1076"/>
          <ac:cxnSpMkLst>
            <pc:docMk/>
            <pc:sldMk cId="3938038236" sldId="376"/>
            <ac:cxnSpMk id="82" creationId="{C1469A45-9ACF-4376-8EE8-17C592B832AA}"/>
          </ac:cxnSpMkLst>
        </pc:cxnChg>
        <pc:cxnChg chg="add mod ord">
          <ac:chgData name="Syphax Ait oubelli" userId="ecf726b1934da71b" providerId="LiveId" clId="{12B2505A-184A-44CB-9C6A-86E5E22B2EEA}" dt="2021-09-15T09:34:01.510" v="1311" actId="167"/>
          <ac:cxnSpMkLst>
            <pc:docMk/>
            <pc:sldMk cId="3938038236" sldId="376"/>
            <ac:cxnSpMk id="100" creationId="{462B605E-FF73-4BF1-AECE-AD26814F3F96}"/>
          </ac:cxnSpMkLst>
        </pc:cxnChg>
      </pc:sldChg>
      <pc:sldChg chg="addSp delSp modSp add del mod">
        <pc:chgData name="Syphax Ait oubelli" userId="ecf726b1934da71b" providerId="LiveId" clId="{12B2505A-184A-44CB-9C6A-86E5E22B2EEA}" dt="2021-09-15T09:50:10.291" v="1525" actId="47"/>
        <pc:sldMkLst>
          <pc:docMk/>
          <pc:sldMk cId="1710032799" sldId="377"/>
        </pc:sldMkLst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" creationId="{3BB20953-862D-4CA0-95AC-55E102D864C5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3" creationId="{6874559B-6195-47BF-B72F-19F3D1C8221C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1" creationId="{23C451BD-EC0D-4383-AED5-41835E020129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2" creationId="{8950558B-AAD1-4839-986D-4D478295C898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4" creationId="{CEC1C658-201E-435C-8102-8A1AA3393D32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5" creationId="{17B4081F-E27C-4C79-8D69-5AFBF115AD09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6" creationId="{63141398-3CEC-4722-85BF-18D94B507FF5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7" creationId="{141A8C33-DCF8-4E4F-88BA-B16C9A97B987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8" creationId="{4237D639-3845-44ED-AB3B-EB4B69029ACC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19" creationId="{884DE448-2FA7-4897-AEDC-9C47991FD247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0" creationId="{F3FF736E-AA60-46AD-972B-7F2187C39051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1" creationId="{7877C0E0-1D83-4802-855C-FCC3B908B090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2" creationId="{4652BDD5-8980-4630-BC2A-577D3C4B58B2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3" creationId="{201CC887-8387-4C00-A458-E2BB0D4A2468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4" creationId="{FB1EE033-BD0E-445E-AE18-1681115D5373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5" creationId="{B5D38ADF-69CE-4011-987B-159F73A18F84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6" creationId="{0968E66C-619F-4E40-BABF-632F24BE0D4B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7" creationId="{68DEE48C-07FC-4D88-94DE-4A4DEDF0D6FA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8" creationId="{D93495F5-AD77-46F0-8A52-C9AEF2F420F1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29" creationId="{DE0CA3E8-A7CC-41C9-AD9C-7D443433E191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0" creationId="{5AD05A16-0DCC-4E5D-9733-02C4D716F0D5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1" creationId="{A35BE606-C191-4643-855B-274736FB686C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2" creationId="{957D9F46-7A1C-4E83-9328-B82AC8B1D230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4" creationId="{5A406284-A337-47E0-A080-8CA9C6FB35A9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6" creationId="{997C5ECE-98BB-4E07-854C-DC37E8DB77C7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37" creationId="{2A7C4156-0927-422D-BF53-57ED2DBA65FB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46" creationId="{1F29FB49-B1B8-4E83-98D9-B7EE0F346424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47" creationId="{6C16983A-A178-46B3-BEF1-B3D1EC46DA5D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48" creationId="{D3FF8AF3-A66F-4940-84DF-83485C5B2CD7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49" creationId="{136D8578-7009-4A16-BC60-78DD91756B26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50" creationId="{59A853A0-F1B1-4381-861B-3E2387F64CAE}"/>
          </ac:spMkLst>
        </pc:spChg>
        <pc:spChg chg="add mod topLvl">
          <ac:chgData name="Syphax Ait oubelli" userId="ecf726b1934da71b" providerId="LiveId" clId="{12B2505A-184A-44CB-9C6A-86E5E22B2EEA}" dt="2021-09-15T09:46:48.855" v="1433" actId="1076"/>
          <ac:spMkLst>
            <pc:docMk/>
            <pc:sldMk cId="1710032799" sldId="377"/>
            <ac:spMk id="51" creationId="{53C428CD-987A-4535-87FE-4D401A093275}"/>
          </ac:spMkLst>
        </pc:spChg>
        <pc:spChg chg="add mod topLvl">
          <ac:chgData name="Syphax Ait oubelli" userId="ecf726b1934da71b" providerId="LiveId" clId="{12B2505A-184A-44CB-9C6A-86E5E22B2EEA}" dt="2021-09-15T09:46:30.195" v="1432"/>
          <ac:spMkLst>
            <pc:docMk/>
            <pc:sldMk cId="1710032799" sldId="377"/>
            <ac:spMk id="52" creationId="{18A3F0D3-72C1-430F-889F-5DCBF1B957FF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77" creationId="{504BBD22-0550-4DF0-8017-7834CFEC4878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95" creationId="{340F9238-F9FF-4623-A9C7-CFD17373B989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96" creationId="{D970F3FE-49AF-4DC8-8E31-FA88B22DCE8C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97" creationId="{7182752A-3899-4C18-A08E-1E8A5F30D04F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98" creationId="{4A2BFA46-0E7B-4DE6-B450-537DDDF48D89}"/>
          </ac:spMkLst>
        </pc:spChg>
        <pc:spChg chg="del">
          <ac:chgData name="Syphax Ait oubelli" userId="ecf726b1934da71b" providerId="LiveId" clId="{12B2505A-184A-44CB-9C6A-86E5E22B2EEA}" dt="2021-09-15T09:42:28.314" v="1313" actId="478"/>
          <ac:spMkLst>
            <pc:docMk/>
            <pc:sldMk cId="1710032799" sldId="377"/>
            <ac:spMk id="99" creationId="{92D4F0BF-2FB4-47BD-941F-997C84705173}"/>
          </ac:spMkLst>
        </pc:spChg>
        <pc:grpChg chg="add del mod">
          <ac:chgData name="Syphax Ait oubelli" userId="ecf726b1934da71b" providerId="LiveId" clId="{12B2505A-184A-44CB-9C6A-86E5E22B2EEA}" dt="2021-09-15T09:46:30.195" v="1432"/>
          <ac:grpSpMkLst>
            <pc:docMk/>
            <pc:sldMk cId="1710032799" sldId="377"/>
            <ac:grpSpMk id="5" creationId="{BFA68511-51BC-401F-B1D2-C5078C4C288D}"/>
          </ac:grpSpMkLst>
        </pc:grp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38" creationId="{9CBA9916-ABEC-4942-8B7B-515295269848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59" creationId="{65D91C07-7162-498D-9377-AC0FFB366642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63" creationId="{7840C5B9-252B-4EDF-8FF2-6A93F6C8F852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64" creationId="{54FD1048-63D5-470D-B52E-41A9F4390083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67" creationId="{D7DBEB13-EBE4-4E82-AC86-A0A99206E0AF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70" creationId="{E9559074-BF5A-4437-AEC0-68254247C3AE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73" creationId="{30B969BE-49CA-4021-B789-3703B3A66CFC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76" creationId="{33CF20C4-E2A6-46C8-92A0-6C129FC51658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79" creationId="{94606DB6-F4B0-4F81-90A1-02BA039E0A57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82" creationId="{C1469A45-9ACF-4376-8EE8-17C592B832AA}"/>
          </ac:cxnSpMkLst>
        </pc:cxnChg>
        <pc:cxnChg chg="del mod">
          <ac:chgData name="Syphax Ait oubelli" userId="ecf726b1934da71b" providerId="LiveId" clId="{12B2505A-184A-44CB-9C6A-86E5E22B2EEA}" dt="2021-09-15T09:42:28.314" v="1313" actId="478"/>
          <ac:cxnSpMkLst>
            <pc:docMk/>
            <pc:sldMk cId="1710032799" sldId="377"/>
            <ac:cxnSpMk id="100" creationId="{462B605E-FF73-4BF1-AECE-AD26814F3F96}"/>
          </ac:cxnSpMkLst>
        </pc:cxnChg>
      </pc:sldChg>
      <pc:sldChg chg="addSp delSp modSp add mod">
        <pc:chgData name="Syphax Ait oubelli" userId="ecf726b1934da71b" providerId="LiveId" clId="{12B2505A-184A-44CB-9C6A-86E5E22B2EEA}" dt="2021-09-15T09:50:16.220" v="1529"/>
        <pc:sldMkLst>
          <pc:docMk/>
          <pc:sldMk cId="2118856554" sldId="378"/>
        </pc:sldMkLst>
        <pc:spChg chg="add del mod">
          <ac:chgData name="Syphax Ait oubelli" userId="ecf726b1934da71b" providerId="LiveId" clId="{12B2505A-184A-44CB-9C6A-86E5E22B2EEA}" dt="2021-09-15T09:50:12.236" v="1526" actId="478"/>
          <ac:spMkLst>
            <pc:docMk/>
            <pc:sldMk cId="2118856554" sldId="378"/>
            <ac:spMk id="2" creationId="{EB0D307D-E828-408F-83DE-9157B055F37C}"/>
          </ac:spMkLst>
        </pc:spChg>
        <pc:spChg chg="del mod">
          <ac:chgData name="Syphax Ait oubelli" userId="ecf726b1934da71b" providerId="LiveId" clId="{12B2505A-184A-44CB-9C6A-86E5E22B2EEA}" dt="2021-09-15T09:49:13.597" v="1500" actId="478"/>
          <ac:spMkLst>
            <pc:docMk/>
            <pc:sldMk cId="2118856554" sldId="378"/>
            <ac:spMk id="3" creationId="{6874559B-6195-47BF-B72F-19F3D1C8221C}"/>
          </ac:spMkLst>
        </pc:spChg>
        <pc:spChg chg="add del mod">
          <ac:chgData name="Syphax Ait oubelli" userId="ecf726b1934da71b" providerId="LiveId" clId="{12B2505A-184A-44CB-9C6A-86E5E22B2EEA}" dt="2021-09-15T09:50:12.236" v="1526" actId="478"/>
          <ac:spMkLst>
            <pc:docMk/>
            <pc:sldMk cId="2118856554" sldId="378"/>
            <ac:spMk id="10" creationId="{0167F5B6-88AC-47D7-BB8A-B90D635722EF}"/>
          </ac:spMkLst>
        </pc:spChg>
        <pc:spChg chg="del mod">
          <ac:chgData name="Syphax Ait oubelli" userId="ecf726b1934da71b" providerId="LiveId" clId="{12B2505A-184A-44CB-9C6A-86E5E22B2EEA}" dt="2021-09-15T09:49:13.597" v="1500" actId="478"/>
          <ac:spMkLst>
            <pc:docMk/>
            <pc:sldMk cId="2118856554" sldId="378"/>
            <ac:spMk id="46" creationId="{1F29FB49-B1B8-4E83-98D9-B7EE0F346424}"/>
          </ac:spMkLst>
        </pc:spChg>
        <pc:spChg chg="del mod">
          <ac:chgData name="Syphax Ait oubelli" userId="ecf726b1934da71b" providerId="LiveId" clId="{12B2505A-184A-44CB-9C6A-86E5E22B2EEA}" dt="2021-09-15T09:49:13.597" v="1500" actId="478"/>
          <ac:spMkLst>
            <pc:docMk/>
            <pc:sldMk cId="2118856554" sldId="378"/>
            <ac:spMk id="48" creationId="{D3FF8AF3-A66F-4940-84DF-83485C5B2CD7}"/>
          </ac:spMkLst>
        </pc:spChg>
        <pc:spChg chg="del mod">
          <ac:chgData name="Syphax Ait oubelli" userId="ecf726b1934da71b" providerId="LiveId" clId="{12B2505A-184A-44CB-9C6A-86E5E22B2EEA}" dt="2021-09-15T09:49:13.597" v="1500" actId="478"/>
          <ac:spMkLst>
            <pc:docMk/>
            <pc:sldMk cId="2118856554" sldId="378"/>
            <ac:spMk id="49" creationId="{136D8578-7009-4A16-BC60-78DD91756B26}"/>
          </ac:spMkLst>
        </pc:spChg>
        <pc:spChg chg="mod topLvl">
          <ac:chgData name="Syphax Ait oubelli" userId="ecf726b1934da71b" providerId="LiveId" clId="{12B2505A-184A-44CB-9C6A-86E5E22B2EEA}" dt="2021-09-15T09:50:16.220" v="1529"/>
          <ac:spMkLst>
            <pc:docMk/>
            <pc:sldMk cId="2118856554" sldId="378"/>
            <ac:spMk id="50" creationId="{59A853A0-F1B1-4381-861B-3E2387F64CAE}"/>
          </ac:spMkLst>
        </pc:spChg>
        <pc:spChg chg="del mod">
          <ac:chgData name="Syphax Ait oubelli" userId="ecf726b1934da71b" providerId="LiveId" clId="{12B2505A-184A-44CB-9C6A-86E5E22B2EEA}" dt="2021-09-15T09:49:13.597" v="1500" actId="478"/>
          <ac:spMkLst>
            <pc:docMk/>
            <pc:sldMk cId="2118856554" sldId="378"/>
            <ac:spMk id="51" creationId="{53C428CD-987A-4535-87FE-4D401A093275}"/>
          </ac:spMkLst>
        </pc:spChg>
        <pc:spChg chg="mod topLvl">
          <ac:chgData name="Syphax Ait oubelli" userId="ecf726b1934da71b" providerId="LiveId" clId="{12B2505A-184A-44CB-9C6A-86E5E22B2EEA}" dt="2021-09-15T09:50:16.220" v="1529"/>
          <ac:spMkLst>
            <pc:docMk/>
            <pc:sldMk cId="2118856554" sldId="378"/>
            <ac:spMk id="52" creationId="{18A3F0D3-72C1-430F-889F-5DCBF1B957FF}"/>
          </ac:spMkLst>
        </pc:spChg>
        <pc:grpChg chg="add del mod">
          <ac:chgData name="Syphax Ait oubelli" userId="ecf726b1934da71b" providerId="LiveId" clId="{12B2505A-184A-44CB-9C6A-86E5E22B2EEA}" dt="2021-09-15T09:50:16.220" v="1529"/>
          <ac:grpSpMkLst>
            <pc:docMk/>
            <pc:sldMk cId="2118856554" sldId="378"/>
            <ac:grpSpMk id="4" creationId="{A5D1CB7E-BBDF-44CE-AFA3-AEAE87DCCBC9}"/>
          </ac:grpSpMkLst>
        </pc:grpChg>
      </pc:sldChg>
      <pc:sldChg chg="add">
        <pc:chgData name="Syphax Ait oubelli" userId="ecf726b1934da71b" providerId="LiveId" clId="{12B2505A-184A-44CB-9C6A-86E5E22B2EEA}" dt="2021-09-15T09:50:08.904" v="1524" actId="2890"/>
        <pc:sldMkLst>
          <pc:docMk/>
          <pc:sldMk cId="1223323576" sldId="379"/>
        </pc:sldMkLst>
      </pc:sldChg>
      <pc:sldChg chg="addSp delSp modSp add mod">
        <pc:chgData name="Syphax Ait oubelli" userId="ecf726b1934da71b" providerId="LiveId" clId="{12B2505A-184A-44CB-9C6A-86E5E22B2EEA}" dt="2021-09-15T09:52:43.445" v="1571" actId="20577"/>
        <pc:sldMkLst>
          <pc:docMk/>
          <pc:sldMk cId="3215216498" sldId="380"/>
        </pc:sldMkLst>
        <pc:spChg chg="mod topLvl">
          <ac:chgData name="Syphax Ait oubelli" userId="ecf726b1934da71b" providerId="LiveId" clId="{12B2505A-184A-44CB-9C6A-86E5E22B2EEA}" dt="2021-09-15T09:50:59.379" v="1539"/>
          <ac:spMkLst>
            <pc:docMk/>
            <pc:sldMk cId="3215216498" sldId="380"/>
            <ac:spMk id="2" creationId="{EB0D307D-E828-408F-83DE-9157B055F37C}"/>
          </ac:spMkLst>
        </pc:spChg>
        <pc:spChg chg="add mod">
          <ac:chgData name="Syphax Ait oubelli" userId="ecf726b1934da71b" providerId="LiveId" clId="{12B2505A-184A-44CB-9C6A-86E5E22B2EEA}" dt="2021-09-15T09:52:43.445" v="1571" actId="20577"/>
          <ac:spMkLst>
            <pc:docMk/>
            <pc:sldMk cId="3215216498" sldId="380"/>
            <ac:spMk id="4" creationId="{7A7D94B8-D609-435C-A886-B7681700E4E2}"/>
          </ac:spMkLst>
        </pc:spChg>
        <pc:spChg chg="mod topLvl">
          <ac:chgData name="Syphax Ait oubelli" userId="ecf726b1934da71b" providerId="LiveId" clId="{12B2505A-184A-44CB-9C6A-86E5E22B2EEA}" dt="2021-09-15T09:52:14.216" v="1554" actId="403"/>
          <ac:spMkLst>
            <pc:docMk/>
            <pc:sldMk cId="3215216498" sldId="380"/>
            <ac:spMk id="10" creationId="{0167F5B6-88AC-47D7-BB8A-B90D635722EF}"/>
          </ac:spMkLst>
        </pc:spChg>
        <pc:spChg chg="mod topLvl">
          <ac:chgData name="Syphax Ait oubelli" userId="ecf726b1934da71b" providerId="LiveId" clId="{12B2505A-184A-44CB-9C6A-86E5E22B2EEA}" dt="2021-09-15T09:51:08.083" v="1542" actId="1076"/>
          <ac:spMkLst>
            <pc:docMk/>
            <pc:sldMk cId="3215216498" sldId="380"/>
            <ac:spMk id="50" creationId="{59A853A0-F1B1-4381-861B-3E2387F64CAE}"/>
          </ac:spMkLst>
        </pc:spChg>
        <pc:spChg chg="mod topLvl">
          <ac:chgData name="Syphax Ait oubelli" userId="ecf726b1934da71b" providerId="LiveId" clId="{12B2505A-184A-44CB-9C6A-86E5E22B2EEA}" dt="2021-09-15T09:51:08.083" v="1542" actId="1076"/>
          <ac:spMkLst>
            <pc:docMk/>
            <pc:sldMk cId="3215216498" sldId="380"/>
            <ac:spMk id="52" creationId="{18A3F0D3-72C1-430F-889F-5DCBF1B957FF}"/>
          </ac:spMkLst>
        </pc:spChg>
        <pc:grpChg chg="add del mod">
          <ac:chgData name="Syphax Ait oubelli" userId="ecf726b1934da71b" providerId="LiveId" clId="{12B2505A-184A-44CB-9C6A-86E5E22B2EEA}" dt="2021-09-15T09:50:59.379" v="1539"/>
          <ac:grpSpMkLst>
            <pc:docMk/>
            <pc:sldMk cId="3215216498" sldId="380"/>
            <ac:grpSpMk id="3" creationId="{9A9BCE22-35B5-42ED-BB34-A5B3D2DB0B47}"/>
          </ac:grpSpMkLst>
        </pc:grpChg>
      </pc:sldChg>
      <pc:sldChg chg="addSp delSp modSp add mod">
        <pc:chgData name="Syphax Ait oubelli" userId="ecf726b1934da71b" providerId="LiveId" clId="{12B2505A-184A-44CB-9C6A-86E5E22B2EEA}" dt="2021-09-15T09:54:06.523" v="1608" actId="1076"/>
        <pc:sldMkLst>
          <pc:docMk/>
          <pc:sldMk cId="290410484" sldId="381"/>
        </pc:sldMkLst>
        <pc:spChg chg="del">
          <ac:chgData name="Syphax Ait oubelli" userId="ecf726b1934da71b" providerId="LiveId" clId="{12B2505A-184A-44CB-9C6A-86E5E22B2EEA}" dt="2021-09-15T09:53:47.476" v="1573" actId="478"/>
          <ac:spMkLst>
            <pc:docMk/>
            <pc:sldMk cId="290410484" sldId="381"/>
            <ac:spMk id="2" creationId="{EB0D307D-E828-408F-83DE-9157B055F37C}"/>
          </ac:spMkLst>
        </pc:spChg>
        <pc:spChg chg="add mod">
          <ac:chgData name="Syphax Ait oubelli" userId="ecf726b1934da71b" providerId="LiveId" clId="{12B2505A-184A-44CB-9C6A-86E5E22B2EEA}" dt="2021-09-15T09:54:06.523" v="1608" actId="1076"/>
          <ac:spMkLst>
            <pc:docMk/>
            <pc:sldMk cId="290410484" sldId="381"/>
            <ac:spMk id="3" creationId="{FA0AB8C5-806C-4720-AE61-DF5C67D0DB38}"/>
          </ac:spMkLst>
        </pc:spChg>
        <pc:spChg chg="del">
          <ac:chgData name="Syphax Ait oubelli" userId="ecf726b1934da71b" providerId="LiveId" clId="{12B2505A-184A-44CB-9C6A-86E5E22B2EEA}" dt="2021-09-15T09:53:47.476" v="1573" actId="478"/>
          <ac:spMkLst>
            <pc:docMk/>
            <pc:sldMk cId="290410484" sldId="381"/>
            <ac:spMk id="4" creationId="{7A7D94B8-D609-435C-A886-B7681700E4E2}"/>
          </ac:spMkLst>
        </pc:spChg>
        <pc:spChg chg="del">
          <ac:chgData name="Syphax Ait oubelli" userId="ecf726b1934da71b" providerId="LiveId" clId="{12B2505A-184A-44CB-9C6A-86E5E22B2EEA}" dt="2021-09-15T09:53:47.476" v="1573" actId="478"/>
          <ac:spMkLst>
            <pc:docMk/>
            <pc:sldMk cId="290410484" sldId="381"/>
            <ac:spMk id="10" creationId="{0167F5B6-88AC-47D7-BB8A-B90D635722EF}"/>
          </ac:spMkLst>
        </pc:spChg>
        <pc:spChg chg="del">
          <ac:chgData name="Syphax Ait oubelli" userId="ecf726b1934da71b" providerId="LiveId" clId="{12B2505A-184A-44CB-9C6A-86E5E22B2EEA}" dt="2021-09-15T09:53:47.476" v="1573" actId="478"/>
          <ac:spMkLst>
            <pc:docMk/>
            <pc:sldMk cId="290410484" sldId="381"/>
            <ac:spMk id="50" creationId="{59A853A0-F1B1-4381-861B-3E2387F64CAE}"/>
          </ac:spMkLst>
        </pc:spChg>
        <pc:spChg chg="del">
          <ac:chgData name="Syphax Ait oubelli" userId="ecf726b1934da71b" providerId="LiveId" clId="{12B2505A-184A-44CB-9C6A-86E5E22B2EEA}" dt="2021-09-15T09:53:47.476" v="1573" actId="478"/>
          <ac:spMkLst>
            <pc:docMk/>
            <pc:sldMk cId="290410484" sldId="381"/>
            <ac:spMk id="52" creationId="{18A3F0D3-72C1-430F-889F-5DCBF1B957FF}"/>
          </ac:spMkLst>
        </pc:spChg>
      </pc:sldChg>
      <pc:sldChg chg="addSp delSp modSp add mod">
        <pc:chgData name="Syphax Ait oubelli" userId="ecf726b1934da71b" providerId="LiveId" clId="{12B2505A-184A-44CB-9C6A-86E5E22B2EEA}" dt="2021-09-15T09:55:50.422" v="1620"/>
        <pc:sldMkLst>
          <pc:docMk/>
          <pc:sldMk cId="1124980712" sldId="382"/>
        </pc:sldMkLst>
        <pc:spChg chg="mod topLvl">
          <ac:chgData name="Syphax Ait oubelli" userId="ecf726b1934da71b" providerId="LiveId" clId="{12B2505A-184A-44CB-9C6A-86E5E22B2EEA}" dt="2021-09-15T09:55:50.422" v="1620"/>
          <ac:spMkLst>
            <pc:docMk/>
            <pc:sldMk cId="1124980712" sldId="382"/>
            <ac:spMk id="3" creationId="{FA0AB8C5-806C-4720-AE61-DF5C67D0DB38}"/>
          </ac:spMkLst>
        </pc:spChg>
        <pc:spChg chg="add mod topLvl">
          <ac:chgData name="Syphax Ait oubelli" userId="ecf726b1934da71b" providerId="LiveId" clId="{12B2505A-184A-44CB-9C6A-86E5E22B2EEA}" dt="2021-09-15T09:55:50.422" v="1620"/>
          <ac:spMkLst>
            <pc:docMk/>
            <pc:sldMk cId="1124980712" sldId="382"/>
            <ac:spMk id="4" creationId="{CC4B385E-26BA-40BA-B0A0-97759A7E6E4B}"/>
          </ac:spMkLst>
        </pc:spChg>
        <pc:spChg chg="add mod topLvl">
          <ac:chgData name="Syphax Ait oubelli" userId="ecf726b1934da71b" providerId="LiveId" clId="{12B2505A-184A-44CB-9C6A-86E5E22B2EEA}" dt="2021-09-15T09:55:50.422" v="1620"/>
          <ac:spMkLst>
            <pc:docMk/>
            <pc:sldMk cId="1124980712" sldId="382"/>
            <ac:spMk id="5" creationId="{406783D8-DE45-49BD-8E66-A9A2A3B41F8D}"/>
          </ac:spMkLst>
        </pc:spChg>
        <pc:spChg chg="add mod topLvl">
          <ac:chgData name="Syphax Ait oubelli" userId="ecf726b1934da71b" providerId="LiveId" clId="{12B2505A-184A-44CB-9C6A-86E5E22B2EEA}" dt="2021-09-15T09:55:50.422" v="1620"/>
          <ac:spMkLst>
            <pc:docMk/>
            <pc:sldMk cId="1124980712" sldId="382"/>
            <ac:spMk id="6" creationId="{B7E12D30-5DA9-4FD5-BC55-DD27E0FC87C6}"/>
          </ac:spMkLst>
        </pc:spChg>
        <pc:spChg chg="add mod topLvl">
          <ac:chgData name="Syphax Ait oubelli" userId="ecf726b1934da71b" providerId="LiveId" clId="{12B2505A-184A-44CB-9C6A-86E5E22B2EEA}" dt="2021-09-15T09:55:50.422" v="1620"/>
          <ac:spMkLst>
            <pc:docMk/>
            <pc:sldMk cId="1124980712" sldId="382"/>
            <ac:spMk id="7" creationId="{A7AF336A-BE7E-490A-B15B-C763EA5045C2}"/>
          </ac:spMkLst>
        </pc:spChg>
        <pc:grpChg chg="add del mod">
          <ac:chgData name="Syphax Ait oubelli" userId="ecf726b1934da71b" providerId="LiveId" clId="{12B2505A-184A-44CB-9C6A-86E5E22B2EEA}" dt="2021-09-15T09:55:50.422" v="1620"/>
          <ac:grpSpMkLst>
            <pc:docMk/>
            <pc:sldMk cId="1124980712" sldId="382"/>
            <ac:grpSpMk id="2" creationId="{8D28E3FB-8D4B-4EEE-93A3-B37F2942BDF5}"/>
          </ac:grpSpMkLst>
        </pc:grpChg>
      </pc:sldChg>
      <pc:sldChg chg="addSp delSp modSp add mod">
        <pc:chgData name="Syphax Ait oubelli" userId="ecf726b1934da71b" providerId="LiveId" clId="{12B2505A-184A-44CB-9C6A-86E5E22B2EEA}" dt="2021-09-15T09:57:32.324" v="1707" actId="1076"/>
        <pc:sldMkLst>
          <pc:docMk/>
          <pc:sldMk cId="3932348555" sldId="383"/>
        </pc:sldMkLst>
        <pc:spChg chg="mod">
          <ac:chgData name="Syphax Ait oubelli" userId="ecf726b1934da71b" providerId="LiveId" clId="{12B2505A-184A-44CB-9C6A-86E5E22B2EEA}" dt="2021-09-15T09:56:33.687" v="1639" actId="1076"/>
          <ac:spMkLst>
            <pc:docMk/>
            <pc:sldMk cId="3932348555" sldId="383"/>
            <ac:spMk id="3" creationId="{FA0AB8C5-806C-4720-AE61-DF5C67D0DB38}"/>
          </ac:spMkLst>
        </pc:spChg>
        <pc:spChg chg="del">
          <ac:chgData name="Syphax Ait oubelli" userId="ecf726b1934da71b" providerId="LiveId" clId="{12B2505A-184A-44CB-9C6A-86E5E22B2EEA}" dt="2021-09-15T09:56:23.997" v="1622" actId="478"/>
          <ac:spMkLst>
            <pc:docMk/>
            <pc:sldMk cId="3932348555" sldId="383"/>
            <ac:spMk id="4" creationId="{CC4B385E-26BA-40BA-B0A0-97759A7E6E4B}"/>
          </ac:spMkLst>
        </pc:spChg>
        <pc:spChg chg="del">
          <ac:chgData name="Syphax Ait oubelli" userId="ecf726b1934da71b" providerId="LiveId" clId="{12B2505A-184A-44CB-9C6A-86E5E22B2EEA}" dt="2021-09-15T09:56:23.997" v="1622" actId="478"/>
          <ac:spMkLst>
            <pc:docMk/>
            <pc:sldMk cId="3932348555" sldId="383"/>
            <ac:spMk id="5" creationId="{406783D8-DE45-49BD-8E66-A9A2A3B41F8D}"/>
          </ac:spMkLst>
        </pc:spChg>
        <pc:spChg chg="del">
          <ac:chgData name="Syphax Ait oubelli" userId="ecf726b1934da71b" providerId="LiveId" clId="{12B2505A-184A-44CB-9C6A-86E5E22B2EEA}" dt="2021-09-15T09:56:23.997" v="1622" actId="478"/>
          <ac:spMkLst>
            <pc:docMk/>
            <pc:sldMk cId="3932348555" sldId="383"/>
            <ac:spMk id="6" creationId="{B7E12D30-5DA9-4FD5-BC55-DD27E0FC87C6}"/>
          </ac:spMkLst>
        </pc:spChg>
        <pc:spChg chg="del">
          <ac:chgData name="Syphax Ait oubelli" userId="ecf726b1934da71b" providerId="LiveId" clId="{12B2505A-184A-44CB-9C6A-86E5E22B2EEA}" dt="2021-09-15T09:56:23.997" v="1622" actId="478"/>
          <ac:spMkLst>
            <pc:docMk/>
            <pc:sldMk cId="3932348555" sldId="383"/>
            <ac:spMk id="7" creationId="{A7AF336A-BE7E-490A-B15B-C763EA5045C2}"/>
          </ac:spMkLst>
        </pc:spChg>
        <pc:spChg chg="add mod">
          <ac:chgData name="Syphax Ait oubelli" userId="ecf726b1934da71b" providerId="LiveId" clId="{12B2505A-184A-44CB-9C6A-86E5E22B2EEA}" dt="2021-09-15T09:57:04.867" v="1672" actId="207"/>
          <ac:spMkLst>
            <pc:docMk/>
            <pc:sldMk cId="3932348555" sldId="383"/>
            <ac:spMk id="8" creationId="{F39F0BF6-52F0-48DC-A8EE-F0A5317EDEC2}"/>
          </ac:spMkLst>
        </pc:spChg>
        <pc:spChg chg="add mod">
          <ac:chgData name="Syphax Ait oubelli" userId="ecf726b1934da71b" providerId="LiveId" clId="{12B2505A-184A-44CB-9C6A-86E5E22B2EEA}" dt="2021-09-15T09:57:32.324" v="1707" actId="1076"/>
          <ac:spMkLst>
            <pc:docMk/>
            <pc:sldMk cId="3932348555" sldId="383"/>
            <ac:spMk id="9" creationId="{F0B2FABB-1A04-41D9-BD7F-4DDA0490D018}"/>
          </ac:spMkLst>
        </pc:spChg>
      </pc:sldChg>
      <pc:sldChg chg="addSp modSp add mod">
        <pc:chgData name="Syphax Ait oubelli" userId="ecf726b1934da71b" providerId="LiveId" clId="{12B2505A-184A-44CB-9C6A-86E5E22B2EEA}" dt="2021-09-15T09:59:17.987" v="1804" actId="948"/>
        <pc:sldMkLst>
          <pc:docMk/>
          <pc:sldMk cId="3126034173" sldId="384"/>
        </pc:sldMkLst>
        <pc:spChg chg="add mod">
          <ac:chgData name="Syphax Ait oubelli" userId="ecf726b1934da71b" providerId="LiveId" clId="{12B2505A-184A-44CB-9C6A-86E5E22B2EEA}" dt="2021-09-15T09:58:40.493" v="1767" actId="1076"/>
          <ac:spMkLst>
            <pc:docMk/>
            <pc:sldMk cId="3126034173" sldId="384"/>
            <ac:spMk id="5" creationId="{DB2DC21A-E59F-486E-837B-0D0BDC2DA216}"/>
          </ac:spMkLst>
        </pc:spChg>
        <pc:spChg chg="add mod">
          <ac:chgData name="Syphax Ait oubelli" userId="ecf726b1934da71b" providerId="LiveId" clId="{12B2505A-184A-44CB-9C6A-86E5E22B2EEA}" dt="2021-09-15T09:58:47.182" v="1775" actId="1076"/>
          <ac:spMkLst>
            <pc:docMk/>
            <pc:sldMk cId="3126034173" sldId="384"/>
            <ac:spMk id="6" creationId="{630E2FB5-CDE9-4F5C-972B-9CF386ECCAF3}"/>
          </ac:spMkLst>
        </pc:spChg>
        <pc:spChg chg="add mod">
          <ac:chgData name="Syphax Ait oubelli" userId="ecf726b1934da71b" providerId="LiveId" clId="{12B2505A-184A-44CB-9C6A-86E5E22B2EEA}" dt="2021-09-15T09:58:51.618" v="1780" actId="1076"/>
          <ac:spMkLst>
            <pc:docMk/>
            <pc:sldMk cId="3126034173" sldId="384"/>
            <ac:spMk id="7" creationId="{4A6FC32C-33F8-4459-A560-1E1CE0ABE87B}"/>
          </ac:spMkLst>
        </pc:spChg>
        <pc:spChg chg="add mod">
          <ac:chgData name="Syphax Ait oubelli" userId="ecf726b1934da71b" providerId="LiveId" clId="{12B2505A-184A-44CB-9C6A-86E5E22B2EEA}" dt="2021-09-15T09:58:56.540" v="1784" actId="1076"/>
          <ac:spMkLst>
            <pc:docMk/>
            <pc:sldMk cId="3126034173" sldId="384"/>
            <ac:spMk id="10" creationId="{040A2FAF-03C8-4557-8781-BA088FC5BB04}"/>
          </ac:spMkLst>
        </pc:spChg>
        <pc:spChg chg="add mod">
          <ac:chgData name="Syphax Ait oubelli" userId="ecf726b1934da71b" providerId="LiveId" clId="{12B2505A-184A-44CB-9C6A-86E5E22B2EEA}" dt="2021-09-15T09:59:02.300" v="1787" actId="1076"/>
          <ac:spMkLst>
            <pc:docMk/>
            <pc:sldMk cId="3126034173" sldId="384"/>
            <ac:spMk id="11" creationId="{40662FEC-78F2-49F4-9B3F-6724AE614708}"/>
          </ac:spMkLst>
        </pc:spChg>
        <pc:spChg chg="add mod">
          <ac:chgData name="Syphax Ait oubelli" userId="ecf726b1934da71b" providerId="LiveId" clId="{12B2505A-184A-44CB-9C6A-86E5E22B2EEA}" dt="2021-09-15T09:59:10.091" v="1798" actId="1038"/>
          <ac:spMkLst>
            <pc:docMk/>
            <pc:sldMk cId="3126034173" sldId="384"/>
            <ac:spMk id="12" creationId="{AD336427-9617-487E-BEE9-7B32828F5C00}"/>
          </ac:spMkLst>
        </pc:spChg>
        <pc:spChg chg="add mod">
          <ac:chgData name="Syphax Ait oubelli" userId="ecf726b1934da71b" providerId="LiveId" clId="{12B2505A-184A-44CB-9C6A-86E5E22B2EEA}" dt="2021-09-15T09:59:15.844" v="1802" actId="1038"/>
          <ac:spMkLst>
            <pc:docMk/>
            <pc:sldMk cId="3126034173" sldId="384"/>
            <ac:spMk id="13" creationId="{8DECD077-A9FA-4334-8662-5EE83E990765}"/>
          </ac:spMkLst>
        </pc:spChg>
        <pc:spChg chg="add mod">
          <ac:chgData name="Syphax Ait oubelli" userId="ecf726b1934da71b" providerId="LiveId" clId="{12B2505A-184A-44CB-9C6A-86E5E22B2EEA}" dt="2021-09-15T09:59:17.987" v="1804" actId="948"/>
          <ac:spMkLst>
            <pc:docMk/>
            <pc:sldMk cId="3126034173" sldId="384"/>
            <ac:spMk id="14" creationId="{CC8DBAAD-BD57-4826-9E5F-7CA7C1A0D2FA}"/>
          </ac:spMkLst>
        </pc:spChg>
      </pc:sldChg>
      <pc:sldChg chg="addSp modSp add mod">
        <pc:chgData name="Syphax Ait oubelli" userId="ecf726b1934da71b" providerId="LiveId" clId="{12B2505A-184A-44CB-9C6A-86E5E22B2EEA}" dt="2021-09-15T09:59:41.612" v="1827" actId="1076"/>
        <pc:sldMkLst>
          <pc:docMk/>
          <pc:sldMk cId="658601988" sldId="385"/>
        </pc:sldMkLst>
        <pc:spChg chg="add mod">
          <ac:chgData name="Syphax Ait oubelli" userId="ecf726b1934da71b" providerId="LiveId" clId="{12B2505A-184A-44CB-9C6A-86E5E22B2EEA}" dt="2021-09-15T09:59:41.612" v="1827" actId="1076"/>
          <ac:spMkLst>
            <pc:docMk/>
            <pc:sldMk cId="658601988" sldId="385"/>
            <ac:spMk id="15" creationId="{22ABA1EB-2877-4A23-8456-F46E37DA8907}"/>
          </ac:spMkLst>
        </pc:spChg>
      </pc:sldChg>
      <pc:sldChg chg="addSp modSp add mod">
        <pc:chgData name="Syphax Ait oubelli" userId="ecf726b1934da71b" providerId="LiveId" clId="{12B2505A-184A-44CB-9C6A-86E5E22B2EEA}" dt="2021-09-15T10:00:15.084" v="1855" actId="207"/>
        <pc:sldMkLst>
          <pc:docMk/>
          <pc:sldMk cId="2067606318" sldId="386"/>
        </pc:sldMkLst>
        <pc:spChg chg="add mod">
          <ac:chgData name="Syphax Ait oubelli" userId="ecf726b1934da71b" providerId="LiveId" clId="{12B2505A-184A-44CB-9C6A-86E5E22B2EEA}" dt="2021-09-15T10:00:15.084" v="1855" actId="207"/>
          <ac:spMkLst>
            <pc:docMk/>
            <pc:sldMk cId="2067606318" sldId="386"/>
            <ac:spMk id="16" creationId="{D963FAFA-D54E-47C6-9613-A9738EF71665}"/>
          </ac:spMkLst>
        </pc:spChg>
      </pc:sldChg>
      <pc:sldChg chg="modSp add mod">
        <pc:chgData name="Syphax Ait oubelli" userId="ecf726b1934da71b" providerId="LiveId" clId="{12B2505A-184A-44CB-9C6A-86E5E22B2EEA}" dt="2021-09-15T10:06:26.275" v="1864" actId="20577"/>
        <pc:sldMkLst>
          <pc:docMk/>
          <pc:sldMk cId="1771767951" sldId="387"/>
        </pc:sldMkLst>
        <pc:spChg chg="mod">
          <ac:chgData name="Syphax Ait oubelli" userId="ecf726b1934da71b" providerId="LiveId" clId="{12B2505A-184A-44CB-9C6A-86E5E22B2EEA}" dt="2021-09-15T10:06:26.275" v="1864" actId="20577"/>
          <ac:spMkLst>
            <pc:docMk/>
            <pc:sldMk cId="1771767951" sldId="387"/>
            <ac:spMk id="4" creationId="{017386AD-B4D7-4649-A202-90544563DDB9}"/>
          </ac:spMkLst>
        </pc:spChg>
        <pc:spChg chg="mod">
          <ac:chgData name="Syphax Ait oubelli" userId="ecf726b1934da71b" providerId="LiveId" clId="{12B2505A-184A-44CB-9C6A-86E5E22B2EEA}" dt="2021-09-15T10:06:25.395" v="1862" actId="20577"/>
          <ac:spMkLst>
            <pc:docMk/>
            <pc:sldMk cId="1771767951" sldId="387"/>
            <ac:spMk id="5" creationId="{4C5CDCE8-1C46-4632-B0BB-F0B6C89BBA81}"/>
          </ac:spMkLst>
        </pc:spChg>
        <pc:spChg chg="mod">
          <ac:chgData name="Syphax Ait oubelli" userId="ecf726b1934da71b" providerId="LiveId" clId="{12B2505A-184A-44CB-9C6A-86E5E22B2EEA}" dt="2021-09-15T10:06:24.615" v="1860" actId="20577"/>
          <ac:spMkLst>
            <pc:docMk/>
            <pc:sldMk cId="1771767951" sldId="387"/>
            <ac:spMk id="6" creationId="{B0B84CED-5E9A-4E09-9122-EC5FD86BF7CA}"/>
          </ac:spMkLst>
        </pc:spChg>
        <pc:spChg chg="mod">
          <ac:chgData name="Syphax Ait oubelli" userId="ecf726b1934da71b" providerId="LiveId" clId="{12B2505A-184A-44CB-9C6A-86E5E22B2EEA}" dt="2021-09-15T10:06:23.773" v="1858" actId="20577"/>
          <ac:spMkLst>
            <pc:docMk/>
            <pc:sldMk cId="1771767951" sldId="387"/>
            <ac:spMk id="7" creationId="{70CB582C-72C7-4A66-A6AA-ADF22102BF2B}"/>
          </ac:spMkLst>
        </pc:spChg>
      </pc:sldChg>
      <pc:sldChg chg="addSp delSp modSp add mod">
        <pc:chgData name="Syphax Ait oubelli" userId="ecf726b1934da71b" providerId="LiveId" clId="{12B2505A-184A-44CB-9C6A-86E5E22B2EEA}" dt="2021-09-15T10:09:49.482" v="1916" actId="1076"/>
        <pc:sldMkLst>
          <pc:docMk/>
          <pc:sldMk cId="2395209636" sldId="388"/>
        </pc:sldMkLst>
        <pc:spChg chg="add mod">
          <ac:chgData name="Syphax Ait oubelli" userId="ecf726b1934da71b" providerId="LiveId" clId="{12B2505A-184A-44CB-9C6A-86E5E22B2EEA}" dt="2021-09-15T10:07:29.190" v="1907" actId="1076"/>
          <ac:spMkLst>
            <pc:docMk/>
            <pc:sldMk cId="2395209636" sldId="388"/>
            <ac:spMk id="2" creationId="{2964424E-3FF0-4338-8793-FF046D7313CA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3" creationId="{FF248684-B4E3-4E60-B099-899270EFE89F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4" creationId="{017386AD-B4D7-4649-A202-90544563DDB9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5" creationId="{4C5CDCE8-1C46-4632-B0BB-F0B6C89BBA81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6" creationId="{B0B84CED-5E9A-4E09-9122-EC5FD86BF7CA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7" creationId="{70CB582C-72C7-4A66-A6AA-ADF22102BF2B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8" creationId="{4C1539C2-8F8D-4C39-9B84-DD0468D5706B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9" creationId="{F4DEB535-7860-4959-A434-20BDA4FE6DF3}"/>
          </ac:spMkLst>
        </pc:spChg>
        <pc:spChg chg="del">
          <ac:chgData name="Syphax Ait oubelli" userId="ecf726b1934da71b" providerId="LiveId" clId="{12B2505A-184A-44CB-9C6A-86E5E22B2EEA}" dt="2021-09-15T10:06:44.433" v="1866" actId="478"/>
          <ac:spMkLst>
            <pc:docMk/>
            <pc:sldMk cId="2395209636" sldId="388"/>
            <ac:spMk id="10" creationId="{DC02051A-705C-4B81-BF26-138A85BEA213}"/>
          </ac:spMkLst>
        </pc:spChg>
        <pc:spChg chg="add mod">
          <ac:chgData name="Syphax Ait oubelli" userId="ecf726b1934da71b" providerId="LiveId" clId="{12B2505A-184A-44CB-9C6A-86E5E22B2EEA}" dt="2021-09-15T10:09:49.482" v="1916" actId="1076"/>
          <ac:spMkLst>
            <pc:docMk/>
            <pc:sldMk cId="2395209636" sldId="388"/>
            <ac:spMk id="11" creationId="{737716CB-F014-4572-BC82-ABA774EACE05}"/>
          </ac:spMkLst>
        </pc:spChg>
        <pc:spChg chg="add mod">
          <ac:chgData name="Syphax Ait oubelli" userId="ecf726b1934da71b" providerId="LiveId" clId="{12B2505A-184A-44CB-9C6A-86E5E22B2EEA}" dt="2021-09-15T10:07:01.749" v="1872" actId="1076"/>
          <ac:spMkLst>
            <pc:docMk/>
            <pc:sldMk cId="2395209636" sldId="388"/>
            <ac:spMk id="12" creationId="{817BA26A-3DC8-4C5B-82A7-E6CB3A5CD623}"/>
          </ac:spMkLst>
        </pc:spChg>
        <pc:spChg chg="add mod">
          <ac:chgData name="Syphax Ait oubelli" userId="ecf726b1934da71b" providerId="LiveId" clId="{12B2505A-184A-44CB-9C6A-86E5E22B2EEA}" dt="2021-09-15T10:09:49.482" v="1916" actId="1076"/>
          <ac:spMkLst>
            <pc:docMk/>
            <pc:sldMk cId="2395209636" sldId="388"/>
            <ac:spMk id="13" creationId="{8D291068-BC20-4354-A8CF-C10AF0785BDE}"/>
          </ac:spMkLst>
        </pc:spChg>
      </pc:sldChg>
      <pc:sldChg chg="addSp delSp modSp add">
        <pc:chgData name="Syphax Ait oubelli" userId="ecf726b1934da71b" providerId="LiveId" clId="{12B2505A-184A-44CB-9C6A-86E5E22B2EEA}" dt="2021-09-15T10:10:10.811" v="1922"/>
        <pc:sldMkLst>
          <pc:docMk/>
          <pc:sldMk cId="2445980571" sldId="389"/>
        </pc:sldMkLst>
        <pc:spChg chg="del">
          <ac:chgData name="Syphax Ait oubelli" userId="ecf726b1934da71b" providerId="LiveId" clId="{12B2505A-184A-44CB-9C6A-86E5E22B2EEA}" dt="2021-09-15T10:10:03.955" v="1918" actId="478"/>
          <ac:spMkLst>
            <pc:docMk/>
            <pc:sldMk cId="2445980571" sldId="389"/>
            <ac:spMk id="2" creationId="{2964424E-3FF0-4338-8793-FF046D7313CA}"/>
          </ac:spMkLst>
        </pc:spChg>
        <pc:spChg chg="mod topLvl">
          <ac:chgData name="Syphax Ait oubelli" userId="ecf726b1934da71b" providerId="LiveId" clId="{12B2505A-184A-44CB-9C6A-86E5E22B2EEA}" dt="2021-09-15T10:10:10.811" v="1922"/>
          <ac:spMkLst>
            <pc:docMk/>
            <pc:sldMk cId="2445980571" sldId="389"/>
            <ac:spMk id="11" creationId="{737716CB-F014-4572-BC82-ABA774EACE05}"/>
          </ac:spMkLst>
        </pc:spChg>
        <pc:spChg chg="del">
          <ac:chgData name="Syphax Ait oubelli" userId="ecf726b1934da71b" providerId="LiveId" clId="{12B2505A-184A-44CB-9C6A-86E5E22B2EEA}" dt="2021-09-15T10:10:03.955" v="1918" actId="478"/>
          <ac:spMkLst>
            <pc:docMk/>
            <pc:sldMk cId="2445980571" sldId="389"/>
            <ac:spMk id="12" creationId="{817BA26A-3DC8-4C5B-82A7-E6CB3A5CD623}"/>
          </ac:spMkLst>
        </pc:spChg>
        <pc:spChg chg="mod topLvl">
          <ac:chgData name="Syphax Ait oubelli" userId="ecf726b1934da71b" providerId="LiveId" clId="{12B2505A-184A-44CB-9C6A-86E5E22B2EEA}" dt="2021-09-15T10:10:10.811" v="1922"/>
          <ac:spMkLst>
            <pc:docMk/>
            <pc:sldMk cId="2445980571" sldId="389"/>
            <ac:spMk id="13" creationId="{8D291068-BC20-4354-A8CF-C10AF0785BDE}"/>
          </ac:spMkLst>
        </pc:spChg>
        <pc:grpChg chg="add del mod">
          <ac:chgData name="Syphax Ait oubelli" userId="ecf726b1934da71b" providerId="LiveId" clId="{12B2505A-184A-44CB-9C6A-86E5E22B2EEA}" dt="2021-09-15T10:10:10.811" v="1922"/>
          <ac:grpSpMkLst>
            <pc:docMk/>
            <pc:sldMk cId="2445980571" sldId="389"/>
            <ac:grpSpMk id="3" creationId="{BE016AF4-5B3F-4C32-9A85-52D13708DE5D}"/>
          </ac:grpSpMkLst>
        </pc:grpChg>
      </pc:sldChg>
      <pc:sldChg chg="addSp delSp modSp add mod">
        <pc:chgData name="Syphax Ait oubelli" userId="ecf726b1934da71b" providerId="LiveId" clId="{12B2505A-184A-44CB-9C6A-86E5E22B2EEA}" dt="2021-09-16T09:38:15.106" v="3811" actId="20577"/>
        <pc:sldMkLst>
          <pc:docMk/>
          <pc:sldMk cId="3400791840" sldId="390"/>
        </pc:sldMkLst>
        <pc:spChg chg="add mod topLvl">
          <ac:chgData name="Syphax Ait oubelli" userId="ecf726b1934da71b" providerId="LiveId" clId="{12B2505A-184A-44CB-9C6A-86E5E22B2EEA}" dt="2021-09-16T09:38:03.769" v="3772" actId="20577"/>
          <ac:spMkLst>
            <pc:docMk/>
            <pc:sldMk cId="3400791840" sldId="390"/>
            <ac:spMk id="2" creationId="{273DE380-22DD-44C5-9BCB-F8FF7BE2353A}"/>
          </ac:spMkLst>
        </pc:spChg>
        <pc:spChg chg="add mod">
          <ac:chgData name="Syphax Ait oubelli" userId="ecf726b1934da71b" providerId="LiveId" clId="{12B2505A-184A-44CB-9C6A-86E5E22B2EEA}" dt="2021-09-15T10:20:14.971" v="1943" actId="571"/>
          <ac:spMkLst>
            <pc:docMk/>
            <pc:sldMk cId="3400791840" sldId="390"/>
            <ac:spMk id="5" creationId="{28E1C52C-1F04-481A-93F9-629B3035BFCF}"/>
          </ac:spMkLst>
        </pc:spChg>
        <pc:spChg chg="add mod">
          <ac:chgData name="Syphax Ait oubelli" userId="ecf726b1934da71b" providerId="LiveId" clId="{12B2505A-184A-44CB-9C6A-86E5E22B2EEA}" dt="2021-09-15T10:20:14.525" v="1942" actId="571"/>
          <ac:spMkLst>
            <pc:docMk/>
            <pc:sldMk cId="3400791840" sldId="390"/>
            <ac:spMk id="6" creationId="{0D6776B0-CF85-44E8-8DDA-941282E83AA9}"/>
          </ac:spMkLst>
        </pc:spChg>
        <pc:spChg chg="add del mod">
          <ac:chgData name="Syphax Ait oubelli" userId="ecf726b1934da71b" providerId="LiveId" clId="{12B2505A-184A-44CB-9C6A-86E5E22B2EEA}" dt="2021-09-15T10:20:47.130" v="1967" actId="478"/>
          <ac:spMkLst>
            <pc:docMk/>
            <pc:sldMk cId="3400791840" sldId="390"/>
            <ac:spMk id="7" creationId="{EC83F36B-0F0B-4672-BCE2-EB955C4A148F}"/>
          </ac:spMkLst>
        </pc:spChg>
        <pc:spChg chg="add del mod">
          <ac:chgData name="Syphax Ait oubelli" userId="ecf726b1934da71b" providerId="LiveId" clId="{12B2505A-184A-44CB-9C6A-86E5E22B2EEA}" dt="2021-09-15T10:20:31.730" v="1957" actId="478"/>
          <ac:spMkLst>
            <pc:docMk/>
            <pc:sldMk cId="3400791840" sldId="390"/>
            <ac:spMk id="8" creationId="{DFA137A9-CFBF-4001-850D-8CE8E03E02E2}"/>
          </ac:spMkLst>
        </pc:spChg>
        <pc:spChg chg="add mod">
          <ac:chgData name="Syphax Ait oubelli" userId="ecf726b1934da71b" providerId="LiveId" clId="{12B2505A-184A-44CB-9C6A-86E5E22B2EEA}" dt="2021-09-15T10:20:28.626" v="1956" actId="571"/>
          <ac:spMkLst>
            <pc:docMk/>
            <pc:sldMk cId="3400791840" sldId="390"/>
            <ac:spMk id="9" creationId="{477A2EB3-0049-4B15-A45A-069599D59842}"/>
          </ac:spMkLst>
        </pc:spChg>
        <pc:spChg chg="add mod">
          <ac:chgData name="Syphax Ait oubelli" userId="ecf726b1934da71b" providerId="LiveId" clId="{12B2505A-184A-44CB-9C6A-86E5E22B2EEA}" dt="2021-09-15T10:20:28.001" v="1955" actId="571"/>
          <ac:spMkLst>
            <pc:docMk/>
            <pc:sldMk cId="3400791840" sldId="390"/>
            <ac:spMk id="10" creationId="{3161A8A6-EAF2-46BB-86C5-14BBFF326618}"/>
          </ac:spMkLst>
        </pc:spChg>
        <pc:spChg chg="del">
          <ac:chgData name="Syphax Ait oubelli" userId="ecf726b1934da71b" providerId="LiveId" clId="{12B2505A-184A-44CB-9C6A-86E5E22B2EEA}" dt="2021-09-15T10:19:42.345" v="1924" actId="478"/>
          <ac:spMkLst>
            <pc:docMk/>
            <pc:sldMk cId="3400791840" sldId="390"/>
            <ac:spMk id="11" creationId="{737716CB-F014-4572-BC82-ABA774EACE05}"/>
          </ac:spMkLst>
        </pc:spChg>
        <pc:spChg chg="add mod">
          <ac:chgData name="Syphax Ait oubelli" userId="ecf726b1934da71b" providerId="LiveId" clId="{12B2505A-184A-44CB-9C6A-86E5E22B2EEA}" dt="2021-09-15T10:20:28.001" v="1955" actId="571"/>
          <ac:spMkLst>
            <pc:docMk/>
            <pc:sldMk cId="3400791840" sldId="390"/>
            <ac:spMk id="12" creationId="{C048D0BD-9F68-42FC-B156-05D94C34C66E}"/>
          </ac:spMkLst>
        </pc:spChg>
        <pc:spChg chg="del">
          <ac:chgData name="Syphax Ait oubelli" userId="ecf726b1934da71b" providerId="LiveId" clId="{12B2505A-184A-44CB-9C6A-86E5E22B2EEA}" dt="2021-09-15T10:19:42.345" v="1924" actId="478"/>
          <ac:spMkLst>
            <pc:docMk/>
            <pc:sldMk cId="3400791840" sldId="390"/>
            <ac:spMk id="13" creationId="{8D291068-BC20-4354-A8CF-C10AF0785BDE}"/>
          </ac:spMkLst>
        </pc:spChg>
        <pc:spChg chg="add mod">
          <ac:chgData name="Syphax Ait oubelli" userId="ecf726b1934da71b" providerId="LiveId" clId="{12B2505A-184A-44CB-9C6A-86E5E22B2EEA}" dt="2021-09-15T10:20:28.001" v="1955" actId="571"/>
          <ac:spMkLst>
            <pc:docMk/>
            <pc:sldMk cId="3400791840" sldId="390"/>
            <ac:spMk id="14" creationId="{374EAE7B-C932-44CC-AAED-C332EC5AA032}"/>
          </ac:spMkLst>
        </pc:spChg>
        <pc:spChg chg="add mod topLvl">
          <ac:chgData name="Syphax Ait oubelli" userId="ecf726b1934da71b" providerId="LiveId" clId="{12B2505A-184A-44CB-9C6A-86E5E22B2EEA}" dt="2021-09-16T09:38:04.473" v="3775" actId="20577"/>
          <ac:spMkLst>
            <pc:docMk/>
            <pc:sldMk cId="3400791840" sldId="390"/>
            <ac:spMk id="15" creationId="{D1C255E0-3356-40A7-BD74-B9FA604BBD06}"/>
          </ac:spMkLst>
        </pc:spChg>
        <pc:spChg chg="add mod">
          <ac:chgData name="Syphax Ait oubelli" userId="ecf726b1934da71b" providerId="LiveId" clId="{12B2505A-184A-44CB-9C6A-86E5E22B2EEA}" dt="2021-09-15T10:20:45.708" v="1966" actId="571"/>
          <ac:spMkLst>
            <pc:docMk/>
            <pc:sldMk cId="3400791840" sldId="390"/>
            <ac:spMk id="16" creationId="{2AF94B4D-7CCC-453D-9CBB-C42DEE655E66}"/>
          </ac:spMkLst>
        </pc:spChg>
        <pc:spChg chg="add mod">
          <ac:chgData name="Syphax Ait oubelli" userId="ecf726b1934da71b" providerId="LiveId" clId="{12B2505A-184A-44CB-9C6A-86E5E22B2EEA}" dt="2021-09-15T10:20:45.452" v="1965" actId="571"/>
          <ac:spMkLst>
            <pc:docMk/>
            <pc:sldMk cId="3400791840" sldId="390"/>
            <ac:spMk id="17" creationId="{5E5EE1F8-F110-4E63-9C0A-E04B8949B213}"/>
          </ac:spMkLst>
        </pc:spChg>
        <pc:spChg chg="add mod">
          <ac:chgData name="Syphax Ait oubelli" userId="ecf726b1934da71b" providerId="LiveId" clId="{12B2505A-184A-44CB-9C6A-86E5E22B2EEA}" dt="2021-09-15T10:20:45.452" v="1965" actId="571"/>
          <ac:spMkLst>
            <pc:docMk/>
            <pc:sldMk cId="3400791840" sldId="390"/>
            <ac:spMk id="18" creationId="{2B43C318-4D66-41FA-8676-0CE78084D4F8}"/>
          </ac:spMkLst>
        </pc:spChg>
        <pc:spChg chg="add mod">
          <ac:chgData name="Syphax Ait oubelli" userId="ecf726b1934da71b" providerId="LiveId" clId="{12B2505A-184A-44CB-9C6A-86E5E22B2EEA}" dt="2021-09-15T10:20:45.452" v="1965" actId="571"/>
          <ac:spMkLst>
            <pc:docMk/>
            <pc:sldMk cId="3400791840" sldId="390"/>
            <ac:spMk id="19" creationId="{82F210C0-E100-4FC8-A5A1-9BB9074D8644}"/>
          </ac:spMkLst>
        </pc:spChg>
        <pc:spChg chg="add mod topLvl">
          <ac:chgData name="Syphax Ait oubelli" userId="ecf726b1934da71b" providerId="LiveId" clId="{12B2505A-184A-44CB-9C6A-86E5E22B2EEA}" dt="2021-09-16T09:38:05.129" v="3778" actId="20577"/>
          <ac:spMkLst>
            <pc:docMk/>
            <pc:sldMk cId="3400791840" sldId="390"/>
            <ac:spMk id="20" creationId="{05F91A23-BEC3-40B1-B524-B90F7ED0A8DD}"/>
          </ac:spMkLst>
        </pc:spChg>
        <pc:spChg chg="add mod topLvl">
          <ac:chgData name="Syphax Ait oubelli" userId="ecf726b1934da71b" providerId="LiveId" clId="{12B2505A-184A-44CB-9C6A-86E5E22B2EEA}" dt="2021-09-16T09:38:05.785" v="3781" actId="20577"/>
          <ac:spMkLst>
            <pc:docMk/>
            <pc:sldMk cId="3400791840" sldId="390"/>
            <ac:spMk id="21" creationId="{8571688F-E3D6-4954-969A-17094D1030B1}"/>
          </ac:spMkLst>
        </pc:spChg>
        <pc:spChg chg="add mod topLvl">
          <ac:chgData name="Syphax Ait oubelli" userId="ecf726b1934da71b" providerId="LiveId" clId="{12B2505A-184A-44CB-9C6A-86E5E22B2EEA}" dt="2021-09-16T09:38:06.497" v="3784" actId="20577"/>
          <ac:spMkLst>
            <pc:docMk/>
            <pc:sldMk cId="3400791840" sldId="390"/>
            <ac:spMk id="22" creationId="{3ECFE79F-4F85-46A8-9C5F-1D1387BFD470}"/>
          </ac:spMkLst>
        </pc:spChg>
        <pc:spChg chg="add mod topLvl">
          <ac:chgData name="Syphax Ait oubelli" userId="ecf726b1934da71b" providerId="LiveId" clId="{12B2505A-184A-44CB-9C6A-86E5E22B2EEA}" dt="2021-09-16T09:38:07.194" v="3787" actId="20577"/>
          <ac:spMkLst>
            <pc:docMk/>
            <pc:sldMk cId="3400791840" sldId="390"/>
            <ac:spMk id="23" creationId="{5320BBA1-BB08-4204-8DF1-A6BFB988C1E0}"/>
          </ac:spMkLst>
        </pc:spChg>
        <pc:spChg chg="add mod topLvl">
          <ac:chgData name="Syphax Ait oubelli" userId="ecf726b1934da71b" providerId="LiveId" clId="{12B2505A-184A-44CB-9C6A-86E5E22B2EEA}" dt="2021-09-16T09:38:07.865" v="3790" actId="20577"/>
          <ac:spMkLst>
            <pc:docMk/>
            <pc:sldMk cId="3400791840" sldId="390"/>
            <ac:spMk id="24" creationId="{EE66BBA2-0562-4788-9609-84D232266E4C}"/>
          </ac:spMkLst>
        </pc:spChg>
        <pc:spChg chg="add mod topLvl">
          <ac:chgData name="Syphax Ait oubelli" userId="ecf726b1934da71b" providerId="LiveId" clId="{12B2505A-184A-44CB-9C6A-86E5E22B2EEA}" dt="2021-09-16T09:38:08.578" v="3793" actId="20577"/>
          <ac:spMkLst>
            <pc:docMk/>
            <pc:sldMk cId="3400791840" sldId="390"/>
            <ac:spMk id="25" creationId="{F759CC6D-04AA-4DCE-81C6-3B9787018F70}"/>
          </ac:spMkLst>
        </pc:spChg>
        <pc:spChg chg="add mod topLvl">
          <ac:chgData name="Syphax Ait oubelli" userId="ecf726b1934da71b" providerId="LiveId" clId="{12B2505A-184A-44CB-9C6A-86E5E22B2EEA}" dt="2021-09-16T09:38:09.288" v="3796" actId="20577"/>
          <ac:spMkLst>
            <pc:docMk/>
            <pc:sldMk cId="3400791840" sldId="390"/>
            <ac:spMk id="26" creationId="{C7D3C9FA-6BE1-470A-AAD7-9ECE182F83E2}"/>
          </ac:spMkLst>
        </pc:spChg>
        <pc:spChg chg="add mod topLvl">
          <ac:chgData name="Syphax Ait oubelli" userId="ecf726b1934da71b" providerId="LiveId" clId="{12B2505A-184A-44CB-9C6A-86E5E22B2EEA}" dt="2021-09-16T09:38:09.977" v="3799" actId="20577"/>
          <ac:spMkLst>
            <pc:docMk/>
            <pc:sldMk cId="3400791840" sldId="390"/>
            <ac:spMk id="27" creationId="{31ADD63C-0BFD-4A01-AF42-9382B867BCA8}"/>
          </ac:spMkLst>
        </pc:spChg>
        <pc:spChg chg="add mod topLvl">
          <ac:chgData name="Syphax Ait oubelli" userId="ecf726b1934da71b" providerId="LiveId" clId="{12B2505A-184A-44CB-9C6A-86E5E22B2EEA}" dt="2021-09-16T09:38:10.689" v="3802" actId="20577"/>
          <ac:spMkLst>
            <pc:docMk/>
            <pc:sldMk cId="3400791840" sldId="390"/>
            <ac:spMk id="28" creationId="{1B997CC4-2E7C-4F83-A556-3823C71B3680}"/>
          </ac:spMkLst>
        </pc:spChg>
        <pc:spChg chg="add mod topLvl">
          <ac:chgData name="Syphax Ait oubelli" userId="ecf726b1934da71b" providerId="LiveId" clId="{12B2505A-184A-44CB-9C6A-86E5E22B2EEA}" dt="2021-09-16T09:38:11.698" v="3805" actId="20577"/>
          <ac:spMkLst>
            <pc:docMk/>
            <pc:sldMk cId="3400791840" sldId="390"/>
            <ac:spMk id="29" creationId="{9D8F1716-F3EC-4284-AD07-A50FF2D5977C}"/>
          </ac:spMkLst>
        </pc:spChg>
        <pc:spChg chg="add mod topLvl">
          <ac:chgData name="Syphax Ait oubelli" userId="ecf726b1934da71b" providerId="LiveId" clId="{12B2505A-184A-44CB-9C6A-86E5E22B2EEA}" dt="2021-09-16T09:38:15.106" v="3811" actId="20577"/>
          <ac:spMkLst>
            <pc:docMk/>
            <pc:sldMk cId="3400791840" sldId="390"/>
            <ac:spMk id="30" creationId="{97651B77-FB64-46B8-B791-E0B0578852F2}"/>
          </ac:spMkLst>
        </pc:spChg>
        <pc:grpChg chg="add del mod">
          <ac:chgData name="Syphax Ait oubelli" userId="ecf726b1934da71b" providerId="LiveId" clId="{12B2505A-184A-44CB-9C6A-86E5E22B2EEA}" dt="2021-09-15T10:21:07.092" v="1978"/>
          <ac:grpSpMkLst>
            <pc:docMk/>
            <pc:sldMk cId="3400791840" sldId="390"/>
            <ac:grpSpMk id="3" creationId="{208EADB4-B002-4736-AA03-2DFB854EE3DD}"/>
          </ac:grpSpMkLst>
        </pc:grpChg>
        <pc:cxnChg chg="add mod">
          <ac:chgData name="Syphax Ait oubelli" userId="ecf726b1934da71b" providerId="LiveId" clId="{12B2505A-184A-44CB-9C6A-86E5E22B2EEA}" dt="2021-09-15T10:23:18.335" v="2032" actId="14100"/>
          <ac:cxnSpMkLst>
            <pc:docMk/>
            <pc:sldMk cId="3400791840" sldId="390"/>
            <ac:cxnSpMk id="31" creationId="{26A0A8A6-AB11-4EEF-8FF4-E94D3617A962}"/>
          </ac:cxnSpMkLst>
        </pc:cxnChg>
        <pc:cxnChg chg="add mod">
          <ac:chgData name="Syphax Ait oubelli" userId="ecf726b1934da71b" providerId="LiveId" clId="{12B2505A-184A-44CB-9C6A-86E5E22B2EEA}" dt="2021-09-15T10:24:14.857" v="2049" actId="14100"/>
          <ac:cxnSpMkLst>
            <pc:docMk/>
            <pc:sldMk cId="3400791840" sldId="390"/>
            <ac:cxnSpMk id="34" creationId="{D53DC755-8F56-46F3-98B7-CEF2632247DF}"/>
          </ac:cxnSpMkLst>
        </pc:cxnChg>
        <pc:cxnChg chg="add mod">
          <ac:chgData name="Syphax Ait oubelli" userId="ecf726b1934da71b" providerId="LiveId" clId="{12B2505A-184A-44CB-9C6A-86E5E22B2EEA}" dt="2021-09-15T10:23:57.655" v="2040" actId="14100"/>
          <ac:cxnSpMkLst>
            <pc:docMk/>
            <pc:sldMk cId="3400791840" sldId="390"/>
            <ac:cxnSpMk id="38" creationId="{A9AE69CF-9473-48E1-9162-6BD752980FCE}"/>
          </ac:cxnSpMkLst>
        </pc:cxnChg>
        <pc:cxnChg chg="add mod">
          <ac:chgData name="Syphax Ait oubelli" userId="ecf726b1934da71b" providerId="LiveId" clId="{12B2505A-184A-44CB-9C6A-86E5E22B2EEA}" dt="2021-09-15T10:24:04.741" v="2044" actId="14100"/>
          <ac:cxnSpMkLst>
            <pc:docMk/>
            <pc:sldMk cId="3400791840" sldId="390"/>
            <ac:cxnSpMk id="42" creationId="{1340D3C2-8AFA-4AEF-AAAE-53B565CA8BE9}"/>
          </ac:cxnSpMkLst>
        </pc:cxnChg>
        <pc:cxnChg chg="add mod">
          <ac:chgData name="Syphax Ait oubelli" userId="ecf726b1934da71b" providerId="LiveId" clId="{12B2505A-184A-44CB-9C6A-86E5E22B2EEA}" dt="2021-09-15T10:24:11.339" v="2048" actId="14100"/>
          <ac:cxnSpMkLst>
            <pc:docMk/>
            <pc:sldMk cId="3400791840" sldId="390"/>
            <ac:cxnSpMk id="46" creationId="{0143E636-90F3-4DE3-8532-C1B4CB15D22C}"/>
          </ac:cxnSpMkLst>
        </pc:cxnChg>
        <pc:cxnChg chg="add mod">
          <ac:chgData name="Syphax Ait oubelli" userId="ecf726b1934da71b" providerId="LiveId" clId="{12B2505A-184A-44CB-9C6A-86E5E22B2EEA}" dt="2021-09-15T10:24:30.052" v="2052" actId="14100"/>
          <ac:cxnSpMkLst>
            <pc:docMk/>
            <pc:sldMk cId="3400791840" sldId="390"/>
            <ac:cxnSpMk id="51" creationId="{C2E542F0-7301-4334-A6DB-011E2FC8A93E}"/>
          </ac:cxnSpMkLst>
        </pc:cxnChg>
        <pc:cxnChg chg="add mod">
          <ac:chgData name="Syphax Ait oubelli" userId="ecf726b1934da71b" providerId="LiveId" clId="{12B2505A-184A-44CB-9C6A-86E5E22B2EEA}" dt="2021-09-15T10:24:38.668" v="2055" actId="14100"/>
          <ac:cxnSpMkLst>
            <pc:docMk/>
            <pc:sldMk cId="3400791840" sldId="390"/>
            <ac:cxnSpMk id="54" creationId="{7BFBAEC0-1D72-43FE-8EE2-ECB78B800359}"/>
          </ac:cxnSpMkLst>
        </pc:cxnChg>
        <pc:cxnChg chg="add mod">
          <ac:chgData name="Syphax Ait oubelli" userId="ecf726b1934da71b" providerId="LiveId" clId="{12B2505A-184A-44CB-9C6A-86E5E22B2EEA}" dt="2021-09-15T10:24:44.937" v="2058" actId="14100"/>
          <ac:cxnSpMkLst>
            <pc:docMk/>
            <pc:sldMk cId="3400791840" sldId="390"/>
            <ac:cxnSpMk id="57" creationId="{9B6D357D-C3F5-4DB9-A9BC-B4F9A8B05124}"/>
          </ac:cxnSpMkLst>
        </pc:cxnChg>
        <pc:cxnChg chg="add mod">
          <ac:chgData name="Syphax Ait oubelli" userId="ecf726b1934da71b" providerId="LiveId" clId="{12B2505A-184A-44CB-9C6A-86E5E22B2EEA}" dt="2021-09-15T10:24:51.640" v="2061" actId="14100"/>
          <ac:cxnSpMkLst>
            <pc:docMk/>
            <pc:sldMk cId="3400791840" sldId="390"/>
            <ac:cxnSpMk id="60" creationId="{E4EB1AB5-0062-4855-85AB-1484D2378F2D}"/>
          </ac:cxnSpMkLst>
        </pc:cxnChg>
        <pc:cxnChg chg="add mod">
          <ac:chgData name="Syphax Ait oubelli" userId="ecf726b1934da71b" providerId="LiveId" clId="{12B2505A-184A-44CB-9C6A-86E5E22B2EEA}" dt="2021-09-15T10:24:56.119" v="2064" actId="14100"/>
          <ac:cxnSpMkLst>
            <pc:docMk/>
            <pc:sldMk cId="3400791840" sldId="390"/>
            <ac:cxnSpMk id="63" creationId="{07AE93DA-4177-4E96-A6B2-237C28F6B35B}"/>
          </ac:cxnSpMkLst>
        </pc:cxnChg>
        <pc:cxnChg chg="add mod">
          <ac:chgData name="Syphax Ait oubelli" userId="ecf726b1934da71b" providerId="LiveId" clId="{12B2505A-184A-44CB-9C6A-86E5E22B2EEA}" dt="2021-09-15T10:25:12.544" v="2067" actId="14100"/>
          <ac:cxnSpMkLst>
            <pc:docMk/>
            <pc:sldMk cId="3400791840" sldId="390"/>
            <ac:cxnSpMk id="66" creationId="{E203B7BC-59F0-4FF7-B053-77124B267847}"/>
          </ac:cxnSpMkLst>
        </pc:cxnChg>
        <pc:cxnChg chg="add mod">
          <ac:chgData name="Syphax Ait oubelli" userId="ecf726b1934da71b" providerId="LiveId" clId="{12B2505A-184A-44CB-9C6A-86E5E22B2EEA}" dt="2021-09-15T10:25:17.278" v="2070" actId="14100"/>
          <ac:cxnSpMkLst>
            <pc:docMk/>
            <pc:sldMk cId="3400791840" sldId="390"/>
            <ac:cxnSpMk id="69" creationId="{4280EC31-E711-4524-AB39-ECFF3198E416}"/>
          </ac:cxnSpMkLst>
        </pc:cxnChg>
        <pc:cxnChg chg="add mod">
          <ac:chgData name="Syphax Ait oubelli" userId="ecf726b1934da71b" providerId="LiveId" clId="{12B2505A-184A-44CB-9C6A-86E5E22B2EEA}" dt="2021-09-15T10:25:25.968" v="2074" actId="14100"/>
          <ac:cxnSpMkLst>
            <pc:docMk/>
            <pc:sldMk cId="3400791840" sldId="390"/>
            <ac:cxnSpMk id="72" creationId="{9A3659C3-DE02-43EA-A8A3-1382D7B67441}"/>
          </ac:cxnSpMkLst>
        </pc:cxnChg>
        <pc:cxnChg chg="add mod">
          <ac:chgData name="Syphax Ait oubelli" userId="ecf726b1934da71b" providerId="LiveId" clId="{12B2505A-184A-44CB-9C6A-86E5E22B2EEA}" dt="2021-09-15T10:25:37.142" v="2077" actId="14100"/>
          <ac:cxnSpMkLst>
            <pc:docMk/>
            <pc:sldMk cId="3400791840" sldId="390"/>
            <ac:cxnSpMk id="76" creationId="{DE58BAC5-A6CF-45FC-BE6E-FE2617460B87}"/>
          </ac:cxnSpMkLst>
        </pc:cxnChg>
        <pc:cxnChg chg="add mod">
          <ac:chgData name="Syphax Ait oubelli" userId="ecf726b1934da71b" providerId="LiveId" clId="{12B2505A-184A-44CB-9C6A-86E5E22B2EEA}" dt="2021-09-15T10:25:52.066" v="2081" actId="14100"/>
          <ac:cxnSpMkLst>
            <pc:docMk/>
            <pc:sldMk cId="3400791840" sldId="390"/>
            <ac:cxnSpMk id="79" creationId="{636D377B-725A-4AA7-83D8-89A86DCACBEF}"/>
          </ac:cxnSpMkLst>
        </pc:cxnChg>
        <pc:cxnChg chg="add mod">
          <ac:chgData name="Syphax Ait oubelli" userId="ecf726b1934da71b" providerId="LiveId" clId="{12B2505A-184A-44CB-9C6A-86E5E22B2EEA}" dt="2021-09-15T10:26:26.408" v="2089" actId="14100"/>
          <ac:cxnSpMkLst>
            <pc:docMk/>
            <pc:sldMk cId="3400791840" sldId="390"/>
            <ac:cxnSpMk id="83" creationId="{E7BC40C9-0F6B-4C99-B82B-D67DF34AE6D1}"/>
          </ac:cxnSpMkLst>
        </pc:cxnChg>
        <pc:cxnChg chg="add mod">
          <ac:chgData name="Syphax Ait oubelli" userId="ecf726b1934da71b" providerId="LiveId" clId="{12B2505A-184A-44CB-9C6A-86E5E22B2EEA}" dt="2021-09-15T10:26:29.452" v="2090" actId="14100"/>
          <ac:cxnSpMkLst>
            <pc:docMk/>
            <pc:sldMk cId="3400791840" sldId="390"/>
            <ac:cxnSpMk id="86" creationId="{45417DF8-0DC8-4F89-8A11-90E7A0F5C94B}"/>
          </ac:cxnSpMkLst>
        </pc:cxnChg>
        <pc:cxnChg chg="add mod">
          <ac:chgData name="Syphax Ait oubelli" userId="ecf726b1934da71b" providerId="LiveId" clId="{12B2505A-184A-44CB-9C6A-86E5E22B2EEA}" dt="2021-09-15T10:26:35.939" v="2094" actId="14100"/>
          <ac:cxnSpMkLst>
            <pc:docMk/>
            <pc:sldMk cId="3400791840" sldId="390"/>
            <ac:cxnSpMk id="92" creationId="{D3227D6E-CAB2-451B-A298-B8D5E64478CA}"/>
          </ac:cxnSpMkLst>
        </pc:cxnChg>
        <pc:cxnChg chg="add mod">
          <ac:chgData name="Syphax Ait oubelli" userId="ecf726b1934da71b" providerId="LiveId" clId="{12B2505A-184A-44CB-9C6A-86E5E22B2EEA}" dt="2021-09-15T10:27:24.471" v="2110" actId="14100"/>
          <ac:cxnSpMkLst>
            <pc:docMk/>
            <pc:sldMk cId="3400791840" sldId="390"/>
            <ac:cxnSpMk id="96" creationId="{E3AC86C3-C16D-4620-BDB6-37444A2973F7}"/>
          </ac:cxnSpMkLst>
        </pc:cxnChg>
        <pc:cxnChg chg="add mod">
          <ac:chgData name="Syphax Ait oubelli" userId="ecf726b1934da71b" providerId="LiveId" clId="{12B2505A-184A-44CB-9C6A-86E5E22B2EEA}" dt="2021-09-15T10:27:52.045" v="2115" actId="14100"/>
          <ac:cxnSpMkLst>
            <pc:docMk/>
            <pc:sldMk cId="3400791840" sldId="390"/>
            <ac:cxnSpMk id="101" creationId="{06636046-D44A-42DD-B567-A8CA2577F65A}"/>
          </ac:cxnSpMkLst>
        </pc:cxnChg>
        <pc:cxnChg chg="add mod">
          <ac:chgData name="Syphax Ait oubelli" userId="ecf726b1934da71b" providerId="LiveId" clId="{12B2505A-184A-44CB-9C6A-86E5E22B2EEA}" dt="2021-09-15T10:27:57.731" v="2119" actId="14100"/>
          <ac:cxnSpMkLst>
            <pc:docMk/>
            <pc:sldMk cId="3400791840" sldId="390"/>
            <ac:cxnSpMk id="106" creationId="{61705461-0B05-44B0-83E3-8340D5E3C227}"/>
          </ac:cxnSpMkLst>
        </pc:cxnChg>
        <pc:cxnChg chg="add mod">
          <ac:chgData name="Syphax Ait oubelli" userId="ecf726b1934da71b" providerId="LiveId" clId="{12B2505A-184A-44CB-9C6A-86E5E22B2EEA}" dt="2021-09-15T10:28:04" v="2123" actId="14100"/>
          <ac:cxnSpMkLst>
            <pc:docMk/>
            <pc:sldMk cId="3400791840" sldId="390"/>
            <ac:cxnSpMk id="110" creationId="{54FF1569-B76D-4696-A3DB-11F7FFC5063E}"/>
          </ac:cxnSpMkLst>
        </pc:cxnChg>
        <pc:cxnChg chg="add mod">
          <ac:chgData name="Syphax Ait oubelli" userId="ecf726b1934da71b" providerId="LiveId" clId="{12B2505A-184A-44CB-9C6A-86E5E22B2EEA}" dt="2021-09-15T10:28:10.577" v="2127" actId="14100"/>
          <ac:cxnSpMkLst>
            <pc:docMk/>
            <pc:sldMk cId="3400791840" sldId="390"/>
            <ac:cxnSpMk id="114" creationId="{F0CB6980-F4B4-43C2-97BF-EE8F55C2F3C4}"/>
          </ac:cxnSpMkLst>
        </pc:cxnChg>
        <pc:cxnChg chg="add mod">
          <ac:chgData name="Syphax Ait oubelli" userId="ecf726b1934da71b" providerId="LiveId" clId="{12B2505A-184A-44CB-9C6A-86E5E22B2EEA}" dt="2021-09-15T10:28:16.291" v="2131" actId="14100"/>
          <ac:cxnSpMkLst>
            <pc:docMk/>
            <pc:sldMk cId="3400791840" sldId="390"/>
            <ac:cxnSpMk id="118" creationId="{BBBA0AEB-C402-48D9-A2A4-F8BD153F2B62}"/>
          </ac:cxnSpMkLst>
        </pc:cxnChg>
        <pc:cxnChg chg="add mod">
          <ac:chgData name="Syphax Ait oubelli" userId="ecf726b1934da71b" providerId="LiveId" clId="{12B2505A-184A-44CB-9C6A-86E5E22B2EEA}" dt="2021-09-15T10:28:24.022" v="2135" actId="14100"/>
          <ac:cxnSpMkLst>
            <pc:docMk/>
            <pc:sldMk cId="3400791840" sldId="390"/>
            <ac:cxnSpMk id="122" creationId="{C8C12831-C4AA-40BE-8324-16BD80F7D5C9}"/>
          </ac:cxnSpMkLst>
        </pc:cxnChg>
        <pc:cxnChg chg="add mod">
          <ac:chgData name="Syphax Ait oubelli" userId="ecf726b1934da71b" providerId="LiveId" clId="{12B2505A-184A-44CB-9C6A-86E5E22B2EEA}" dt="2021-09-15T10:28:46.907" v="2143" actId="14100"/>
          <ac:cxnSpMkLst>
            <pc:docMk/>
            <pc:sldMk cId="3400791840" sldId="390"/>
            <ac:cxnSpMk id="126" creationId="{C1B617C5-4106-4AF0-9705-250F2894780E}"/>
          </ac:cxnSpMkLst>
        </pc:cxnChg>
        <pc:cxnChg chg="add mod">
          <ac:chgData name="Syphax Ait oubelli" userId="ecf726b1934da71b" providerId="LiveId" clId="{12B2505A-184A-44CB-9C6A-86E5E22B2EEA}" dt="2021-09-15T10:28:49.010" v="2144" actId="14100"/>
          <ac:cxnSpMkLst>
            <pc:docMk/>
            <pc:sldMk cId="3400791840" sldId="390"/>
            <ac:cxnSpMk id="129" creationId="{B9F1A706-6C4F-4351-8C6D-D37E80BA9037}"/>
          </ac:cxnSpMkLst>
        </pc:cxnChg>
        <pc:cxnChg chg="add mod">
          <ac:chgData name="Syphax Ait oubelli" userId="ecf726b1934da71b" providerId="LiveId" clId="{12B2505A-184A-44CB-9C6A-86E5E22B2EEA}" dt="2021-09-15T10:28:54.971" v="2148" actId="14100"/>
          <ac:cxnSpMkLst>
            <pc:docMk/>
            <pc:sldMk cId="3400791840" sldId="390"/>
            <ac:cxnSpMk id="135" creationId="{D55DF440-AB82-4950-BC9B-089882329089}"/>
          </ac:cxnSpMkLst>
        </pc:cxnChg>
        <pc:cxnChg chg="add mod">
          <ac:chgData name="Syphax Ait oubelli" userId="ecf726b1934da71b" providerId="LiveId" clId="{12B2505A-184A-44CB-9C6A-86E5E22B2EEA}" dt="2021-09-15T10:29:00.020" v="2152" actId="14100"/>
          <ac:cxnSpMkLst>
            <pc:docMk/>
            <pc:sldMk cId="3400791840" sldId="390"/>
            <ac:cxnSpMk id="139" creationId="{08170B4D-B226-45EB-B9AD-E31AE944278C}"/>
          </ac:cxnSpMkLst>
        </pc:cxnChg>
        <pc:cxnChg chg="add mod">
          <ac:chgData name="Syphax Ait oubelli" userId="ecf726b1934da71b" providerId="LiveId" clId="{12B2505A-184A-44CB-9C6A-86E5E22B2EEA}" dt="2021-09-15T10:29:06.292" v="2156" actId="14100"/>
          <ac:cxnSpMkLst>
            <pc:docMk/>
            <pc:sldMk cId="3400791840" sldId="390"/>
            <ac:cxnSpMk id="143" creationId="{C5788E15-30DB-439C-A845-DCA0D85B6A20}"/>
          </ac:cxnSpMkLst>
        </pc:cxnChg>
        <pc:cxnChg chg="add mod">
          <ac:chgData name="Syphax Ait oubelli" userId="ecf726b1934da71b" providerId="LiveId" clId="{12B2505A-184A-44CB-9C6A-86E5E22B2EEA}" dt="2021-09-15T10:29:41.790" v="2166" actId="14100"/>
          <ac:cxnSpMkLst>
            <pc:docMk/>
            <pc:sldMk cId="3400791840" sldId="390"/>
            <ac:cxnSpMk id="147" creationId="{B368F657-2159-4F0C-ACC6-DE8F9D9FFE80}"/>
          </ac:cxnSpMkLst>
        </pc:cxnChg>
        <pc:cxnChg chg="add mod">
          <ac:chgData name="Syphax Ait oubelli" userId="ecf726b1934da71b" providerId="LiveId" clId="{12B2505A-184A-44CB-9C6A-86E5E22B2EEA}" dt="2021-09-15T10:29:46.978" v="2171" actId="1037"/>
          <ac:cxnSpMkLst>
            <pc:docMk/>
            <pc:sldMk cId="3400791840" sldId="390"/>
            <ac:cxnSpMk id="152" creationId="{5D075E98-2ABC-4FCA-963A-BA0AD852B5C7}"/>
          </ac:cxnSpMkLst>
        </pc:cxnChg>
        <pc:cxnChg chg="add mod">
          <ac:chgData name="Syphax Ait oubelli" userId="ecf726b1934da71b" providerId="LiveId" clId="{12B2505A-184A-44CB-9C6A-86E5E22B2EEA}" dt="2021-09-15T10:30:11.314" v="2183" actId="14100"/>
          <ac:cxnSpMkLst>
            <pc:docMk/>
            <pc:sldMk cId="3400791840" sldId="390"/>
            <ac:cxnSpMk id="157" creationId="{22AD7507-689C-46E4-BB03-70C5083C7EBB}"/>
          </ac:cxnSpMkLst>
        </pc:cxnChg>
        <pc:cxnChg chg="add mod">
          <ac:chgData name="Syphax Ait oubelli" userId="ecf726b1934da71b" providerId="LiveId" clId="{12B2505A-184A-44CB-9C6A-86E5E22B2EEA}" dt="2021-09-15T10:30:10.188" v="2182" actId="14100"/>
          <ac:cxnSpMkLst>
            <pc:docMk/>
            <pc:sldMk cId="3400791840" sldId="390"/>
            <ac:cxnSpMk id="160" creationId="{C1B4A4ED-8EE1-48D3-BC31-5271AF2EBFB2}"/>
          </ac:cxnSpMkLst>
        </pc:cxnChg>
        <pc:cxnChg chg="add mod">
          <ac:chgData name="Syphax Ait oubelli" userId="ecf726b1934da71b" providerId="LiveId" clId="{12B2505A-184A-44CB-9C6A-86E5E22B2EEA}" dt="2021-09-15T10:30:13.020" v="2184" actId="14100"/>
          <ac:cxnSpMkLst>
            <pc:docMk/>
            <pc:sldMk cId="3400791840" sldId="390"/>
            <ac:cxnSpMk id="163" creationId="{BFFC7FCA-41CC-4AD6-83F4-B00FEC589AE4}"/>
          </ac:cxnSpMkLst>
        </pc:cxnChg>
        <pc:cxnChg chg="add mod">
          <ac:chgData name="Syphax Ait oubelli" userId="ecf726b1934da71b" providerId="LiveId" clId="{12B2505A-184A-44CB-9C6A-86E5E22B2EEA}" dt="2021-09-15T10:30:33.789" v="2189" actId="14100"/>
          <ac:cxnSpMkLst>
            <pc:docMk/>
            <pc:sldMk cId="3400791840" sldId="390"/>
            <ac:cxnSpMk id="170" creationId="{3EDA4CD6-C3F3-4638-AEB9-C29916AD4456}"/>
          </ac:cxnSpMkLst>
        </pc:cxnChg>
        <pc:cxnChg chg="add mod">
          <ac:chgData name="Syphax Ait oubelli" userId="ecf726b1934da71b" providerId="LiveId" clId="{12B2505A-184A-44CB-9C6A-86E5E22B2EEA}" dt="2021-09-15T10:30:40.729" v="2193" actId="14100"/>
          <ac:cxnSpMkLst>
            <pc:docMk/>
            <pc:sldMk cId="3400791840" sldId="390"/>
            <ac:cxnSpMk id="175" creationId="{E50C44AD-DBED-4128-9FC1-D007B45F0CEF}"/>
          </ac:cxnSpMkLst>
        </pc:cxnChg>
        <pc:cxnChg chg="add mod">
          <ac:chgData name="Syphax Ait oubelli" userId="ecf726b1934da71b" providerId="LiveId" clId="{12B2505A-184A-44CB-9C6A-86E5E22B2EEA}" dt="2021-09-15T10:30:50.337" v="2196" actId="14100"/>
          <ac:cxnSpMkLst>
            <pc:docMk/>
            <pc:sldMk cId="3400791840" sldId="390"/>
            <ac:cxnSpMk id="179" creationId="{7D0A7097-F9E8-4BC8-94A9-4E2707F1B1ED}"/>
          </ac:cxnSpMkLst>
        </pc:cxnChg>
      </pc:sldChg>
      <pc:sldChg chg="modSp add mod">
        <pc:chgData name="Syphax Ait oubelli" userId="ecf726b1934da71b" providerId="LiveId" clId="{12B2505A-184A-44CB-9C6A-86E5E22B2EEA}" dt="2021-09-16T09:38:29.010" v="3851" actId="20577"/>
        <pc:sldMkLst>
          <pc:docMk/>
          <pc:sldMk cId="7969150" sldId="391"/>
        </pc:sldMkLst>
        <pc:spChg chg="mod">
          <ac:chgData name="Syphax Ait oubelli" userId="ecf726b1934da71b" providerId="LiveId" clId="{12B2505A-184A-44CB-9C6A-86E5E22B2EEA}" dt="2021-09-16T09:38:17.449" v="3814" actId="20577"/>
          <ac:spMkLst>
            <pc:docMk/>
            <pc:sldMk cId="7969150" sldId="391"/>
            <ac:spMk id="2" creationId="{273DE380-22DD-44C5-9BCB-F8FF7BE2353A}"/>
          </ac:spMkLst>
        </pc:spChg>
        <pc:spChg chg="mod">
          <ac:chgData name="Syphax Ait oubelli" userId="ecf726b1934da71b" providerId="LiveId" clId="{12B2505A-184A-44CB-9C6A-86E5E22B2EEA}" dt="2021-09-16T09:38:18.282" v="3817" actId="20577"/>
          <ac:spMkLst>
            <pc:docMk/>
            <pc:sldMk cId="7969150" sldId="391"/>
            <ac:spMk id="15" creationId="{D1C255E0-3356-40A7-BD74-B9FA604BBD06}"/>
          </ac:spMkLst>
        </pc:spChg>
        <pc:spChg chg="mod">
          <ac:chgData name="Syphax Ait oubelli" userId="ecf726b1934da71b" providerId="LiveId" clId="{12B2505A-184A-44CB-9C6A-86E5E22B2EEA}" dt="2021-09-16T09:38:19.017" v="3820" actId="20577"/>
          <ac:spMkLst>
            <pc:docMk/>
            <pc:sldMk cId="7969150" sldId="391"/>
            <ac:spMk id="20" creationId="{05F91A23-BEC3-40B1-B524-B90F7ED0A8DD}"/>
          </ac:spMkLst>
        </pc:spChg>
        <pc:spChg chg="mod">
          <ac:chgData name="Syphax Ait oubelli" userId="ecf726b1934da71b" providerId="LiveId" clId="{12B2505A-184A-44CB-9C6A-86E5E22B2EEA}" dt="2021-09-16T09:38:19.777" v="3823" actId="20577"/>
          <ac:spMkLst>
            <pc:docMk/>
            <pc:sldMk cId="7969150" sldId="391"/>
            <ac:spMk id="21" creationId="{8571688F-E3D6-4954-969A-17094D1030B1}"/>
          </ac:spMkLst>
        </pc:spChg>
        <pc:spChg chg="mod">
          <ac:chgData name="Syphax Ait oubelli" userId="ecf726b1934da71b" providerId="LiveId" clId="{12B2505A-184A-44CB-9C6A-86E5E22B2EEA}" dt="2021-09-16T09:38:21.161" v="3826" actId="20577"/>
          <ac:spMkLst>
            <pc:docMk/>
            <pc:sldMk cId="7969150" sldId="391"/>
            <ac:spMk id="22" creationId="{3ECFE79F-4F85-46A8-9C5F-1D1387BFD470}"/>
          </ac:spMkLst>
        </pc:spChg>
        <pc:spChg chg="mod">
          <ac:chgData name="Syphax Ait oubelli" userId="ecf726b1934da71b" providerId="LiveId" clId="{12B2505A-184A-44CB-9C6A-86E5E22B2EEA}" dt="2021-09-16T09:38:22.161" v="3829" actId="20577"/>
          <ac:spMkLst>
            <pc:docMk/>
            <pc:sldMk cId="7969150" sldId="391"/>
            <ac:spMk id="23" creationId="{5320BBA1-BB08-4204-8DF1-A6BFB988C1E0}"/>
          </ac:spMkLst>
        </pc:spChg>
        <pc:spChg chg="mod">
          <ac:chgData name="Syphax Ait oubelli" userId="ecf726b1934da71b" providerId="LiveId" clId="{12B2505A-184A-44CB-9C6A-86E5E22B2EEA}" dt="2021-09-16T09:38:23.122" v="3832" actId="20577"/>
          <ac:spMkLst>
            <pc:docMk/>
            <pc:sldMk cId="7969150" sldId="391"/>
            <ac:spMk id="24" creationId="{EE66BBA2-0562-4788-9609-84D232266E4C}"/>
          </ac:spMkLst>
        </pc:spChg>
        <pc:spChg chg="mod">
          <ac:chgData name="Syphax Ait oubelli" userId="ecf726b1934da71b" providerId="LiveId" clId="{12B2505A-184A-44CB-9C6A-86E5E22B2EEA}" dt="2021-09-16T09:38:23.922" v="3835" actId="20577"/>
          <ac:spMkLst>
            <pc:docMk/>
            <pc:sldMk cId="7969150" sldId="391"/>
            <ac:spMk id="25" creationId="{F759CC6D-04AA-4DCE-81C6-3B9787018F70}"/>
          </ac:spMkLst>
        </pc:spChg>
        <pc:spChg chg="mod">
          <ac:chgData name="Syphax Ait oubelli" userId="ecf726b1934da71b" providerId="LiveId" clId="{12B2505A-184A-44CB-9C6A-86E5E22B2EEA}" dt="2021-09-16T09:38:24.753" v="3838" actId="20577"/>
          <ac:spMkLst>
            <pc:docMk/>
            <pc:sldMk cId="7969150" sldId="391"/>
            <ac:spMk id="26" creationId="{C7D3C9FA-6BE1-470A-AAD7-9ECE182F83E2}"/>
          </ac:spMkLst>
        </pc:spChg>
        <pc:spChg chg="mod">
          <ac:chgData name="Syphax Ait oubelli" userId="ecf726b1934da71b" providerId="LiveId" clId="{12B2505A-184A-44CB-9C6A-86E5E22B2EEA}" dt="2021-09-16T09:38:25.582" v="3841" actId="20577"/>
          <ac:spMkLst>
            <pc:docMk/>
            <pc:sldMk cId="7969150" sldId="391"/>
            <ac:spMk id="27" creationId="{31ADD63C-0BFD-4A01-AF42-9382B867BCA8}"/>
          </ac:spMkLst>
        </pc:spChg>
        <pc:spChg chg="mod">
          <ac:chgData name="Syphax Ait oubelli" userId="ecf726b1934da71b" providerId="LiveId" clId="{12B2505A-184A-44CB-9C6A-86E5E22B2EEA}" dt="2021-09-16T09:38:27.345" v="3845" actId="20577"/>
          <ac:spMkLst>
            <pc:docMk/>
            <pc:sldMk cId="7969150" sldId="391"/>
            <ac:spMk id="28" creationId="{1B997CC4-2E7C-4F83-A556-3823C71B3680}"/>
          </ac:spMkLst>
        </pc:spChg>
        <pc:spChg chg="mod">
          <ac:chgData name="Syphax Ait oubelli" userId="ecf726b1934da71b" providerId="LiveId" clId="{12B2505A-184A-44CB-9C6A-86E5E22B2EEA}" dt="2021-09-16T09:38:28.153" v="3848" actId="20577"/>
          <ac:spMkLst>
            <pc:docMk/>
            <pc:sldMk cId="7969150" sldId="391"/>
            <ac:spMk id="29" creationId="{9D8F1716-F3EC-4284-AD07-A50FF2D5977C}"/>
          </ac:spMkLst>
        </pc:spChg>
        <pc:spChg chg="mod">
          <ac:chgData name="Syphax Ait oubelli" userId="ecf726b1934da71b" providerId="LiveId" clId="{12B2505A-184A-44CB-9C6A-86E5E22B2EEA}" dt="2021-09-16T09:38:29.010" v="3851" actId="20577"/>
          <ac:spMkLst>
            <pc:docMk/>
            <pc:sldMk cId="7969150" sldId="391"/>
            <ac:spMk id="30" creationId="{97651B77-FB64-46B8-B791-E0B0578852F2}"/>
          </ac:spMkLst>
        </pc:spChg>
        <pc:cxnChg chg="mod ord">
          <ac:chgData name="Syphax Ait oubelli" userId="ecf726b1934da71b" providerId="LiveId" clId="{12B2505A-184A-44CB-9C6A-86E5E22B2EEA}" dt="2021-09-15T10:32:14.638" v="2200" actId="1582"/>
          <ac:cxnSpMkLst>
            <pc:docMk/>
            <pc:sldMk cId="7969150" sldId="391"/>
            <ac:cxnSpMk id="38" creationId="{A9AE69CF-9473-48E1-9162-6BD752980FCE}"/>
          </ac:cxnSpMkLst>
        </pc:cxnChg>
        <pc:cxnChg chg="mod ord">
          <ac:chgData name="Syphax Ait oubelli" userId="ecf726b1934da71b" providerId="LiveId" clId="{12B2505A-184A-44CB-9C6A-86E5E22B2EEA}" dt="2021-09-15T10:32:14.638" v="2200" actId="1582"/>
          <ac:cxnSpMkLst>
            <pc:docMk/>
            <pc:sldMk cId="7969150" sldId="391"/>
            <ac:cxnSpMk id="60" creationId="{E4EB1AB5-0062-4855-85AB-1484D2378F2D}"/>
          </ac:cxnSpMkLst>
        </pc:cxnChg>
        <pc:cxnChg chg="mod ord">
          <ac:chgData name="Syphax Ait oubelli" userId="ecf726b1934da71b" providerId="LiveId" clId="{12B2505A-184A-44CB-9C6A-86E5E22B2EEA}" dt="2021-09-15T10:32:14.638" v="2200" actId="1582"/>
          <ac:cxnSpMkLst>
            <pc:docMk/>
            <pc:sldMk cId="7969150" sldId="391"/>
            <ac:cxnSpMk id="79" creationId="{636D377B-725A-4AA7-83D8-89A86DCACBEF}"/>
          </ac:cxnSpMkLst>
        </pc:cxnChg>
        <pc:cxnChg chg="mod ord">
          <ac:chgData name="Syphax Ait oubelli" userId="ecf726b1934da71b" providerId="LiveId" clId="{12B2505A-184A-44CB-9C6A-86E5E22B2EEA}" dt="2021-09-15T10:32:14.638" v="2200" actId="1582"/>
          <ac:cxnSpMkLst>
            <pc:docMk/>
            <pc:sldMk cId="7969150" sldId="391"/>
            <ac:cxnSpMk id="106" creationId="{61705461-0B05-44B0-83E3-8340D5E3C227}"/>
          </ac:cxnSpMkLst>
        </pc:cxnChg>
        <pc:cxnChg chg="mod ord">
          <ac:chgData name="Syphax Ait oubelli" userId="ecf726b1934da71b" providerId="LiveId" clId="{12B2505A-184A-44CB-9C6A-86E5E22B2EEA}" dt="2021-09-15T10:32:14.638" v="2200" actId="1582"/>
          <ac:cxnSpMkLst>
            <pc:docMk/>
            <pc:sldMk cId="7969150" sldId="391"/>
            <ac:cxnSpMk id="126" creationId="{C1B617C5-4106-4AF0-9705-250F2894780E}"/>
          </ac:cxnSpMkLst>
        </pc:cxnChg>
      </pc:sldChg>
      <pc:sldChg chg="addSp delSp modSp add mod">
        <pc:chgData name="Syphax Ait oubelli" userId="ecf726b1934da71b" providerId="LiveId" clId="{12B2505A-184A-44CB-9C6A-86E5E22B2EEA}" dt="2021-09-23T06:39:52.464" v="4212" actId="1038"/>
        <pc:sldMkLst>
          <pc:docMk/>
          <pc:sldMk cId="1437599466" sldId="392"/>
        </pc:sldMkLst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" creationId="{273DE380-22DD-44C5-9BCB-F8FF7BE2353A}"/>
          </ac:spMkLst>
        </pc:spChg>
        <pc:spChg chg="add mod">
          <ac:chgData name="Syphax Ait oubelli" userId="ecf726b1934da71b" providerId="LiveId" clId="{12B2505A-184A-44CB-9C6A-86E5E22B2EEA}" dt="2021-09-16T08:05:12.298" v="2222" actId="20577"/>
          <ac:spMkLst>
            <pc:docMk/>
            <pc:sldMk cId="1437599466" sldId="392"/>
            <ac:spMk id="3" creationId="{3AA41EB4-D18A-4397-A344-41478BDC792B}"/>
          </ac:spMkLst>
        </pc:spChg>
        <pc:spChg chg="add mod">
          <ac:chgData name="Syphax Ait oubelli" userId="ecf726b1934da71b" providerId="LiveId" clId="{12B2505A-184A-44CB-9C6A-86E5E22B2EEA}" dt="2021-09-23T06:39:52.464" v="4212" actId="1038"/>
          <ac:spMkLst>
            <pc:docMk/>
            <pc:sldMk cId="1437599466" sldId="392"/>
            <ac:spMk id="12" creationId="{3591B88E-D3E3-4D3A-8E36-96FD869248BF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15" creationId="{D1C255E0-3356-40A7-BD74-B9FA604BBD06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0" creationId="{05F91A23-BEC3-40B1-B524-B90F7ED0A8DD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1" creationId="{8571688F-E3D6-4954-969A-17094D1030B1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2" creationId="{3ECFE79F-4F85-46A8-9C5F-1D1387BFD470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3" creationId="{5320BBA1-BB08-4204-8DF1-A6BFB988C1E0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4" creationId="{EE66BBA2-0562-4788-9609-84D232266E4C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5" creationId="{F759CC6D-04AA-4DCE-81C6-3B9787018F70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6" creationId="{C7D3C9FA-6BE1-470A-AAD7-9ECE182F83E2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7" creationId="{31ADD63C-0BFD-4A01-AF42-9382B867BCA8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8" creationId="{1B997CC4-2E7C-4F83-A556-3823C71B3680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29" creationId="{9D8F1716-F3EC-4284-AD07-A50FF2D5977C}"/>
          </ac:spMkLst>
        </pc:spChg>
        <pc:spChg chg="del">
          <ac:chgData name="Syphax Ait oubelli" userId="ecf726b1934da71b" providerId="LiveId" clId="{12B2505A-184A-44CB-9C6A-86E5E22B2EEA}" dt="2021-09-16T08:02:57.477" v="2207" actId="478"/>
          <ac:spMkLst>
            <pc:docMk/>
            <pc:sldMk cId="1437599466" sldId="392"/>
            <ac:spMk id="30" creationId="{97651B77-FB64-46B8-B791-E0B0578852F2}"/>
          </ac:spMkLst>
        </pc:spChg>
        <pc:spChg chg="add mod">
          <ac:chgData name="Syphax Ait oubelli" userId="ecf726b1934da71b" providerId="LiveId" clId="{12B2505A-184A-44CB-9C6A-86E5E22B2EEA}" dt="2021-09-16T08:05:49.226" v="2228" actId="1035"/>
          <ac:spMkLst>
            <pc:docMk/>
            <pc:sldMk cId="1437599466" sldId="392"/>
            <ac:spMk id="55" creationId="{DB1B54BB-5E3B-4E6B-A9DE-87CDDA491C15}"/>
          </ac:spMkLst>
        </pc:spChg>
        <pc:spChg chg="add mod">
          <ac:chgData name="Syphax Ait oubelli" userId="ecf726b1934da71b" providerId="LiveId" clId="{12B2505A-184A-44CB-9C6A-86E5E22B2EEA}" dt="2021-09-16T08:06:13.760" v="2236" actId="14100"/>
          <ac:spMkLst>
            <pc:docMk/>
            <pc:sldMk cId="1437599466" sldId="392"/>
            <ac:spMk id="56" creationId="{7A49AEBF-6411-4FA5-9F66-B3D6A9DD42A6}"/>
          </ac:spMkLst>
        </pc:spChg>
        <pc:spChg chg="add mod">
          <ac:chgData name="Syphax Ait oubelli" userId="ecf726b1934da71b" providerId="LiveId" clId="{12B2505A-184A-44CB-9C6A-86E5E22B2EEA}" dt="2021-09-16T08:06:26.737" v="2240" actId="14100"/>
          <ac:spMkLst>
            <pc:docMk/>
            <pc:sldMk cId="1437599466" sldId="392"/>
            <ac:spMk id="58" creationId="{CBB20EEF-B4E8-4276-A171-770650137F9E}"/>
          </ac:spMkLst>
        </pc:spChg>
        <pc:spChg chg="add mod">
          <ac:chgData name="Syphax Ait oubelli" userId="ecf726b1934da71b" providerId="LiveId" clId="{12B2505A-184A-44CB-9C6A-86E5E22B2EEA}" dt="2021-09-16T08:05:59.184" v="2231" actId="14100"/>
          <ac:spMkLst>
            <pc:docMk/>
            <pc:sldMk cId="1437599466" sldId="392"/>
            <ac:spMk id="59" creationId="{D3F37F43-F2C6-43AF-BAB5-1E721604DF98}"/>
          </ac:spMkLst>
        </pc:spChg>
        <pc:spChg chg="add mod">
          <ac:chgData name="Syphax Ait oubelli" userId="ecf726b1934da71b" providerId="LiveId" clId="{12B2505A-184A-44CB-9C6A-86E5E22B2EEA}" dt="2021-09-16T08:05:52.647" v="2229" actId="1076"/>
          <ac:spMkLst>
            <pc:docMk/>
            <pc:sldMk cId="1437599466" sldId="392"/>
            <ac:spMk id="61" creationId="{883EB7CA-8014-4258-8DB7-B90B9E7C2EE7}"/>
          </ac:spMkLst>
        </pc:spChg>
        <pc:spChg chg="add mod">
          <ac:chgData name="Syphax Ait oubelli" userId="ecf726b1934da71b" providerId="LiveId" clId="{12B2505A-184A-44CB-9C6A-86E5E22B2EEA}" dt="2021-09-16T08:06:20.844" v="2238" actId="1076"/>
          <ac:spMkLst>
            <pc:docMk/>
            <pc:sldMk cId="1437599466" sldId="392"/>
            <ac:spMk id="62" creationId="{B52BA084-8320-4EF3-A627-89DC15671F1D}"/>
          </ac:spMkLst>
        </pc:spChg>
        <pc:spChg chg="add mod">
          <ac:chgData name="Syphax Ait oubelli" userId="ecf726b1934da71b" providerId="LiveId" clId="{12B2505A-184A-44CB-9C6A-86E5E22B2EEA}" dt="2021-09-16T08:06:30.101" v="2241" actId="1076"/>
          <ac:spMkLst>
            <pc:docMk/>
            <pc:sldMk cId="1437599466" sldId="392"/>
            <ac:spMk id="64" creationId="{1547FBED-56E2-46C7-A608-073EAF30CD17}"/>
          </ac:spMkLst>
        </pc:spChg>
        <pc:spChg chg="add mod">
          <ac:chgData name="Syphax Ait oubelli" userId="ecf726b1934da71b" providerId="LiveId" clId="{12B2505A-184A-44CB-9C6A-86E5E22B2EEA}" dt="2021-09-16T08:06:06.663" v="2234" actId="14100"/>
          <ac:spMkLst>
            <pc:docMk/>
            <pc:sldMk cId="1437599466" sldId="392"/>
            <ac:spMk id="65" creationId="{0CAB728E-8ADA-4F90-9F83-468409773FE1}"/>
          </ac:spMkLst>
        </pc:spChg>
        <pc:spChg chg="add mod">
          <ac:chgData name="Syphax Ait oubelli" userId="ecf726b1934da71b" providerId="LiveId" clId="{12B2505A-184A-44CB-9C6A-86E5E22B2EEA}" dt="2021-09-16T08:06:01.167" v="2232" actId="1076"/>
          <ac:spMkLst>
            <pc:docMk/>
            <pc:sldMk cId="1437599466" sldId="392"/>
            <ac:spMk id="67" creationId="{A342B880-593C-4595-B7E9-8B9E57CA4E99}"/>
          </ac:spMkLst>
        </pc:sp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31" creationId="{26A0A8A6-AB11-4EEF-8FF4-E94D3617A962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34" creationId="{D53DC755-8F56-46F3-98B7-CEF2632247DF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38" creationId="{A9AE69CF-9473-48E1-9162-6BD752980FCE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42" creationId="{1340D3C2-8AFA-4AEF-AAAE-53B565CA8BE9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46" creationId="{0143E636-90F3-4DE3-8532-C1B4CB15D22C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51" creationId="{C2E542F0-7301-4334-A6DB-011E2FC8A93E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54" creationId="{7BFBAEC0-1D72-43FE-8EE2-ECB78B800359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57" creationId="{9B6D357D-C3F5-4DB9-A9BC-B4F9A8B05124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60" creationId="{E4EB1AB5-0062-4855-85AB-1484D2378F2D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63" creationId="{07AE93DA-4177-4E96-A6B2-237C28F6B35B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66" creationId="{E203B7BC-59F0-4FF7-B053-77124B26784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69" creationId="{4280EC31-E711-4524-AB39-ECFF3198E416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72" creationId="{9A3659C3-DE02-43EA-A8A3-1382D7B67441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76" creationId="{DE58BAC5-A6CF-45FC-BE6E-FE2617460B8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79" creationId="{636D377B-725A-4AA7-83D8-89A86DCACBEF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83" creationId="{E7BC40C9-0F6B-4C99-B82B-D67DF34AE6D1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86" creationId="{45417DF8-0DC8-4F89-8A11-90E7A0F5C94B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92" creationId="{D3227D6E-CAB2-451B-A298-B8D5E64478CA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96" creationId="{E3AC86C3-C16D-4620-BDB6-37444A2973F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01" creationId="{06636046-D44A-42DD-B567-A8CA2577F65A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06" creationId="{61705461-0B05-44B0-83E3-8340D5E3C22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10" creationId="{54FF1569-B76D-4696-A3DB-11F7FFC5063E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14" creationId="{F0CB6980-F4B4-43C2-97BF-EE8F55C2F3C4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18" creationId="{BBBA0AEB-C402-48D9-A2A4-F8BD153F2B62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22" creationId="{C8C12831-C4AA-40BE-8324-16BD80F7D5C9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26" creationId="{C1B617C5-4106-4AF0-9705-250F2894780E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29" creationId="{B9F1A706-6C4F-4351-8C6D-D37E80BA903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35" creationId="{D55DF440-AB82-4950-BC9B-089882329089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39" creationId="{08170B4D-B226-45EB-B9AD-E31AE944278C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43" creationId="{C5788E15-30DB-439C-A845-DCA0D85B6A20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47" creationId="{B368F657-2159-4F0C-ACC6-DE8F9D9FFE80}"/>
          </ac:cxnSpMkLst>
        </pc:cxnChg>
        <pc:cxnChg chg="del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52" creationId="{5D075E98-2ABC-4FCA-963A-BA0AD852B5C7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57" creationId="{22AD7507-689C-46E4-BB03-70C5083C7EBB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60" creationId="{C1B4A4ED-8EE1-48D3-BC31-5271AF2EBFB2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63" creationId="{BFFC7FCA-41CC-4AD6-83F4-B00FEC589AE4}"/>
          </ac:cxnSpMkLst>
        </pc:cxnChg>
        <pc:cxnChg chg="del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70" creationId="{3EDA4CD6-C3F3-4638-AEB9-C29916AD4456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75" creationId="{E50C44AD-DBED-4128-9FC1-D007B45F0CEF}"/>
          </ac:cxnSpMkLst>
        </pc:cxnChg>
        <pc:cxnChg chg="del mod">
          <ac:chgData name="Syphax Ait oubelli" userId="ecf726b1934da71b" providerId="LiveId" clId="{12B2505A-184A-44CB-9C6A-86E5E22B2EEA}" dt="2021-09-16T08:02:57.477" v="2207" actId="478"/>
          <ac:cxnSpMkLst>
            <pc:docMk/>
            <pc:sldMk cId="1437599466" sldId="392"/>
            <ac:cxnSpMk id="179" creationId="{7D0A7097-F9E8-4BC8-94A9-4E2707F1B1ED}"/>
          </ac:cxnSpMkLst>
        </pc:cxnChg>
      </pc:sldChg>
      <pc:sldChg chg="addSp delSp modSp add mod">
        <pc:chgData name="Syphax Ait oubelli" userId="ecf726b1934da71b" providerId="LiveId" clId="{12B2505A-184A-44CB-9C6A-86E5E22B2EEA}" dt="2021-09-16T08:10:31.249" v="2384" actId="478"/>
        <pc:sldMkLst>
          <pc:docMk/>
          <pc:sldMk cId="3364766577" sldId="393"/>
        </pc:sldMkLst>
        <pc:spChg chg="add mod">
          <ac:chgData name="Syphax Ait oubelli" userId="ecf726b1934da71b" providerId="LiveId" clId="{12B2505A-184A-44CB-9C6A-86E5E22B2EEA}" dt="2021-09-16T08:09:01.681" v="2283" actId="1076"/>
          <ac:spMkLst>
            <pc:docMk/>
            <pc:sldMk cId="3364766577" sldId="393"/>
            <ac:spMk id="2" creationId="{ACA5D167-53D8-4D25-9F5D-E678558ECE4C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3" creationId="{3AA41EB4-D18A-4397-A344-41478BDC792B}"/>
          </ac:spMkLst>
        </pc:spChg>
        <pc:spChg chg="add mod">
          <ac:chgData name="Syphax Ait oubelli" userId="ecf726b1934da71b" providerId="LiveId" clId="{12B2505A-184A-44CB-9C6A-86E5E22B2EEA}" dt="2021-09-16T08:09:01.681" v="2283" actId="1076"/>
          <ac:spMkLst>
            <pc:docMk/>
            <pc:sldMk cId="3364766577" sldId="393"/>
            <ac:spMk id="4" creationId="{61C32F37-EA50-48C3-864B-745CF7A6A7D2}"/>
          </ac:spMkLst>
        </pc:spChg>
        <pc:spChg chg="add mod">
          <ac:chgData name="Syphax Ait oubelli" userId="ecf726b1934da71b" providerId="LiveId" clId="{12B2505A-184A-44CB-9C6A-86E5E22B2EEA}" dt="2021-09-16T08:09:01.681" v="2283" actId="1076"/>
          <ac:spMkLst>
            <pc:docMk/>
            <pc:sldMk cId="3364766577" sldId="393"/>
            <ac:spMk id="5" creationId="{47E502BC-3886-4D61-8761-B747590B5F8F}"/>
          </ac:spMkLst>
        </pc:spChg>
        <pc:spChg chg="add del mod">
          <ac:chgData name="Syphax Ait oubelli" userId="ecf726b1934da71b" providerId="LiveId" clId="{12B2505A-184A-44CB-9C6A-86E5E22B2EEA}" dt="2021-09-16T08:10:31.249" v="2384" actId="478"/>
          <ac:spMkLst>
            <pc:docMk/>
            <pc:sldMk cId="3364766577" sldId="393"/>
            <ac:spMk id="6" creationId="{6735CEA7-9297-448E-B5BF-D26333BA6B27}"/>
          </ac:spMkLst>
        </pc:spChg>
        <pc:spChg chg="add mod">
          <ac:chgData name="Syphax Ait oubelli" userId="ecf726b1934da71b" providerId="LiveId" clId="{12B2505A-184A-44CB-9C6A-86E5E22B2EEA}" dt="2021-09-16T08:09:05.823" v="2285" actId="1076"/>
          <ac:spMkLst>
            <pc:docMk/>
            <pc:sldMk cId="3364766577" sldId="393"/>
            <ac:spMk id="15" creationId="{3A13F838-44AE-499B-8C82-F880B04E753E}"/>
          </ac:spMkLst>
        </pc:spChg>
        <pc:spChg chg="add mod">
          <ac:chgData name="Syphax Ait oubelli" userId="ecf726b1934da71b" providerId="LiveId" clId="{12B2505A-184A-44CB-9C6A-86E5E22B2EEA}" dt="2021-09-16T08:09:42.152" v="2309" actId="20577"/>
          <ac:spMkLst>
            <pc:docMk/>
            <pc:sldMk cId="3364766577" sldId="393"/>
            <ac:spMk id="16" creationId="{690B6BEA-88CB-46F4-974A-0673B0A07072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55" creationId="{DB1B54BB-5E3B-4E6B-A9DE-87CDDA491C15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56" creationId="{7A49AEBF-6411-4FA5-9F66-B3D6A9DD42A6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58" creationId="{CBB20EEF-B4E8-4276-A171-770650137F9E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59" creationId="{D3F37F43-F2C6-43AF-BAB5-1E721604DF98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61" creationId="{883EB7CA-8014-4258-8DB7-B90B9E7C2EE7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62" creationId="{B52BA084-8320-4EF3-A627-89DC15671F1D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64" creationId="{1547FBED-56E2-46C7-A608-073EAF30CD17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65" creationId="{0CAB728E-8ADA-4F90-9F83-468409773FE1}"/>
          </ac:spMkLst>
        </pc:spChg>
        <pc:spChg chg="del">
          <ac:chgData name="Syphax Ait oubelli" userId="ecf726b1934da71b" providerId="LiveId" clId="{12B2505A-184A-44CB-9C6A-86E5E22B2EEA}" dt="2021-09-16T08:07:13.376" v="2243" actId="478"/>
          <ac:spMkLst>
            <pc:docMk/>
            <pc:sldMk cId="3364766577" sldId="393"/>
            <ac:spMk id="67" creationId="{A342B880-593C-4595-B7E9-8B9E57CA4E99}"/>
          </ac:spMkLst>
        </pc:spChg>
      </pc:sldChg>
      <pc:sldChg chg="modSp add mod">
        <pc:chgData name="Syphax Ait oubelli" userId="ecf726b1934da71b" providerId="LiveId" clId="{12B2505A-184A-44CB-9C6A-86E5E22B2EEA}" dt="2021-09-16T08:10:38.569" v="2388" actId="1076"/>
        <pc:sldMkLst>
          <pc:docMk/>
          <pc:sldMk cId="4160624670" sldId="394"/>
        </pc:sldMkLst>
        <pc:spChg chg="mod">
          <ac:chgData name="Syphax Ait oubelli" userId="ecf726b1934da71b" providerId="LiveId" clId="{12B2505A-184A-44CB-9C6A-86E5E22B2EEA}" dt="2021-09-16T08:10:38.569" v="2388" actId="1076"/>
          <ac:spMkLst>
            <pc:docMk/>
            <pc:sldMk cId="4160624670" sldId="394"/>
            <ac:spMk id="6" creationId="{6735CEA7-9297-448E-B5BF-D26333BA6B27}"/>
          </ac:spMkLst>
        </pc:spChg>
      </pc:sldChg>
      <pc:sldChg chg="add">
        <pc:chgData name="Syphax Ait oubelli" userId="ecf726b1934da71b" providerId="LiveId" clId="{12B2505A-184A-44CB-9C6A-86E5E22B2EEA}" dt="2021-09-16T08:11:37.391" v="2389"/>
        <pc:sldMkLst>
          <pc:docMk/>
          <pc:sldMk cId="1644755392" sldId="395"/>
        </pc:sldMkLst>
      </pc:sldChg>
      <pc:sldChg chg="addSp delSp modSp add mod">
        <pc:chgData name="Syphax Ait oubelli" userId="ecf726b1934da71b" providerId="LiveId" clId="{12B2505A-184A-44CB-9C6A-86E5E22B2EEA}" dt="2021-09-16T08:26:23.416" v="2436" actId="1076"/>
        <pc:sldMkLst>
          <pc:docMk/>
          <pc:sldMk cId="4076811335" sldId="396"/>
        </pc:sldMkLst>
        <pc:spChg chg="mod topLvl">
          <ac:chgData name="Syphax Ait oubelli" userId="ecf726b1934da71b" providerId="LiveId" clId="{12B2505A-184A-44CB-9C6A-86E5E22B2EEA}" dt="2021-09-16T08:26:23.416" v="2436" actId="1076"/>
          <ac:spMkLst>
            <pc:docMk/>
            <pc:sldMk cId="4076811335" sldId="396"/>
            <ac:spMk id="2" creationId="{ACA5D167-53D8-4D25-9F5D-E678558ECE4C}"/>
          </ac:spMkLst>
        </pc:spChg>
        <pc:spChg chg="mod topLvl">
          <ac:chgData name="Syphax Ait oubelli" userId="ecf726b1934da71b" providerId="LiveId" clId="{12B2505A-184A-44CB-9C6A-86E5E22B2EEA}" dt="2021-09-16T08:26:23.416" v="2436" actId="1076"/>
          <ac:spMkLst>
            <pc:docMk/>
            <pc:sldMk cId="4076811335" sldId="396"/>
            <ac:spMk id="4" creationId="{61C32F37-EA50-48C3-864B-745CF7A6A7D2}"/>
          </ac:spMkLst>
        </pc:spChg>
        <pc:spChg chg="mod topLvl">
          <ac:chgData name="Syphax Ait oubelli" userId="ecf726b1934da71b" providerId="LiveId" clId="{12B2505A-184A-44CB-9C6A-86E5E22B2EEA}" dt="2021-09-16T08:26:23.416" v="2436" actId="1076"/>
          <ac:spMkLst>
            <pc:docMk/>
            <pc:sldMk cId="4076811335" sldId="396"/>
            <ac:spMk id="5" creationId="{47E502BC-3886-4D61-8761-B747590B5F8F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6" creationId="{CEB281EF-31FB-44AE-B360-459DB55ABFD6}"/>
          </ac:spMkLst>
        </pc:spChg>
        <pc:spChg chg="add mod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8" creationId="{C727B799-260E-4950-AF2B-8F661C08F2E8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9" creationId="{379A96A9-F801-4F67-BC42-AA60D2F9B8A5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0" creationId="{C82D72F7-A96A-410D-9C63-182D83FF2542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1" creationId="{5315F96C-5620-4E93-AFB8-C00BDEF32DF1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2" creationId="{2DFC78E8-E196-4409-93FF-A9950B428FF3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3" creationId="{A854670A-25E0-4FA8-8CA1-05F68A84AA99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4" creationId="{CFBAEDAA-21E5-45C1-A525-9C9B9A65C782}"/>
          </ac:spMkLst>
        </pc:spChg>
        <pc:spChg chg="del">
          <ac:chgData name="Syphax Ait oubelli" userId="ecf726b1934da71b" providerId="LiveId" clId="{12B2505A-184A-44CB-9C6A-86E5E22B2EEA}" dt="2021-09-16T08:11:50.489" v="2391" actId="478"/>
          <ac:spMkLst>
            <pc:docMk/>
            <pc:sldMk cId="4076811335" sldId="396"/>
            <ac:spMk id="15" creationId="{3A13F838-44AE-499B-8C82-F880B04E753E}"/>
          </ac:spMkLst>
        </pc:spChg>
        <pc:spChg chg="del">
          <ac:chgData name="Syphax Ait oubelli" userId="ecf726b1934da71b" providerId="LiveId" clId="{12B2505A-184A-44CB-9C6A-86E5E22B2EEA}" dt="2021-09-16T08:11:50.489" v="2391" actId="478"/>
          <ac:spMkLst>
            <pc:docMk/>
            <pc:sldMk cId="4076811335" sldId="396"/>
            <ac:spMk id="16" creationId="{690B6BEA-88CB-46F4-974A-0673B0A07072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7" creationId="{30E428C1-E856-4598-AC23-5C6DB3EFC1BF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8" creationId="{0EBAC052-E048-4030-91B8-3656E2FE9EE3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19" creationId="{8DB4C09F-89E5-4792-B433-C2A7282888BF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20" creationId="{7661C0A2-6406-4514-A1E6-5CE0A624D4C3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21" creationId="{33BD75FB-B0B0-4146-863F-0368F662830B}"/>
          </ac:spMkLst>
        </pc:spChg>
        <pc:spChg chg="add mod topLvl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22" creationId="{61354B12-5068-4E61-9D01-5296F052F62B}"/>
          </ac:spMkLst>
        </pc:spChg>
        <pc:spChg chg="add mod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23" creationId="{3BBA9FFF-6D2B-4C60-BD42-60D68BF63E96}"/>
          </ac:spMkLst>
        </pc:spChg>
        <pc:spChg chg="add mod">
          <ac:chgData name="Syphax Ait oubelli" userId="ecf726b1934da71b" providerId="LiveId" clId="{12B2505A-184A-44CB-9C6A-86E5E22B2EEA}" dt="2021-09-16T08:26:17.023" v="2435" actId="1076"/>
          <ac:spMkLst>
            <pc:docMk/>
            <pc:sldMk cId="4076811335" sldId="396"/>
            <ac:spMk id="24" creationId="{49E54477-CB3D-46FB-A929-3C24D79C6CEC}"/>
          </ac:spMkLst>
        </pc:spChg>
        <pc:grpChg chg="add del mod">
          <ac:chgData name="Syphax Ait oubelli" userId="ecf726b1934da71b" providerId="LiveId" clId="{12B2505A-184A-44CB-9C6A-86E5E22B2EEA}" dt="2021-09-16T08:12:00.767" v="2396" actId="165"/>
          <ac:grpSpMkLst>
            <pc:docMk/>
            <pc:sldMk cId="4076811335" sldId="396"/>
            <ac:grpSpMk id="3" creationId="{EE013794-E530-4786-94B4-EC207C81F0C5}"/>
          </ac:grpSpMkLst>
        </pc:grpChg>
        <pc:grpChg chg="add del mod">
          <ac:chgData name="Syphax Ait oubelli" userId="ecf726b1934da71b" providerId="LiveId" clId="{12B2505A-184A-44CB-9C6A-86E5E22B2EEA}" dt="2021-09-16T08:25:40.261" v="2418" actId="165"/>
          <ac:grpSpMkLst>
            <pc:docMk/>
            <pc:sldMk cId="4076811335" sldId="396"/>
            <ac:grpSpMk id="7" creationId="{88C9B76F-D569-49E5-AFC9-B55E7180AB5A}"/>
          </ac:grpSpMkLst>
        </pc:grpChg>
      </pc:sldChg>
      <pc:sldChg chg="addSp delSp modSp add mod">
        <pc:chgData name="Syphax Ait oubelli" userId="ecf726b1934da71b" providerId="LiveId" clId="{12B2505A-184A-44CB-9C6A-86E5E22B2EEA}" dt="2021-09-16T08:30:44.821" v="2560" actId="207"/>
        <pc:sldMkLst>
          <pc:docMk/>
          <pc:sldMk cId="2826634465" sldId="397"/>
        </pc:sldMkLst>
        <pc:spChg chg="del">
          <ac:chgData name="Syphax Ait oubelli" userId="ecf726b1934da71b" providerId="LiveId" clId="{12B2505A-184A-44CB-9C6A-86E5E22B2EEA}" dt="2021-09-16T08:29:13.662" v="2438" actId="478"/>
          <ac:spMkLst>
            <pc:docMk/>
            <pc:sldMk cId="2826634465" sldId="397"/>
            <ac:spMk id="2" creationId="{ACA5D167-53D8-4D25-9F5D-E678558ECE4C}"/>
          </ac:spMkLst>
        </pc:spChg>
        <pc:spChg chg="add mod">
          <ac:chgData name="Syphax Ait oubelli" userId="ecf726b1934da71b" providerId="LiveId" clId="{12B2505A-184A-44CB-9C6A-86E5E22B2EEA}" dt="2021-09-16T08:30:10.653" v="2547" actId="207"/>
          <ac:spMkLst>
            <pc:docMk/>
            <pc:sldMk cId="2826634465" sldId="397"/>
            <ac:spMk id="3" creationId="{C9DADF77-C7E3-41A6-B681-49250709E892}"/>
          </ac:spMkLst>
        </pc:spChg>
        <pc:spChg chg="del">
          <ac:chgData name="Syphax Ait oubelli" userId="ecf726b1934da71b" providerId="LiveId" clId="{12B2505A-184A-44CB-9C6A-86E5E22B2EEA}" dt="2021-09-16T08:29:13.662" v="2438" actId="478"/>
          <ac:spMkLst>
            <pc:docMk/>
            <pc:sldMk cId="2826634465" sldId="397"/>
            <ac:spMk id="4" creationId="{61C32F37-EA50-48C3-864B-745CF7A6A7D2}"/>
          </ac:spMkLst>
        </pc:spChg>
        <pc:spChg chg="del">
          <ac:chgData name="Syphax Ait oubelli" userId="ecf726b1934da71b" providerId="LiveId" clId="{12B2505A-184A-44CB-9C6A-86E5E22B2EEA}" dt="2021-09-16T08:29:13.662" v="2438" actId="478"/>
          <ac:spMkLst>
            <pc:docMk/>
            <pc:sldMk cId="2826634465" sldId="397"/>
            <ac:spMk id="5" creationId="{47E502BC-3886-4D61-8761-B747590B5F8F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8" creationId="{C727B799-260E-4950-AF2B-8F661C08F2E8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2" creationId="{2DFC78E8-E196-4409-93FF-A9950B428FF3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20" creationId="{7661C0A2-6406-4514-A1E6-5CE0A624D4C3}"/>
          </ac:spMkLst>
        </pc:spChg>
        <pc:spChg chg="mod">
          <ac:chgData name="Syphax Ait oubelli" userId="ecf726b1934da71b" providerId="LiveId" clId="{12B2505A-184A-44CB-9C6A-86E5E22B2EEA}" dt="2021-09-16T08:29:20.032" v="2441" actId="1076"/>
          <ac:spMkLst>
            <pc:docMk/>
            <pc:sldMk cId="2826634465" sldId="397"/>
            <ac:spMk id="21" creationId="{33BD75FB-B0B0-4146-863F-0368F662830B}"/>
          </ac:spMkLst>
        </pc:spChg>
        <pc:spChg chg="mod">
          <ac:chgData name="Syphax Ait oubelli" userId="ecf726b1934da71b" providerId="LiveId" clId="{12B2505A-184A-44CB-9C6A-86E5E22B2EEA}" dt="2021-09-16T08:30:44.821" v="2560" actId="207"/>
          <ac:spMkLst>
            <pc:docMk/>
            <pc:sldMk cId="2826634465" sldId="397"/>
            <ac:spMk id="22" creationId="{61354B12-5068-4E61-9D01-5296F052F62B}"/>
          </ac:spMkLst>
        </pc:spChg>
        <pc:spChg chg="del">
          <ac:chgData name="Syphax Ait oubelli" userId="ecf726b1934da71b" providerId="LiveId" clId="{12B2505A-184A-44CB-9C6A-86E5E22B2EEA}" dt="2021-09-16T08:29:13.662" v="2438" actId="478"/>
          <ac:spMkLst>
            <pc:docMk/>
            <pc:sldMk cId="2826634465" sldId="397"/>
            <ac:spMk id="23" creationId="{3BBA9FFF-6D2B-4C60-BD42-60D68BF63E96}"/>
          </ac:spMkLst>
        </pc:spChg>
        <pc:spChg chg="del">
          <ac:chgData name="Syphax Ait oubelli" userId="ecf726b1934da71b" providerId="LiveId" clId="{12B2505A-184A-44CB-9C6A-86E5E22B2EEA}" dt="2021-09-16T08:29:13.662" v="2438" actId="478"/>
          <ac:spMkLst>
            <pc:docMk/>
            <pc:sldMk cId="2826634465" sldId="397"/>
            <ac:spMk id="24" creationId="{49E54477-CB3D-46FB-A929-3C24D79C6CEC}"/>
          </ac:spMkLst>
        </pc:spChg>
        <pc:cxnChg chg="add mod">
          <ac:chgData name="Syphax Ait oubelli" userId="ecf726b1934da71b" providerId="LiveId" clId="{12B2505A-184A-44CB-9C6A-86E5E22B2EEA}" dt="2021-09-16T08:30:28.538" v="2554" actId="692"/>
          <ac:cxnSpMkLst>
            <pc:docMk/>
            <pc:sldMk cId="2826634465" sldId="397"/>
            <ac:cxnSpMk id="15" creationId="{6D1C13AD-2A55-4BA4-A958-344B5A22B59B}"/>
          </ac:cxnSpMkLst>
        </pc:cxnChg>
      </pc:sldChg>
      <pc:sldChg chg="modSp add mod modTransition">
        <pc:chgData name="Syphax Ait oubelli" userId="ecf726b1934da71b" providerId="LiveId" clId="{12B2505A-184A-44CB-9C6A-86E5E22B2EEA}" dt="2021-09-16T08:32:01.713" v="2576"/>
        <pc:sldMkLst>
          <pc:docMk/>
          <pc:sldMk cId="12308139" sldId="398"/>
        </pc:sldMkLst>
        <pc:spChg chg="mod">
          <ac:chgData name="Syphax Ait oubelli" userId="ecf726b1934da71b" providerId="LiveId" clId="{12B2505A-184A-44CB-9C6A-86E5E22B2EEA}" dt="2021-09-16T08:30:37.579" v="2558" actId="20577"/>
          <ac:spMkLst>
            <pc:docMk/>
            <pc:sldMk cId="12308139" sldId="398"/>
            <ac:spMk id="3" creationId="{C9DADF77-C7E3-41A6-B681-49250709E892}"/>
          </ac:spMkLst>
        </pc:spChg>
        <pc:spChg chg="mod">
          <ac:chgData name="Syphax Ait oubelli" userId="ecf726b1934da71b" providerId="LiveId" clId="{12B2505A-184A-44CB-9C6A-86E5E22B2EEA}" dt="2021-09-16T08:30:42.531" v="2559" actId="207"/>
          <ac:spMkLst>
            <pc:docMk/>
            <pc:sldMk cId="12308139" sldId="398"/>
            <ac:spMk id="18" creationId="{0EBAC052-E048-4030-91B8-3656E2FE9EE3}"/>
          </ac:spMkLst>
        </pc:spChg>
        <pc:cxnChg chg="mod">
          <ac:chgData name="Syphax Ait oubelli" userId="ecf726b1934da71b" providerId="LiveId" clId="{12B2505A-184A-44CB-9C6A-86E5E22B2EEA}" dt="2021-09-16T08:30:34.563" v="2556" actId="1076"/>
          <ac:cxnSpMkLst>
            <pc:docMk/>
            <pc:sldMk cId="12308139" sldId="398"/>
            <ac:cxnSpMk id="15" creationId="{6D1C13AD-2A55-4BA4-A958-344B5A22B59B}"/>
          </ac:cxnSpMkLst>
        </pc:cxnChg>
      </pc:sldChg>
      <pc:sldChg chg="addSp delSp modSp add mod">
        <pc:chgData name="Syphax Ait oubelli" userId="ecf726b1934da71b" providerId="LiveId" clId="{12B2505A-184A-44CB-9C6A-86E5E22B2EEA}" dt="2021-09-16T09:20:19.408" v="3091" actId="207"/>
        <pc:sldMkLst>
          <pc:docMk/>
          <pc:sldMk cId="3300642634" sldId="399"/>
        </pc:sldMkLst>
        <pc:spChg chg="del">
          <ac:chgData name="Syphax Ait oubelli" userId="ecf726b1934da71b" providerId="LiveId" clId="{12B2505A-184A-44CB-9C6A-86E5E22B2EEA}" dt="2021-09-16T08:31:44.438" v="2563" actId="478"/>
          <ac:spMkLst>
            <pc:docMk/>
            <pc:sldMk cId="3300642634" sldId="399"/>
            <ac:spMk id="3" creationId="{C9DADF77-C7E3-41A6-B681-49250709E892}"/>
          </ac:spMkLst>
        </pc:spChg>
        <pc:spChg chg="mod">
          <ac:chgData name="Syphax Ait oubelli" userId="ecf726b1934da71b" providerId="LiveId" clId="{12B2505A-184A-44CB-9C6A-86E5E22B2EEA}" dt="2021-09-16T09:20:19.408" v="3091" actId="207"/>
          <ac:spMkLst>
            <pc:docMk/>
            <pc:sldMk cId="3300642634" sldId="399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2" creationId="{2DFC78E8-E196-4409-93FF-A9950B428FF3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20" creationId="{7661C0A2-6406-4514-A1E6-5CE0A624D4C3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21" creationId="{33BD75FB-B0B0-4146-863F-0368F662830B}"/>
          </ac:spMkLst>
        </pc:spChg>
        <pc:spChg chg="mod">
          <ac:chgData name="Syphax Ait oubelli" userId="ecf726b1934da71b" providerId="LiveId" clId="{12B2505A-184A-44CB-9C6A-86E5E22B2EEA}" dt="2021-09-16T08:31:54.233" v="2574" actId="403"/>
          <ac:spMkLst>
            <pc:docMk/>
            <pc:sldMk cId="3300642634" sldId="399"/>
            <ac:spMk id="22" creationId="{61354B12-5068-4E61-9D01-5296F052F62B}"/>
          </ac:spMkLst>
        </pc:spChg>
        <pc:spChg chg="add del mod">
          <ac:chgData name="Syphax Ait oubelli" userId="ecf726b1934da71b" providerId="LiveId" clId="{12B2505A-184A-44CB-9C6A-86E5E22B2EEA}" dt="2021-09-16T08:39:24.846" v="2579" actId="478"/>
          <ac:spMkLst>
            <pc:docMk/>
            <pc:sldMk cId="3300642634" sldId="399"/>
            <ac:spMk id="23" creationId="{A5627E1E-052C-43F1-8E7D-CE1A7E9BCD85}"/>
          </ac:spMkLst>
        </pc:spChg>
        <pc:cxnChg chg="del">
          <ac:chgData name="Syphax Ait oubelli" userId="ecf726b1934da71b" providerId="LiveId" clId="{12B2505A-184A-44CB-9C6A-86E5E22B2EEA}" dt="2021-09-16T08:31:44.438" v="2563" actId="478"/>
          <ac:cxnSpMkLst>
            <pc:docMk/>
            <pc:sldMk cId="3300642634" sldId="399"/>
            <ac:cxnSpMk id="15" creationId="{6D1C13AD-2A55-4BA4-A958-344B5A22B59B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34.326" v="3727"/>
        <pc:sldMkLst>
          <pc:docMk/>
          <pc:sldMk cId="2465098046" sldId="400"/>
        </pc:sldMkLst>
        <pc:spChg chg="add mod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2" creationId="{C2C0F910-C07B-465D-BA6F-F818344106F5}"/>
          </ac:spMkLst>
        </pc:spChg>
        <pc:spChg chg="add mod">
          <ac:chgData name="Syphax Ait oubelli" userId="ecf726b1934da71b" providerId="LiveId" clId="{12B2505A-184A-44CB-9C6A-86E5E22B2EEA}" dt="2021-09-16T09:16:17.835" v="3024" actId="14100"/>
          <ac:spMkLst>
            <pc:docMk/>
            <pc:sldMk cId="2465098046" sldId="400"/>
            <ac:spMk id="4" creationId="{35725651-49FD-49F7-9DBF-47362A2EA069}"/>
          </ac:spMkLst>
        </pc:spChg>
        <pc:spChg chg="mod topLvl">
          <ac:chgData name="Syphax Ait oubelli" userId="ecf726b1934da71b" providerId="LiveId" clId="{12B2505A-184A-44CB-9C6A-86E5E22B2EEA}" dt="2021-09-16T09:20:22.804" v="3093" actId="207"/>
          <ac:spMkLst>
            <pc:docMk/>
            <pc:sldMk cId="2465098046" sldId="400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8" creationId="{C727B799-260E-4950-AF2B-8F661C08F2E8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9" creationId="{379A96A9-F801-4F67-BC42-AA60D2F9B8A5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0" creationId="{C82D72F7-A96A-410D-9C63-182D83FF2542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1" creationId="{5315F96C-5620-4E93-AFB8-C00BDEF32DF1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2" creationId="{2DFC78E8-E196-4409-93FF-A9950B428FF3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3" creationId="{A854670A-25E0-4FA8-8CA1-05F68A84AA99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4" creationId="{CFBAEDAA-21E5-45C1-A525-9C9B9A65C782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7" creationId="{30E428C1-E856-4598-AC23-5C6DB3EFC1BF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8" creationId="{0EBAC052-E048-4030-91B8-3656E2FE9EE3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19" creationId="{8DB4C09F-89E5-4792-B433-C2A7282888BF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20" creationId="{7661C0A2-6406-4514-A1E6-5CE0A624D4C3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21" creationId="{33BD75FB-B0B0-4146-863F-0368F662830B}"/>
          </ac:spMkLst>
        </pc:spChg>
        <pc:spChg chg="mod topLvl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22" creationId="{61354B12-5068-4E61-9D01-5296F052F62B}"/>
          </ac:spMkLst>
        </pc:spChg>
        <pc:spChg chg="del">
          <ac:chgData name="Syphax Ait oubelli" userId="ecf726b1934da71b" providerId="LiveId" clId="{12B2505A-184A-44CB-9C6A-86E5E22B2EEA}" dt="2021-09-16T08:53:09.038" v="2723" actId="478"/>
          <ac:spMkLst>
            <pc:docMk/>
            <pc:sldMk cId="2465098046" sldId="400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6:37" v="2646" actId="1076"/>
          <ac:spMkLst>
            <pc:docMk/>
            <pc:sldMk cId="2465098046" sldId="400"/>
            <ac:spMk id="24" creationId="{356550C0-B7C5-4D64-847C-0DE225C34D58}"/>
          </ac:spMkLst>
        </pc:spChg>
        <pc:spChg chg="add del mod">
          <ac:chgData name="Syphax Ait oubelli" userId="ecf726b1934da71b" providerId="LiveId" clId="{12B2505A-184A-44CB-9C6A-86E5E22B2EEA}" dt="2021-09-16T08:54:44.517" v="2804" actId="478"/>
          <ac:spMkLst>
            <pc:docMk/>
            <pc:sldMk cId="2465098046" sldId="400"/>
            <ac:spMk id="25" creationId="{A476ABFB-2B75-42F2-9764-56CD7265D43F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26" creationId="{00E8AC97-9920-41F5-ACB0-9766A1CD2446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27" creationId="{5CAE2478-042D-40AC-8659-39C8146E556C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28" creationId="{9F55F234-C66B-4DD5-AA31-66DCFCA39141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29" creationId="{ECECCAFA-B2DA-41FF-A0A6-EA3706BBF1A3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0" creationId="{5E5C8335-3069-4213-A567-2B0132C70F46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1" creationId="{0DD06A03-0AD9-451F-961E-DC026F965D09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2" creationId="{CCE3C981-7BF8-4B7D-95C5-B7EC259C35AA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3" creationId="{41F9EAD5-1FDA-4BAD-BE16-264B8B52D70D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4" creationId="{DEC8DEF8-23FF-462C-80B0-7DBF8FE8E2EA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5" creationId="{91CE9B6A-2B09-4926-84E1-DAD73BA5D1D8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6" creationId="{8C38ACAE-7EFE-4D50-9120-2D3020D78E14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7" creationId="{44EC2279-2AA9-4EC8-B068-9BFE62B389C5}"/>
          </ac:spMkLst>
        </pc:spChg>
        <pc:spChg chg="add mod">
          <ac:chgData name="Syphax Ait oubelli" userId="ecf726b1934da71b" providerId="LiveId" clId="{12B2505A-184A-44CB-9C6A-86E5E22B2EEA}" dt="2021-09-16T08:53:09.320" v="2724"/>
          <ac:spMkLst>
            <pc:docMk/>
            <pc:sldMk cId="2465098046" sldId="400"/>
            <ac:spMk id="38" creationId="{F5D01558-6693-455B-90F0-690458CF93F4}"/>
          </ac:spMkLst>
        </pc:spChg>
        <pc:spChg chg="add mod">
          <ac:chgData name="Syphax Ait oubelli" userId="ecf726b1934da71b" providerId="LiveId" clId="{12B2505A-184A-44CB-9C6A-86E5E22B2EEA}" dt="2021-09-16T09:20:03.752" v="3089" actId="207"/>
          <ac:spMkLst>
            <pc:docMk/>
            <pc:sldMk cId="2465098046" sldId="400"/>
            <ac:spMk id="39" creationId="{64775D87-8BFC-4534-91B2-10AE60D76466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0" creationId="{5373D97C-BBE0-4EFC-8ED4-3934556FC399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1" creationId="{E2432608-61C1-4496-80F6-D1A1B0FA42EC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2" creationId="{1218BCF6-0713-4F9B-B096-9D81BB472961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3" creationId="{49A480A1-6C64-4F99-8E05-CC9319545AFC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4" creationId="{6EB107C7-EC4D-47B8-B42E-1F4420BCEC75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5" creationId="{CB20C42E-7495-45DA-8BAA-7AC24E12FD82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6" creationId="{525475F0-04FA-46F0-8345-1AAA8186428C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7" creationId="{D4F0F579-E1AC-412D-A3ED-CEBEBDE056DC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8" creationId="{7B3ABA40-69EA-4DFF-B339-E69344102720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49" creationId="{E703A699-C19D-4050-9560-1EF6D27688C0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50" creationId="{E6F5237B-A74D-41D2-A30E-5B45D90B1549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51" creationId="{DDCD090D-8201-4CF6-AB39-9D4B9086371F}"/>
          </ac:spMkLst>
        </pc:spChg>
        <pc:spChg chg="add mod">
          <ac:chgData name="Syphax Ait oubelli" userId="ecf726b1934da71b" providerId="LiveId" clId="{12B2505A-184A-44CB-9C6A-86E5E22B2EEA}" dt="2021-09-16T09:36:01.512" v="3720"/>
          <ac:spMkLst>
            <pc:docMk/>
            <pc:sldMk cId="2465098046" sldId="400"/>
            <ac:spMk id="52" creationId="{82636D97-9152-46CB-86BD-15232B7C4129}"/>
          </ac:spMkLst>
        </pc:spChg>
        <pc:grpChg chg="add del mod">
          <ac:chgData name="Syphax Ait oubelli" userId="ecf726b1934da71b" providerId="LiveId" clId="{12B2505A-184A-44CB-9C6A-86E5E22B2EEA}" dt="2021-09-16T08:44:43.279" v="2610" actId="165"/>
          <ac:grpSpMkLst>
            <pc:docMk/>
            <pc:sldMk cId="2465098046" sldId="400"/>
            <ac:grpSpMk id="3" creationId="{6D1202B2-6D5B-42B5-9E50-1A286CF666D6}"/>
          </ac:grpSpMkLst>
        </pc:gr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264135111" sldId="401"/>
        </pc:sldMkLst>
        <pc:spChg chg="mod">
          <ac:chgData name="Syphax Ait oubelli" userId="ecf726b1934da71b" providerId="LiveId" clId="{12B2505A-184A-44CB-9C6A-86E5E22B2EEA}" dt="2021-09-16T09:00:22.845" v="2806" actId="207"/>
          <ac:spMkLst>
            <pc:docMk/>
            <pc:sldMk cId="264135111" sldId="401"/>
            <ac:spMk id="9" creationId="{379A96A9-F801-4F67-BC42-AA60D2F9B8A5}"/>
          </ac:spMkLst>
        </pc:spChg>
        <pc:spChg chg="del">
          <ac:chgData name="Syphax Ait oubelli" userId="ecf726b1934da71b" providerId="LiveId" clId="{12B2505A-184A-44CB-9C6A-86E5E22B2EEA}" dt="2021-09-16T08:54:41.797" v="2802" actId="478"/>
          <ac:spMkLst>
            <pc:docMk/>
            <pc:sldMk cId="264135111" sldId="401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25" creationId="{664F64B5-E31D-42CF-B56C-3BCB0AD17795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26" creationId="{1BE011E0-D22F-4A31-BC58-5543625B03DB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27" creationId="{79B38360-5D59-4244-A495-C21E92760AFD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28" creationId="{919C36A7-88B5-44C6-B8D7-0910E6FA3DA1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29" creationId="{A7D200D2-D2D7-41AC-B3DE-B54FDE5F0827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0" creationId="{DD3A2B3D-346E-4849-9FB4-46F39D853756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1" creationId="{05DADAD9-5ACA-405E-B105-6AEA0B90054E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2" creationId="{28B874E9-4E4E-4224-87D5-38D2D5E94656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3" creationId="{E4046573-C7EB-42B4-B0B4-2CDD912FEFB7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4" creationId="{C964001B-3F09-4CE7-9344-E1A9CE880D54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5" creationId="{F2D5A4FF-B11B-492C-B299-0BB39281E00F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6" creationId="{59357E4A-7446-499A-BDB8-B48DFFE4564B}"/>
          </ac:spMkLst>
        </pc:spChg>
        <pc:spChg chg="add mod">
          <ac:chgData name="Syphax Ait oubelli" userId="ecf726b1934da71b" providerId="LiveId" clId="{12B2505A-184A-44CB-9C6A-86E5E22B2EEA}" dt="2021-09-16T08:53:12.435" v="2725"/>
          <ac:spMkLst>
            <pc:docMk/>
            <pc:sldMk cId="264135111" sldId="401"/>
            <ac:spMk id="37" creationId="{58D1A8F4-BA57-4E7D-9B46-500BC1173468}"/>
          </ac:spMkLst>
        </pc:spChg>
        <pc:spChg chg="add mod">
          <ac:chgData name="Syphax Ait oubelli" userId="ecf726b1934da71b" providerId="LiveId" clId="{12B2505A-184A-44CB-9C6A-86E5E22B2EEA}" dt="2021-09-16T09:20:00.907" v="3088" actId="207"/>
          <ac:spMkLst>
            <pc:docMk/>
            <pc:sldMk cId="264135111" sldId="401"/>
            <ac:spMk id="38" creationId="{6A2687D0-EEED-45BC-83CE-6365351C5AD8}"/>
          </ac:spMkLst>
        </pc:spChg>
        <pc:spChg chg="add mod">
          <ac:chgData name="Syphax Ait oubelli" userId="ecf726b1934da71b" providerId="LiveId" clId="{12B2505A-184A-44CB-9C6A-86E5E22B2EEA}" dt="2021-09-16T09:16:27.454" v="3026" actId="14100"/>
          <ac:spMkLst>
            <pc:docMk/>
            <pc:sldMk cId="264135111" sldId="401"/>
            <ac:spMk id="39" creationId="{C85A4A31-78C1-48EA-95B1-7CA20A9992FC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0" creationId="{A3238939-5F68-4FD0-BB01-11963CC44446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1" creationId="{9CD34E84-0B4E-4FAD-B518-4A63353AD3F4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2" creationId="{F27D59EE-D939-4C07-A086-D064BB95BC7A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3" creationId="{D7D606DA-F65F-49AD-8061-CD557D45DCB9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4" creationId="{A7AF3422-C8A3-492D-87A2-81360010A3F2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5" creationId="{57373470-F79C-42CD-A251-30BA81A3F5E6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6" creationId="{4A499BEB-C12C-45BC-95A6-89E624D27A70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7" creationId="{8B93D64A-A476-42BA-AD8C-51663C3AE037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8" creationId="{A6645110-D073-4A77-B742-43CDA5D9B397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49" creationId="{9BEB04F6-1012-4888-9A32-33A2D5D7DF92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50" creationId="{CA1952A7-31C4-4F46-A9D1-9922A4E66DBF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51" creationId="{6F316D02-469F-4DB6-86CB-A29EA85E0D0C}"/>
          </ac:spMkLst>
        </pc:spChg>
        <pc:spChg chg="add mod">
          <ac:chgData name="Syphax Ait oubelli" userId="ecf726b1934da71b" providerId="LiveId" clId="{12B2505A-184A-44CB-9C6A-86E5E22B2EEA}" dt="2021-09-16T09:36:02.392" v="3721"/>
          <ac:spMkLst>
            <pc:docMk/>
            <pc:sldMk cId="264135111" sldId="401"/>
            <ac:spMk id="52" creationId="{7D767753-FC42-4F69-A983-82D15DA65934}"/>
          </ac:spMkLst>
        </pc:spChg>
      </pc:sldChg>
      <pc:sldChg chg="modSp add del mod">
        <pc:chgData name="Syphax Ait oubelli" userId="ecf726b1934da71b" providerId="LiveId" clId="{12B2505A-184A-44CB-9C6A-86E5E22B2EEA}" dt="2021-09-16T08:46:29.772" v="2645" actId="47"/>
        <pc:sldMkLst>
          <pc:docMk/>
          <pc:sldMk cId="1600686992" sldId="401"/>
        </pc:sldMkLst>
        <pc:spChg chg="mod">
          <ac:chgData name="Syphax Ait oubelli" userId="ecf726b1934da71b" providerId="LiveId" clId="{12B2505A-184A-44CB-9C6A-86E5E22B2EEA}" dt="2021-09-16T08:46:17.204" v="2643" actId="207"/>
          <ac:spMkLst>
            <pc:docMk/>
            <pc:sldMk cId="1600686992" sldId="401"/>
            <ac:spMk id="9" creationId="{379A96A9-F801-4F67-BC42-AA60D2F9B8A5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85873510" sldId="402"/>
        </pc:sldMkLst>
        <pc:spChg chg="mod">
          <ac:chgData name="Syphax Ait oubelli" userId="ecf726b1934da71b" providerId="LiveId" clId="{12B2505A-184A-44CB-9C6A-86E5E22B2EEA}" dt="2021-09-16T09:00:28.541" v="2809" actId="207"/>
          <ac:spMkLst>
            <pc:docMk/>
            <pc:sldMk cId="85873510" sldId="402"/>
            <ac:spMk id="9" creationId="{379A96A9-F801-4F67-BC42-AA60D2F9B8A5}"/>
          </ac:spMkLst>
        </pc:spChg>
        <pc:spChg chg="del">
          <ac:chgData name="Syphax Ait oubelli" userId="ecf726b1934da71b" providerId="LiveId" clId="{12B2505A-184A-44CB-9C6A-86E5E22B2EEA}" dt="2021-09-16T08:54:39.166" v="2800" actId="478"/>
          <ac:spMkLst>
            <pc:docMk/>
            <pc:sldMk cId="85873510" sldId="402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6:46.489" v="2652" actId="20577"/>
          <ac:spMkLst>
            <pc:docMk/>
            <pc:sldMk cId="85873510" sldId="402"/>
            <ac:spMk id="25" creationId="{2FA58B80-FE57-4EF3-A9C2-0EA586574D39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26" creationId="{89F63B67-1D0A-4549-872C-2ABFB6ADB3A4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27" creationId="{441B51B8-B380-4B8E-B509-08B26B4E50D8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28" creationId="{F65F3930-5D6B-4138-B9AC-84400A1A88CA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29" creationId="{663E9B60-2588-4B2F-85AF-9DE66B7AD743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0" creationId="{C334C0CD-4F66-4681-A40E-B39E4DBC4226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1" creationId="{C5CAFC39-0915-4924-858E-68945E31AE47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2" creationId="{41D6E48E-8C8A-4363-B034-43D76D01D675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3" creationId="{1ABB2D17-82CE-4EC9-80BA-D95995895020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4" creationId="{E560B938-59EE-4F30-AE18-75D416A1DBC8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5" creationId="{649584CA-C6F6-4AF9-BD14-A576187EFD47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6" creationId="{070B79E5-A4EB-48A4-8D06-E4CFA549F74D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7" creationId="{89245FF1-0732-4963-A3AE-7A04BB18B5FE}"/>
          </ac:spMkLst>
        </pc:spChg>
        <pc:spChg chg="add mod">
          <ac:chgData name="Syphax Ait oubelli" userId="ecf726b1934da71b" providerId="LiveId" clId="{12B2505A-184A-44CB-9C6A-86E5E22B2EEA}" dt="2021-09-16T08:53:15.384" v="2726"/>
          <ac:spMkLst>
            <pc:docMk/>
            <pc:sldMk cId="85873510" sldId="402"/>
            <ac:spMk id="38" creationId="{D24B52E5-A204-4692-9535-AA997794B254}"/>
          </ac:spMkLst>
        </pc:spChg>
        <pc:spChg chg="add mod">
          <ac:chgData name="Syphax Ait oubelli" userId="ecf726b1934da71b" providerId="LiveId" clId="{12B2505A-184A-44CB-9C6A-86E5E22B2EEA}" dt="2021-09-16T09:19:58.325" v="3087" actId="207"/>
          <ac:spMkLst>
            <pc:docMk/>
            <pc:sldMk cId="85873510" sldId="402"/>
            <ac:spMk id="39" creationId="{2E508E13-E179-49F5-B420-9C78AFF3729E}"/>
          </ac:spMkLst>
        </pc:spChg>
        <pc:spChg chg="add mod">
          <ac:chgData name="Syphax Ait oubelli" userId="ecf726b1934da71b" providerId="LiveId" clId="{12B2505A-184A-44CB-9C6A-86E5E22B2EEA}" dt="2021-09-16T09:16:28.985" v="3027"/>
          <ac:spMkLst>
            <pc:docMk/>
            <pc:sldMk cId="85873510" sldId="402"/>
            <ac:spMk id="40" creationId="{BA66496B-AD17-406C-A13C-6C75EE0F6DA1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1" creationId="{D043B980-3EB2-41E9-8255-B6FB2DF2CA6F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2" creationId="{981C0D3B-1878-49AE-8269-D316054305EB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3" creationId="{3C19BAB5-2F3A-472D-8942-D69EDAD7FE99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4" creationId="{3B8D5E8F-66E2-438A-AD50-56FF9D5B7DD9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5" creationId="{2E92F132-B68E-439D-83E0-8773A4BA637F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6" creationId="{7C0D38EA-8101-448B-99FA-7BCBEF2D474B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7" creationId="{DB7240C8-5B82-4939-B7C2-A7FCCD11F71B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8" creationId="{82D4DA08-78EE-4292-9398-F80CF2B78440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49" creationId="{2EAFEFFC-4BCE-4792-AC28-B60FE2DA2BDC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50" creationId="{F777009D-83EE-4F91-8660-F319C500C864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51" creationId="{4990AD47-F429-4BCB-A240-93D8046A3464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52" creationId="{5A57FACB-A2D5-4771-9FBE-C9B30BE2FB1F}"/>
          </ac:spMkLst>
        </pc:spChg>
        <pc:spChg chg="add mod">
          <ac:chgData name="Syphax Ait oubelli" userId="ecf726b1934da71b" providerId="LiveId" clId="{12B2505A-184A-44CB-9C6A-86E5E22B2EEA}" dt="2021-09-16T09:35:58.055" v="3719"/>
          <ac:spMkLst>
            <pc:docMk/>
            <pc:sldMk cId="85873510" sldId="402"/>
            <ac:spMk id="53" creationId="{D20327E8-08C8-4277-BE47-6A455BA9126E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4" creationId="{00FD9335-62B6-46E8-A9C1-A8DF68794B91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5" creationId="{10582552-9C3C-4444-94CD-62B8B4F48196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6" creationId="{60BA1EF3-EFE0-44F5-9C57-D68C202D1ECC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7" creationId="{A96B0EF1-58FF-46FE-8545-D46A1BE955A1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8" creationId="{3EB21809-8FC0-44D8-AA50-B8B992BB0971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59" creationId="{A19AAF4A-66B1-4F76-AE22-38E8ABA11578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0" creationId="{B1E0510F-3AAB-45AA-9A0C-A87F754EB751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1" creationId="{EA92DEDE-29F0-4929-91B4-AC1B274C0023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2" creationId="{3E209C17-35AA-4430-81E6-2FF2EA2BBADD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3" creationId="{2682AE61-E6A1-4B8A-A153-DAF547ECD11A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4" creationId="{20473C13-E550-4A97-85D0-35FE7F85408E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5" creationId="{A36F1C5A-CB5F-460E-8F48-E3C0F75AE901}"/>
          </ac:spMkLst>
        </pc:spChg>
        <pc:spChg chg="add del mod">
          <ac:chgData name="Syphax Ait oubelli" userId="ecf726b1934da71b" providerId="LiveId" clId="{12B2505A-184A-44CB-9C6A-86E5E22B2EEA}" dt="2021-09-16T09:36:05.040" v="3723"/>
          <ac:spMkLst>
            <pc:docMk/>
            <pc:sldMk cId="85873510" sldId="402"/>
            <ac:spMk id="66" creationId="{2CAA722A-9A4C-4D4F-A2DA-2BF7BEAB2489}"/>
          </ac:spMkLst>
        </pc:spChg>
      </pc:sldChg>
      <pc:sldChg chg="add del">
        <pc:chgData name="Syphax Ait oubelli" userId="ecf726b1934da71b" providerId="LiveId" clId="{12B2505A-184A-44CB-9C6A-86E5E22B2EEA}" dt="2021-09-16T08:46:29.772" v="2645" actId="47"/>
        <pc:sldMkLst>
          <pc:docMk/>
          <pc:sldMk cId="4080157100" sldId="402"/>
        </pc:sldMkLst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2975121677" sldId="403"/>
        </pc:sldMkLst>
        <pc:spChg chg="mod">
          <ac:chgData name="Syphax Ait oubelli" userId="ecf726b1934da71b" providerId="LiveId" clId="{12B2505A-184A-44CB-9C6A-86E5E22B2EEA}" dt="2021-09-16T09:00:30.672" v="2810" actId="207"/>
          <ac:spMkLst>
            <pc:docMk/>
            <pc:sldMk cId="2975121677" sldId="403"/>
            <ac:spMk id="10" creationId="{C82D72F7-A96A-410D-9C63-182D83FF2542}"/>
          </ac:spMkLst>
        </pc:spChg>
        <pc:spChg chg="del">
          <ac:chgData name="Syphax Ait oubelli" userId="ecf726b1934da71b" providerId="LiveId" clId="{12B2505A-184A-44CB-9C6A-86E5E22B2EEA}" dt="2021-09-16T08:54:37.383" v="2798" actId="478"/>
          <ac:spMkLst>
            <pc:docMk/>
            <pc:sldMk cId="2975121677" sldId="403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26" creationId="{B22DC9EB-2A61-4BBE-A72D-4E3F499D9338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27" creationId="{2768E052-425C-4A14-8FC8-D1AF31660371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28" creationId="{BAA7E055-FABA-45A9-B113-1AD933E95C53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29" creationId="{D27CFE40-EC5C-43F6-A0FA-942D86BCEF0A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0" creationId="{4C7BEFF7-85AA-4CC5-9426-50120865E093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1" creationId="{5F6C51E0-9975-4B67-BE5D-BB958FF10225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2" creationId="{9C0AA7CC-8E6D-40A2-963F-588F0ADFCC3C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3" creationId="{F291C8B9-435E-43F1-ABB3-FBAEA7AB7BAB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4" creationId="{9E9E3F14-A971-4B2B-8555-EA98017FA95E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5" creationId="{57CC44B9-CA29-4481-9145-1D871AEF0E72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6" creationId="{370F0281-D884-423D-A052-52B754B34610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7" creationId="{65A7A12E-9799-494B-84E0-BC2614BB51C6}"/>
          </ac:spMkLst>
        </pc:spChg>
        <pc:spChg chg="add mod">
          <ac:chgData name="Syphax Ait oubelli" userId="ecf726b1934da71b" providerId="LiveId" clId="{12B2505A-184A-44CB-9C6A-86E5E22B2EEA}" dt="2021-09-16T08:53:16.355" v="2727"/>
          <ac:spMkLst>
            <pc:docMk/>
            <pc:sldMk cId="2975121677" sldId="403"/>
            <ac:spMk id="38" creationId="{FF2B4450-7E52-4BC8-9D44-B169E33703DE}"/>
          </ac:spMkLst>
        </pc:spChg>
        <pc:spChg chg="add mod">
          <ac:chgData name="Syphax Ait oubelli" userId="ecf726b1934da71b" providerId="LiveId" clId="{12B2505A-184A-44CB-9C6A-86E5E22B2EEA}" dt="2021-09-16T09:19:55.912" v="3086" actId="207"/>
          <ac:spMkLst>
            <pc:docMk/>
            <pc:sldMk cId="2975121677" sldId="403"/>
            <ac:spMk id="39" creationId="{1F36504E-2EC6-4F97-8275-3699E62B5DCD}"/>
          </ac:spMkLst>
        </pc:spChg>
        <pc:spChg chg="add mod">
          <ac:chgData name="Syphax Ait oubelli" userId="ecf726b1934da71b" providerId="LiveId" clId="{12B2505A-184A-44CB-9C6A-86E5E22B2EEA}" dt="2021-09-16T09:16:34.542" v="3030" actId="1076"/>
          <ac:spMkLst>
            <pc:docMk/>
            <pc:sldMk cId="2975121677" sldId="403"/>
            <ac:spMk id="40" creationId="{6CA4A655-3DAC-4954-BD40-860694C51C0B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1" creationId="{94A7E281-33F5-410D-A815-1746942A0DD2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2" creationId="{2D26DB12-B27B-4BE6-A899-6B8403537AEF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3" creationId="{45CF950A-3023-4E2E-9B25-16076CD70E69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4" creationId="{27DAD83F-0B28-4AA5-9761-2001A4F97569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5" creationId="{3EAC26FC-31A7-46E4-AFD3-6E8B3074A147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6" creationId="{6F59C773-10D4-4210-B69F-4B7357F8800C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7" creationId="{4E775761-9EED-40D9-B94F-DCE8D71DC136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8" creationId="{77FAE29A-D9A2-450F-95BF-284A44BF2198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49" creationId="{0E4A6E07-BB5A-4805-A56F-92DE540C9057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50" creationId="{C5BD8C02-17CF-41FB-8A55-2DE6BABF3997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51" creationId="{927F0C17-0880-4A3A-BB74-A469A8B43C4F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52" creationId="{F32E403B-70CD-4992-A222-8C6F7463C292}"/>
          </ac:spMkLst>
        </pc:spChg>
        <pc:spChg chg="add mod">
          <ac:chgData name="Syphax Ait oubelli" userId="ecf726b1934da71b" providerId="LiveId" clId="{12B2505A-184A-44CB-9C6A-86E5E22B2EEA}" dt="2021-09-16T09:35:57.544" v="3718"/>
          <ac:spMkLst>
            <pc:docMk/>
            <pc:sldMk cId="2975121677" sldId="403"/>
            <ac:spMk id="53" creationId="{5C0E4AB3-88EF-4678-A0AE-61396D2A3EAD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4087307695" sldId="404"/>
        </pc:sldMkLst>
        <pc:spChg chg="mod">
          <ac:chgData name="Syphax Ait oubelli" userId="ecf726b1934da71b" providerId="LiveId" clId="{12B2505A-184A-44CB-9C6A-86E5E22B2EEA}" dt="2021-09-16T09:00:34.108" v="2812" actId="207"/>
          <ac:spMkLst>
            <pc:docMk/>
            <pc:sldMk cId="4087307695" sldId="404"/>
            <ac:spMk id="10" creationId="{C82D72F7-A96A-410D-9C63-182D83FF2542}"/>
          </ac:spMkLst>
        </pc:spChg>
        <pc:spChg chg="del">
          <ac:chgData name="Syphax Ait oubelli" userId="ecf726b1934da71b" providerId="LiveId" clId="{12B2505A-184A-44CB-9C6A-86E5E22B2EEA}" dt="2021-09-16T08:54:35.620" v="2796" actId="478"/>
          <ac:spMkLst>
            <pc:docMk/>
            <pc:sldMk cId="4087307695" sldId="404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7:05.987" v="2658" actId="20577"/>
          <ac:spMkLst>
            <pc:docMk/>
            <pc:sldMk cId="4087307695" sldId="404"/>
            <ac:spMk id="26" creationId="{82D48120-CB00-492D-AD97-4D8614528829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27" creationId="{3D5EA49C-1C03-4C27-B5F1-6482849906A9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28" creationId="{CEE62E12-93DE-449C-8C3B-4350693FB30A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29" creationId="{E3C85C1D-0CF0-47A5-8DBC-917CB1A96812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0" creationId="{46AAE32D-2831-43E0-9139-3E540299758E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1" creationId="{8814654E-6069-4E97-AA18-83B7A8B097C6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2" creationId="{572FFE6E-CA3D-48FF-A322-266969CBA5AD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3" creationId="{0B47C3BD-561F-4838-A585-9CE1FA291229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4" creationId="{9105C3B7-BBD9-45A4-B525-3D590F384C6E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5" creationId="{19A0059B-C32C-4C3F-96A8-2C95FDBB1BFD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6" creationId="{EF49A250-E4B9-4472-9456-A4ADAE832F50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7" creationId="{8D007DD3-D833-45D5-A6E5-7642D20B6458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8" creationId="{680E778A-89EA-46A1-A988-8C03DA39BFE0}"/>
          </ac:spMkLst>
        </pc:spChg>
        <pc:spChg chg="add mod">
          <ac:chgData name="Syphax Ait oubelli" userId="ecf726b1934da71b" providerId="LiveId" clId="{12B2505A-184A-44CB-9C6A-86E5E22B2EEA}" dt="2021-09-16T08:53:17.211" v="2728"/>
          <ac:spMkLst>
            <pc:docMk/>
            <pc:sldMk cId="4087307695" sldId="404"/>
            <ac:spMk id="39" creationId="{7C90D781-A195-452B-A419-145BA06CE83E}"/>
          </ac:spMkLst>
        </pc:spChg>
        <pc:spChg chg="add mod">
          <ac:chgData name="Syphax Ait oubelli" userId="ecf726b1934da71b" providerId="LiveId" clId="{12B2505A-184A-44CB-9C6A-86E5E22B2EEA}" dt="2021-09-16T09:19:53.604" v="3085" actId="207"/>
          <ac:spMkLst>
            <pc:docMk/>
            <pc:sldMk cId="4087307695" sldId="404"/>
            <ac:spMk id="40" creationId="{31B44C6C-2DD7-4C7F-AE56-7A836C5F5A30}"/>
          </ac:spMkLst>
        </pc:spChg>
        <pc:spChg chg="add mod">
          <ac:chgData name="Syphax Ait oubelli" userId="ecf726b1934da71b" providerId="LiveId" clId="{12B2505A-184A-44CB-9C6A-86E5E22B2EEA}" dt="2021-09-16T09:16:36.776" v="3031"/>
          <ac:spMkLst>
            <pc:docMk/>
            <pc:sldMk cId="4087307695" sldId="404"/>
            <ac:spMk id="41" creationId="{5E2F224C-30CB-466A-9EAD-F1FE7B23F89F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2" creationId="{FD3AC284-A9A9-47D9-8620-821E35B4946D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3" creationId="{9F459AD6-DDA8-4969-8B0E-AA0E9B03D303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4" creationId="{556824FF-3E30-4CAC-BC6C-88FDCB39CB64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5" creationId="{E9EEAB11-95DC-4A21-855B-7E541B207050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6" creationId="{CEDCA2A1-D810-4E08-93F3-490E87950028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7" creationId="{06BCB6D6-112B-4C1E-8392-BAC418CCA4E4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8" creationId="{661096DB-2DF6-48B2-AF6F-8D6E47CFE4D0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49" creationId="{130D4262-9E34-410A-A07F-2813F3959362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50" creationId="{6519893E-1E90-4E27-B2D6-6A369D9FCB14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51" creationId="{C9894498-729B-46D0-8862-EEED437E7150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52" creationId="{69B40EBF-F1D5-4480-A239-E7FEA83929C0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53" creationId="{EDF475FB-CEB6-4A7D-B990-2BD8062D01D4}"/>
          </ac:spMkLst>
        </pc:spChg>
        <pc:spChg chg="add mod">
          <ac:chgData name="Syphax Ait oubelli" userId="ecf726b1934da71b" providerId="LiveId" clId="{12B2505A-184A-44CB-9C6A-86E5E22B2EEA}" dt="2021-09-16T09:35:56.058" v="3717"/>
          <ac:spMkLst>
            <pc:docMk/>
            <pc:sldMk cId="4087307695" sldId="404"/>
            <ac:spMk id="54" creationId="{9D5EBA85-923D-4ACF-9C79-50362D05C28D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675709803" sldId="405"/>
        </pc:sldMkLst>
        <pc:spChg chg="mod">
          <ac:chgData name="Syphax Ait oubelli" userId="ecf726b1934da71b" providerId="LiveId" clId="{12B2505A-184A-44CB-9C6A-86E5E22B2EEA}" dt="2021-09-16T09:02:04.652" v="2846" actId="207"/>
          <ac:spMkLst>
            <pc:docMk/>
            <pc:sldMk cId="1675709803" sldId="405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0:38.552" v="2813" actId="207"/>
          <ac:spMkLst>
            <pc:docMk/>
            <pc:sldMk cId="1675709803" sldId="405"/>
            <ac:spMk id="11" creationId="{5315F96C-5620-4E93-AFB8-C00BDEF32DF1}"/>
          </ac:spMkLst>
        </pc:spChg>
        <pc:spChg chg="del">
          <ac:chgData name="Syphax Ait oubelli" userId="ecf726b1934da71b" providerId="LiveId" clId="{12B2505A-184A-44CB-9C6A-86E5E22B2EEA}" dt="2021-09-16T08:54:31.933" v="2794" actId="478"/>
          <ac:spMkLst>
            <pc:docMk/>
            <pc:sldMk cId="1675709803" sldId="405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27" creationId="{D90D7B88-616A-47BD-B427-21F529DE449F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28" creationId="{9C770DA7-7F57-4F5C-8891-B872AB703895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29" creationId="{33542F62-F02D-4D72-B1B1-6C3F4297FA5D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0" creationId="{02C32D40-ACEF-47F5-B971-6DD9B5A4C4D8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1" creationId="{006B0EA3-3E4F-4869-BCD0-189E8FFCEF1A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2" creationId="{2700015C-0676-416D-838B-BC1DEC12AA02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3" creationId="{5DFFFE1F-B8C5-41D9-A069-882B24DFF6B0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4" creationId="{E863C735-DECF-4B71-8FED-92CF2CF25088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5" creationId="{AAEEA7BB-9F72-4A2B-A167-7AF292D3AEA6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6" creationId="{6AEEFF65-64E2-4DE7-96A0-A855F479A32F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7" creationId="{C54EBA01-5908-48A8-91FC-596AC4F6821C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8" creationId="{9C5C58E2-188B-42EF-B08A-30C95486EFBA}"/>
          </ac:spMkLst>
        </pc:spChg>
        <pc:spChg chg="add mod">
          <ac:chgData name="Syphax Ait oubelli" userId="ecf726b1934da71b" providerId="LiveId" clId="{12B2505A-184A-44CB-9C6A-86E5E22B2EEA}" dt="2021-09-16T08:53:18.451" v="2729"/>
          <ac:spMkLst>
            <pc:docMk/>
            <pc:sldMk cId="1675709803" sldId="405"/>
            <ac:spMk id="39" creationId="{C41BF5AA-6314-46D8-B335-5B96BF1203A3}"/>
          </ac:spMkLst>
        </pc:spChg>
        <pc:spChg chg="add mod">
          <ac:chgData name="Syphax Ait oubelli" userId="ecf726b1934da71b" providerId="LiveId" clId="{12B2505A-184A-44CB-9C6A-86E5E22B2EEA}" dt="2021-09-16T09:19:50.755" v="3084" actId="207"/>
          <ac:spMkLst>
            <pc:docMk/>
            <pc:sldMk cId="1675709803" sldId="405"/>
            <ac:spMk id="40" creationId="{38BB2B81-7F08-4250-AA3B-224E47246C18}"/>
          </ac:spMkLst>
        </pc:spChg>
        <pc:spChg chg="add mod">
          <ac:chgData name="Syphax Ait oubelli" userId="ecf726b1934da71b" providerId="LiveId" clId="{12B2505A-184A-44CB-9C6A-86E5E22B2EEA}" dt="2021-09-16T09:16:40.185" v="3033" actId="14100"/>
          <ac:spMkLst>
            <pc:docMk/>
            <pc:sldMk cId="1675709803" sldId="405"/>
            <ac:spMk id="41" creationId="{8B42C1E7-14D9-48B5-8635-26B7882934C6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2" creationId="{F3AAF3BF-D719-4CB6-A2BB-853698D4764E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3" creationId="{949AD05E-4FBC-498C-8CB0-2B39A8D88E06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4" creationId="{839F2C5A-A869-47B6-AFF4-44A569DCB463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5" creationId="{C83AAF0B-9296-45DF-8951-D2BED8C60611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6" creationId="{F46EB955-E9DF-49D3-8D19-5BC8DFBECBBF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7" creationId="{99084AEF-EBE3-4444-B7A1-974E23E8BC0D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8" creationId="{1CABA309-23D2-4985-B153-EC81AC892647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49" creationId="{DFB6C119-1D15-4BE3-B4F3-5145749176CD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50" creationId="{BF15F299-3FA3-4D44-9055-4999B953DB56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51" creationId="{7D656751-C47B-4CF2-AC31-F325B80411D2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52" creationId="{879BEB15-8472-4FBE-9C7B-286635F6C5E2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53" creationId="{F1E50980-03DA-4667-BCD0-41CE29889AE8}"/>
          </ac:spMkLst>
        </pc:spChg>
        <pc:spChg chg="add mod">
          <ac:chgData name="Syphax Ait oubelli" userId="ecf726b1934da71b" providerId="LiveId" clId="{12B2505A-184A-44CB-9C6A-86E5E22B2EEA}" dt="2021-09-16T09:35:55.551" v="3716"/>
          <ac:spMkLst>
            <pc:docMk/>
            <pc:sldMk cId="1675709803" sldId="405"/>
            <ac:spMk id="54" creationId="{B0E4D7A1-8FE1-4E04-B4F9-5DF2544AFA17}"/>
          </ac:spMkLst>
        </pc:spChg>
        <pc:cxnChg chg="add mod">
          <ac:chgData name="Syphax Ait oubelli" userId="ecf726b1934da71b" providerId="LiveId" clId="{12B2505A-184A-44CB-9C6A-86E5E22B2EEA}" dt="2021-09-16T09:05:43.779" v="2887" actId="692"/>
          <ac:cxnSpMkLst>
            <pc:docMk/>
            <pc:sldMk cId="1675709803" sldId="405"/>
            <ac:cxnSpMk id="4" creationId="{0DDCC3BA-3B03-475D-918A-8741E9A635BE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2210936905" sldId="406"/>
        </pc:sldMkLst>
        <pc:spChg chg="mod">
          <ac:chgData name="Syphax Ait oubelli" userId="ecf726b1934da71b" providerId="LiveId" clId="{12B2505A-184A-44CB-9C6A-86E5E22B2EEA}" dt="2021-09-16T09:02:08.535" v="2848" actId="207"/>
          <ac:spMkLst>
            <pc:docMk/>
            <pc:sldMk cId="2210936905" sldId="406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0:41.292" v="2815" actId="207"/>
          <ac:spMkLst>
            <pc:docMk/>
            <pc:sldMk cId="2210936905" sldId="406"/>
            <ac:spMk id="11" creationId="{5315F96C-5620-4E93-AFB8-C00BDEF32DF1}"/>
          </ac:spMkLst>
        </pc:spChg>
        <pc:spChg chg="del">
          <ac:chgData name="Syphax Ait oubelli" userId="ecf726b1934da71b" providerId="LiveId" clId="{12B2505A-184A-44CB-9C6A-86E5E22B2EEA}" dt="2021-09-16T08:54:30.149" v="2792" actId="478"/>
          <ac:spMkLst>
            <pc:docMk/>
            <pc:sldMk cId="2210936905" sldId="406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7:26.255" v="2664" actId="20577"/>
          <ac:spMkLst>
            <pc:docMk/>
            <pc:sldMk cId="2210936905" sldId="406"/>
            <ac:spMk id="27" creationId="{83CEB259-0DA9-44DB-AE5B-D06A4B7DECD8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28" creationId="{FEA2BC0A-BFCF-42DC-9585-CC3E37C2A1BB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29" creationId="{AEF0A87B-1D1F-49C3-AB9D-C2AA179ECD0C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0" creationId="{3D7EFAA1-25FA-40AC-AFE3-11888FBF911E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1" creationId="{39A9619D-2B99-4909-AB62-D2CA8B9C5D90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2" creationId="{7D2E20DF-9A6F-4F05-8D38-C22C272E8F28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3" creationId="{1F37EEE4-C33B-4928-818D-A7DD19B9D90F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4" creationId="{8E44EAD4-E007-41F4-8CB5-301EB6E8160F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5" creationId="{9F375FD1-23AD-4CFC-9C70-B010AFE95F8E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6" creationId="{F0779D06-5C71-43E0-973F-726AE88D1E75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7" creationId="{E00D1734-2E43-45A8-A6CF-7447BD99AD24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8" creationId="{A7143927-59FD-45FF-9ECC-9458A2462B21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39" creationId="{625D0207-F5FF-4A13-A4E9-52E3184DDC9B}"/>
          </ac:spMkLst>
        </pc:spChg>
        <pc:spChg chg="add mod">
          <ac:chgData name="Syphax Ait oubelli" userId="ecf726b1934da71b" providerId="LiveId" clId="{12B2505A-184A-44CB-9C6A-86E5E22B2EEA}" dt="2021-09-16T08:53:19.261" v="2730"/>
          <ac:spMkLst>
            <pc:docMk/>
            <pc:sldMk cId="2210936905" sldId="406"/>
            <ac:spMk id="40" creationId="{DB7B571C-1B24-4B5C-ABCF-BAE8FC10B2EE}"/>
          </ac:spMkLst>
        </pc:spChg>
        <pc:spChg chg="add mod">
          <ac:chgData name="Syphax Ait oubelli" userId="ecf726b1934da71b" providerId="LiveId" clId="{12B2505A-184A-44CB-9C6A-86E5E22B2EEA}" dt="2021-09-16T09:19:46.395" v="3083" actId="207"/>
          <ac:spMkLst>
            <pc:docMk/>
            <pc:sldMk cId="2210936905" sldId="406"/>
            <ac:spMk id="41" creationId="{51CBB4D2-C930-4425-8C9E-585340C78D53}"/>
          </ac:spMkLst>
        </pc:spChg>
        <pc:spChg chg="add mod">
          <ac:chgData name="Syphax Ait oubelli" userId="ecf726b1934da71b" providerId="LiveId" clId="{12B2505A-184A-44CB-9C6A-86E5E22B2EEA}" dt="2021-09-16T09:16:41.555" v="3034"/>
          <ac:spMkLst>
            <pc:docMk/>
            <pc:sldMk cId="2210936905" sldId="406"/>
            <ac:spMk id="43" creationId="{F39B08DE-9EAB-4898-9EB4-38B996559767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4" creationId="{7A38C25A-6235-4C3F-ABC9-7F56033D04D1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5" creationId="{C8CF98CD-7838-4AEA-8033-E7D06FAA119E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6" creationId="{659609A8-1367-48BA-9A8E-0C4FB4642474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7" creationId="{BE0B3FF3-BB41-4F47-B23E-BD93AA9A1159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8" creationId="{EEE3D123-2253-401B-9094-8D2E5E5791C0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49" creationId="{2A9C974B-F25A-4BD3-82AB-0B8644000481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0" creationId="{E8F40E2D-7CD7-4587-9829-7F933F1B4825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1" creationId="{85616EBB-D462-4868-972C-12F6FDE44B67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2" creationId="{BE8EE459-E315-4763-86D6-DA1F666B348A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3" creationId="{6B3FAF45-6DCA-460A-A08F-5632C46B5A74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4" creationId="{F681DD5D-68DB-4A23-BC7D-F6A9394E2382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5" creationId="{4AA57D05-33ED-45C2-9C59-534AE8F1E8BD}"/>
          </ac:spMkLst>
        </pc:spChg>
        <pc:spChg chg="add mod">
          <ac:chgData name="Syphax Ait oubelli" userId="ecf726b1934da71b" providerId="LiveId" clId="{12B2505A-184A-44CB-9C6A-86E5E22B2EEA}" dt="2021-09-16T09:35:54.288" v="3715"/>
          <ac:spMkLst>
            <pc:docMk/>
            <pc:sldMk cId="2210936905" sldId="406"/>
            <ac:spMk id="56" creationId="{5F43BDEC-EA98-472C-B9E0-D4F05D8577C8}"/>
          </ac:spMkLst>
        </pc:spChg>
        <pc:cxnChg chg="add mod">
          <ac:chgData name="Syphax Ait oubelli" userId="ecf726b1934da71b" providerId="LiveId" clId="{12B2505A-184A-44CB-9C6A-86E5E22B2EEA}" dt="2021-09-16T09:05:45.634" v="2888"/>
          <ac:cxnSpMkLst>
            <pc:docMk/>
            <pc:sldMk cId="2210936905" sldId="406"/>
            <ac:cxnSpMk id="42" creationId="{A6D8DE11-5503-4C8D-A575-FD051A80D0F7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835553636" sldId="407"/>
        </pc:sldMkLst>
        <pc:spChg chg="mod">
          <ac:chgData name="Syphax Ait oubelli" userId="ecf726b1934da71b" providerId="LiveId" clId="{12B2505A-184A-44CB-9C6A-86E5E22B2EEA}" dt="2021-09-16T09:20:50.651" v="3094" actId="207"/>
          <ac:spMkLst>
            <pc:docMk/>
            <pc:sldMk cId="1835553636" sldId="407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0:50.651" v="3094" actId="207"/>
          <ac:spMkLst>
            <pc:docMk/>
            <pc:sldMk cId="1835553636" sldId="407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2:18.187" v="2850" actId="207"/>
          <ac:spMkLst>
            <pc:docMk/>
            <pc:sldMk cId="1835553636" sldId="407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00:43.253" v="2816" actId="207"/>
          <ac:spMkLst>
            <pc:docMk/>
            <pc:sldMk cId="1835553636" sldId="407"/>
            <ac:spMk id="12" creationId="{2DFC78E8-E196-4409-93FF-A9950B428FF3}"/>
          </ac:spMkLst>
        </pc:spChg>
        <pc:spChg chg="del">
          <ac:chgData name="Syphax Ait oubelli" userId="ecf726b1934da71b" providerId="LiveId" clId="{12B2505A-184A-44CB-9C6A-86E5E22B2EEA}" dt="2021-09-16T08:54:28.436" v="2790" actId="478"/>
          <ac:spMkLst>
            <pc:docMk/>
            <pc:sldMk cId="1835553636" sldId="407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28" creationId="{D7BC3EA3-D566-43D3-AFC9-6F903A8B3133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29" creationId="{D38E1379-E587-4E2F-9797-E21FAE34F634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0" creationId="{8418C57B-C2C8-439D-9A7F-714F0F24898E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1" creationId="{DF918FCD-524B-4C61-84D2-13CC8F4A7C3E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2" creationId="{EC0F0FC1-B61C-4CD6-9876-407AA6C8AD71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3" creationId="{6613BCAA-EF8B-4000-B134-B43BC8454D05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4" creationId="{6572475F-4746-4C2F-9BE1-46BE4F2BBA37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5" creationId="{F72AA47E-5275-4493-B062-A95EC7BCC779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6" creationId="{4A47E8C5-CCB2-4999-81CA-E0D530AEA840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7" creationId="{29BA4666-53C6-4890-AF20-9E35B0BC83F9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8" creationId="{D1CC93C8-C8C6-403F-B3CF-82F2639BB3DE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39" creationId="{10F2978C-BA19-4664-9AA3-FE8ECE2AFF8B}"/>
          </ac:spMkLst>
        </pc:spChg>
        <pc:spChg chg="add mod">
          <ac:chgData name="Syphax Ait oubelli" userId="ecf726b1934da71b" providerId="LiveId" clId="{12B2505A-184A-44CB-9C6A-86E5E22B2EEA}" dt="2021-09-16T08:53:19.732" v="2731"/>
          <ac:spMkLst>
            <pc:docMk/>
            <pc:sldMk cId="1835553636" sldId="407"/>
            <ac:spMk id="40" creationId="{4EE114C6-01B2-4C58-B192-2CCC753FF1FB}"/>
          </ac:spMkLst>
        </pc:spChg>
        <pc:spChg chg="add mod">
          <ac:chgData name="Syphax Ait oubelli" userId="ecf726b1934da71b" providerId="LiveId" clId="{12B2505A-184A-44CB-9C6A-86E5E22B2EEA}" dt="2021-09-16T09:19:43.611" v="3082" actId="207"/>
          <ac:spMkLst>
            <pc:docMk/>
            <pc:sldMk cId="1835553636" sldId="407"/>
            <ac:spMk id="41" creationId="{BBDF47E6-5684-44AE-81F6-BC775F6FE8FD}"/>
          </ac:spMkLst>
        </pc:spChg>
        <pc:spChg chg="add mod">
          <ac:chgData name="Syphax Ait oubelli" userId="ecf726b1934da71b" providerId="LiveId" clId="{12B2505A-184A-44CB-9C6A-86E5E22B2EEA}" dt="2021-09-16T09:16:44.984" v="3036" actId="14100"/>
          <ac:spMkLst>
            <pc:docMk/>
            <pc:sldMk cId="1835553636" sldId="407"/>
            <ac:spMk id="47" creationId="{5CD204D6-984E-4416-B545-5BA59DAE672F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48" creationId="{757AF3F1-E171-478E-A4B4-2E7249CE5FF5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49" creationId="{A30F720C-30F4-4A02-98D4-FB7DDEAFC517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0" creationId="{D15D5367-A10A-4AD4-81C7-1D35E7A0E67A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1" creationId="{F667D24A-8BC4-4AA0-A1C1-32FD4C6853F2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2" creationId="{553DBA50-47D3-48EC-B60F-1764CAD2DDE9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3" creationId="{53F499ED-B9A2-492A-90FA-64E1D2203E42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4" creationId="{1FBFF651-6DCD-434B-9D7C-57C538214962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5" creationId="{A7CD299B-552B-437E-8616-9A787BA971B4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6" creationId="{B07D3731-6048-4D2E-A781-B2ED8903900E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7" creationId="{4287D214-FE6F-4C1F-8A68-ED51BBB4887C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8" creationId="{C2596001-C514-40B2-9FB7-66839B7C0DD8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59" creationId="{874F7DAC-E7B8-447A-ADB2-62BA0EEFB0FC}"/>
          </ac:spMkLst>
        </pc:spChg>
        <pc:spChg chg="add mod">
          <ac:chgData name="Syphax Ait oubelli" userId="ecf726b1934da71b" providerId="LiveId" clId="{12B2505A-184A-44CB-9C6A-86E5E22B2EEA}" dt="2021-09-16T09:35:53.561" v="3714"/>
          <ac:spMkLst>
            <pc:docMk/>
            <pc:sldMk cId="1835553636" sldId="407"/>
            <ac:spMk id="60" creationId="{65F702C6-33BC-4F48-87D2-4899F21AB272}"/>
          </ac:spMkLst>
        </pc:spChg>
        <pc:cxnChg chg="add mod">
          <ac:chgData name="Syphax Ait oubelli" userId="ecf726b1934da71b" providerId="LiveId" clId="{12B2505A-184A-44CB-9C6A-86E5E22B2EEA}" dt="2021-09-16T09:05:50.065" v="2891" actId="14100"/>
          <ac:cxnSpMkLst>
            <pc:docMk/>
            <pc:sldMk cId="1835553636" sldId="407"/>
            <ac:cxnSpMk id="42" creationId="{490DCF79-5140-4344-B05C-0D98A22E9D33}"/>
          </ac:cxnSpMkLst>
        </pc:cxnChg>
        <pc:cxnChg chg="add mod">
          <ac:chgData name="Syphax Ait oubelli" userId="ecf726b1934da71b" providerId="LiveId" clId="{12B2505A-184A-44CB-9C6A-86E5E22B2EEA}" dt="2021-09-16T09:05:54.985" v="2895" actId="14100"/>
          <ac:cxnSpMkLst>
            <pc:docMk/>
            <pc:sldMk cId="1835553636" sldId="407"/>
            <ac:cxnSpMk id="43" creationId="{98E5D408-A8DA-4459-97D1-8F5E61BBEA66}"/>
          </ac:cxnSpMkLst>
        </pc:cxnChg>
        <pc:cxnChg chg="add mod">
          <ac:chgData name="Syphax Ait oubelli" userId="ecf726b1934da71b" providerId="LiveId" clId="{12B2505A-184A-44CB-9C6A-86E5E22B2EEA}" dt="2021-09-16T09:06:00.564" v="2899" actId="14100"/>
          <ac:cxnSpMkLst>
            <pc:docMk/>
            <pc:sldMk cId="1835553636" sldId="407"/>
            <ac:cxnSpMk id="44" creationId="{AB8E3C62-B547-4538-B8B6-2BBA51DE81AE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155426948" sldId="408"/>
        </pc:sldMkLst>
        <pc:spChg chg="mod">
          <ac:chgData name="Syphax Ait oubelli" userId="ecf726b1934da71b" providerId="LiveId" clId="{12B2505A-184A-44CB-9C6A-86E5E22B2EEA}" dt="2021-09-16T09:20:55.828" v="3095" actId="207"/>
          <ac:spMkLst>
            <pc:docMk/>
            <pc:sldMk cId="1155426948" sldId="408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0:55.828" v="3095" actId="207"/>
          <ac:spMkLst>
            <pc:docMk/>
            <pc:sldMk cId="1155426948" sldId="408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2:22.374" v="2852" actId="207"/>
          <ac:spMkLst>
            <pc:docMk/>
            <pc:sldMk cId="1155426948" sldId="408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00:46.084" v="2818" actId="207"/>
          <ac:spMkLst>
            <pc:docMk/>
            <pc:sldMk cId="1155426948" sldId="408"/>
            <ac:spMk id="12" creationId="{2DFC78E8-E196-4409-93FF-A9950B428FF3}"/>
          </ac:spMkLst>
        </pc:spChg>
        <pc:spChg chg="del">
          <ac:chgData name="Syphax Ait oubelli" userId="ecf726b1934da71b" providerId="LiveId" clId="{12B2505A-184A-44CB-9C6A-86E5E22B2EEA}" dt="2021-09-16T08:54:25.676" v="2788" actId="478"/>
          <ac:spMkLst>
            <pc:docMk/>
            <pc:sldMk cId="1155426948" sldId="408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7:50.749" v="2671" actId="20577"/>
          <ac:spMkLst>
            <pc:docMk/>
            <pc:sldMk cId="1155426948" sldId="408"/>
            <ac:spMk id="28" creationId="{538B9781-3512-49FC-97B4-BDCAFEB03B9B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29" creationId="{B35D8800-7496-4944-9BCA-F79A13F97673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0" creationId="{37716A67-0F57-4651-BC15-2AD3E8037E83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1" creationId="{22E9072F-BC76-42D5-B8E1-3F1DA197F1E2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2" creationId="{0B3182AA-90C0-460D-912E-15B6DA10D38D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3" creationId="{B36F145D-0F3F-4B9B-8DED-8D9C16A48607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4" creationId="{1CEBDBAF-1828-41F6-923A-0664ECCE425E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5" creationId="{5BC91F59-67D3-4654-BEF6-E19214F4B8CE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6" creationId="{4A973906-7583-4A30-8702-88E606B2AA01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7" creationId="{24925A5A-4393-4335-93A1-088BB2659DEF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8" creationId="{99CF35B4-589C-4792-8FF0-AFD180016CA8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39" creationId="{CA28D93C-EDA2-4F53-B8BC-EA4D4A046B30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40" creationId="{B87C011E-5ECA-4D0A-8763-4B6FA1AD6F85}"/>
          </ac:spMkLst>
        </pc:spChg>
        <pc:spChg chg="add mod">
          <ac:chgData name="Syphax Ait oubelli" userId="ecf726b1934da71b" providerId="LiveId" clId="{12B2505A-184A-44CB-9C6A-86E5E22B2EEA}" dt="2021-09-16T08:53:20.869" v="2732"/>
          <ac:spMkLst>
            <pc:docMk/>
            <pc:sldMk cId="1155426948" sldId="408"/>
            <ac:spMk id="41" creationId="{2FA4F077-6FD0-43E2-8892-A1BB1051A001}"/>
          </ac:spMkLst>
        </pc:spChg>
        <pc:spChg chg="add mod">
          <ac:chgData name="Syphax Ait oubelli" userId="ecf726b1934da71b" providerId="LiveId" clId="{12B2505A-184A-44CB-9C6A-86E5E22B2EEA}" dt="2021-09-16T09:19:38.625" v="3079" actId="207"/>
          <ac:spMkLst>
            <pc:docMk/>
            <pc:sldMk cId="1155426948" sldId="408"/>
            <ac:spMk id="42" creationId="{EEF72076-3E68-4786-9604-D3668D2F7448}"/>
          </ac:spMkLst>
        </pc:spChg>
        <pc:spChg chg="add mod">
          <ac:chgData name="Syphax Ait oubelli" userId="ecf726b1934da71b" providerId="LiveId" clId="{12B2505A-184A-44CB-9C6A-86E5E22B2EEA}" dt="2021-09-16T09:16:55.224" v="3037"/>
          <ac:spMkLst>
            <pc:docMk/>
            <pc:sldMk cId="1155426948" sldId="408"/>
            <ac:spMk id="46" creationId="{1C131590-FF8A-4C98-BFE6-9D1E78BA69E3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47" creationId="{03FB4A6B-D559-4C2F-9672-09D473E37016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48" creationId="{E351A84A-CC63-4DAE-BDA6-B8ED7A3496C8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49" creationId="{255FB7EE-5AC4-45E8-BCE1-A0FEC386FBC6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0" creationId="{BD176C05-11E4-440E-B297-7835CD507FF3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1" creationId="{2C0F90CB-0EC6-4DE1-8212-B0BE2F79BB10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2" creationId="{84C7AA9A-A9EA-4D68-8391-74A6A584B812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3" creationId="{A1C6441A-B90A-4998-B529-2D15BAC742CC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4" creationId="{845EC6EB-AC32-4094-B04D-3B2D9A543646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5" creationId="{67C50443-5771-4400-9C18-E29B8B1DE7E7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6" creationId="{BC507C27-0FDA-4E7B-8336-06BB8D6BF4A5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7" creationId="{ED37CF40-20EC-4B38-9921-EED63498FC2C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8" creationId="{2928B358-BBC4-4E34-BBD1-C7417BA15EA8}"/>
          </ac:spMkLst>
        </pc:spChg>
        <pc:spChg chg="add mod">
          <ac:chgData name="Syphax Ait oubelli" userId="ecf726b1934da71b" providerId="LiveId" clId="{12B2505A-184A-44CB-9C6A-86E5E22B2EEA}" dt="2021-09-16T09:35:52.416" v="3713"/>
          <ac:spMkLst>
            <pc:docMk/>
            <pc:sldMk cId="1155426948" sldId="408"/>
            <ac:spMk id="59" creationId="{3BAECC3F-379F-4192-AB8B-30F36F7FF665}"/>
          </ac:spMkLst>
        </pc:spChg>
        <pc:cxnChg chg="add mod">
          <ac:chgData name="Syphax Ait oubelli" userId="ecf726b1934da71b" providerId="LiveId" clId="{12B2505A-184A-44CB-9C6A-86E5E22B2EEA}" dt="2021-09-16T09:06:03.033" v="2900"/>
          <ac:cxnSpMkLst>
            <pc:docMk/>
            <pc:sldMk cId="1155426948" sldId="408"/>
            <ac:cxnSpMk id="43" creationId="{19DAD446-81AD-4CFA-858A-2B595735110D}"/>
          </ac:cxnSpMkLst>
        </pc:cxnChg>
        <pc:cxnChg chg="add mod">
          <ac:chgData name="Syphax Ait oubelli" userId="ecf726b1934da71b" providerId="LiveId" clId="{12B2505A-184A-44CB-9C6A-86E5E22B2EEA}" dt="2021-09-16T09:06:03.033" v="2900"/>
          <ac:cxnSpMkLst>
            <pc:docMk/>
            <pc:sldMk cId="1155426948" sldId="408"/>
            <ac:cxnSpMk id="44" creationId="{118E3224-BB95-4074-9A54-D7D2039969FD}"/>
          </ac:cxnSpMkLst>
        </pc:cxnChg>
        <pc:cxnChg chg="add mod">
          <ac:chgData name="Syphax Ait oubelli" userId="ecf726b1934da71b" providerId="LiveId" clId="{12B2505A-184A-44CB-9C6A-86E5E22B2EEA}" dt="2021-09-16T09:06:03.033" v="2900"/>
          <ac:cxnSpMkLst>
            <pc:docMk/>
            <pc:sldMk cId="1155426948" sldId="408"/>
            <ac:cxnSpMk id="45" creationId="{8C6EA9F4-DCF4-4AD3-8756-F7132466B40C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609239564" sldId="409"/>
        </pc:sldMkLst>
        <pc:spChg chg="mod">
          <ac:chgData name="Syphax Ait oubelli" userId="ecf726b1934da71b" providerId="LiveId" clId="{12B2505A-184A-44CB-9C6A-86E5E22B2EEA}" dt="2021-09-16T09:00:49.360" v="2819" actId="207"/>
          <ac:spMkLst>
            <pc:docMk/>
            <pc:sldMk cId="609239564" sldId="409"/>
            <ac:spMk id="13" creationId="{A854670A-25E0-4FA8-8CA1-05F68A84AA99}"/>
          </ac:spMkLst>
        </pc:spChg>
        <pc:spChg chg="del">
          <ac:chgData name="Syphax Ait oubelli" userId="ecf726b1934da71b" providerId="LiveId" clId="{12B2505A-184A-44CB-9C6A-86E5E22B2EEA}" dt="2021-09-16T08:54:24.046" v="2786" actId="478"/>
          <ac:spMkLst>
            <pc:docMk/>
            <pc:sldMk cId="609239564" sldId="409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29" creationId="{BDD19869-0FF1-498A-92EA-153B7DE92FB6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0" creationId="{6C0BFDED-EFE5-4429-87E1-EFE6788BAD64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1" creationId="{215E77DB-6371-4EFF-B2DA-106D832B4B20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2" creationId="{C77F047A-F718-4B90-A775-FB28D7879045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3" creationId="{102BB322-FEB3-491E-86FF-421D77F258B4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4" creationId="{8502A3BF-67FF-49F0-A386-607F468785CF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5" creationId="{0FE2597B-D0EB-4BED-8D70-41CFF8686D0F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6" creationId="{3C6311E4-0930-4B84-91E4-3D0A93A5C775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7" creationId="{70FCEC2A-1D6E-4CE1-BBC8-54257302C49B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8" creationId="{1B06CDB4-58B5-48ED-907E-FE81F2392BB1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39" creationId="{3C7C3129-68A6-4558-8701-DCC0D5818202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40" creationId="{0780658D-770B-4B39-A3CB-D51159335CCF}"/>
          </ac:spMkLst>
        </pc:spChg>
        <pc:spChg chg="add mod">
          <ac:chgData name="Syphax Ait oubelli" userId="ecf726b1934da71b" providerId="LiveId" clId="{12B2505A-184A-44CB-9C6A-86E5E22B2EEA}" dt="2021-09-16T08:53:21.469" v="2733"/>
          <ac:spMkLst>
            <pc:docMk/>
            <pc:sldMk cId="609239564" sldId="409"/>
            <ac:spMk id="41" creationId="{4338BDBE-80DE-4814-9446-2BD942D8B13A}"/>
          </ac:spMkLst>
        </pc:spChg>
        <pc:spChg chg="add mod">
          <ac:chgData name="Syphax Ait oubelli" userId="ecf726b1934da71b" providerId="LiveId" clId="{12B2505A-184A-44CB-9C6A-86E5E22B2EEA}" dt="2021-09-16T09:19:35.713" v="3078" actId="207"/>
          <ac:spMkLst>
            <pc:docMk/>
            <pc:sldMk cId="609239564" sldId="409"/>
            <ac:spMk id="42" creationId="{7B3DE72D-60EE-4996-B49D-0F039B92DA55}"/>
          </ac:spMkLst>
        </pc:spChg>
        <pc:spChg chg="add mod">
          <ac:chgData name="Syphax Ait oubelli" userId="ecf726b1934da71b" providerId="LiveId" clId="{12B2505A-184A-44CB-9C6A-86E5E22B2EEA}" dt="2021-09-16T09:16:58.987" v="3039" actId="14100"/>
          <ac:spMkLst>
            <pc:docMk/>
            <pc:sldMk cId="609239564" sldId="409"/>
            <ac:spMk id="43" creationId="{8ABCB988-D8AA-4FF3-821C-405E7498EBB7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4" creationId="{A7270CB6-F557-4A2A-BD8F-F2FD4FAA252D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5" creationId="{B151CB0D-E0BF-4BB7-A278-D854A2849A07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6" creationId="{7DBC8153-6005-4B3D-BFAD-AF1CFC81143D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7" creationId="{E13F1769-9961-411D-93EB-72212D960DAF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8" creationId="{0281ED82-D248-4F62-B3C3-C5378D2FD569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49" creationId="{BC4F1711-72BA-4D5F-B4E0-4C121E9E0E9B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0" creationId="{A20B7B90-25B4-4AA1-9C8D-DC9C9534F512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1" creationId="{F9533BC2-155A-4FF2-AF01-2761D0853B68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2" creationId="{11BB659B-9746-4D7F-8EC7-0F73D45344A9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3" creationId="{2D1BFCF6-1E6C-4F09-96DA-12B24FE58242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4" creationId="{2B15BAF9-EACE-4A84-AF49-2CDA6A1CC893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5" creationId="{11FF13A7-9ECD-4142-8194-C322101402D0}"/>
          </ac:spMkLst>
        </pc:spChg>
        <pc:spChg chg="add mod">
          <ac:chgData name="Syphax Ait oubelli" userId="ecf726b1934da71b" providerId="LiveId" clId="{12B2505A-184A-44CB-9C6A-86E5E22B2EEA}" dt="2021-09-16T09:35:51.881" v="3712"/>
          <ac:spMkLst>
            <pc:docMk/>
            <pc:sldMk cId="609239564" sldId="409"/>
            <ac:spMk id="56" creationId="{5E083AC6-F2AB-4D80-8969-FE9E0CDB0084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788729885" sldId="410"/>
        </pc:sldMkLst>
        <pc:spChg chg="mod">
          <ac:chgData name="Syphax Ait oubelli" userId="ecf726b1934da71b" providerId="LiveId" clId="{12B2505A-184A-44CB-9C6A-86E5E22B2EEA}" dt="2021-09-16T09:00:53.273" v="2821" actId="207"/>
          <ac:spMkLst>
            <pc:docMk/>
            <pc:sldMk cId="788729885" sldId="410"/>
            <ac:spMk id="13" creationId="{A854670A-25E0-4FA8-8CA1-05F68A84AA99}"/>
          </ac:spMkLst>
        </pc:spChg>
        <pc:spChg chg="del">
          <ac:chgData name="Syphax Ait oubelli" userId="ecf726b1934da71b" providerId="LiveId" clId="{12B2505A-184A-44CB-9C6A-86E5E22B2EEA}" dt="2021-09-16T08:54:22.325" v="2784" actId="478"/>
          <ac:spMkLst>
            <pc:docMk/>
            <pc:sldMk cId="788729885" sldId="410"/>
            <ac:spMk id="23" creationId="{A5627E1E-052C-43F1-8E7D-CE1A7E9BCD85}"/>
          </ac:spMkLst>
        </pc:spChg>
        <pc:spChg chg="mod">
          <ac:chgData name="Syphax Ait oubelli" userId="ecf726b1934da71b" providerId="LiveId" clId="{12B2505A-184A-44CB-9C6A-86E5E22B2EEA}" dt="2021-09-16T08:49:04.155" v="2677" actId="1076"/>
          <ac:spMkLst>
            <pc:docMk/>
            <pc:sldMk cId="788729885" sldId="410"/>
            <ac:spMk id="28" creationId="{538B9781-3512-49FC-97B4-BDCAFEB03B9B}"/>
          </ac:spMkLst>
        </pc:spChg>
        <pc:spChg chg="add mod">
          <ac:chgData name="Syphax Ait oubelli" userId="ecf726b1934da71b" providerId="LiveId" clId="{12B2505A-184A-44CB-9C6A-86E5E22B2EEA}" dt="2021-09-16T08:49:00.354" v="2676" actId="1076"/>
          <ac:spMkLst>
            <pc:docMk/>
            <pc:sldMk cId="788729885" sldId="410"/>
            <ac:spMk id="29" creationId="{86F85B2B-7F0A-457E-9014-75532C000A56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0" creationId="{0CEE163F-3546-4F82-B9D0-4AE94C8332E8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1" creationId="{72144F06-550C-4CC4-9B80-7027BEAB1968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2" creationId="{C6638F22-25F3-4100-B858-32127247A0A9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3" creationId="{0C3B4391-80C8-47CA-A1FB-DE7EB4A0334B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4" creationId="{B4B5616B-5B57-4E28-9F81-8F60B37A73EB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5" creationId="{80E7C229-D527-4C3B-BA3C-B54DC46D6D7E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6" creationId="{79303033-B5EC-43C1-BF22-C761608C4C8F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7" creationId="{6E6F56CD-9E5F-4E78-97BC-3E4098FDFB78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8" creationId="{C9041C79-E1DD-4E4B-90AE-1E25A830B17D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39" creationId="{6ABF972E-3D87-440A-821B-34D7344F030C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40" creationId="{A299E755-9E4C-47C2-9BB8-97A09B1B4C6A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41" creationId="{4A937F98-48D0-4554-AF3B-E4E23CF0A81F}"/>
          </ac:spMkLst>
        </pc:spChg>
        <pc:spChg chg="add mod">
          <ac:chgData name="Syphax Ait oubelli" userId="ecf726b1934da71b" providerId="LiveId" clId="{12B2505A-184A-44CB-9C6A-86E5E22B2EEA}" dt="2021-09-16T08:53:22.552" v="2734"/>
          <ac:spMkLst>
            <pc:docMk/>
            <pc:sldMk cId="788729885" sldId="410"/>
            <ac:spMk id="42" creationId="{5E3348A6-3100-42AC-9F11-DFFC4D346147}"/>
          </ac:spMkLst>
        </pc:spChg>
        <pc:spChg chg="add mod">
          <ac:chgData name="Syphax Ait oubelli" userId="ecf726b1934da71b" providerId="LiveId" clId="{12B2505A-184A-44CB-9C6A-86E5E22B2EEA}" dt="2021-09-16T09:19:32.802" v="3077" actId="207"/>
          <ac:spMkLst>
            <pc:docMk/>
            <pc:sldMk cId="788729885" sldId="410"/>
            <ac:spMk id="43" creationId="{F4326958-5ECC-4B89-B285-0B586B258B0B}"/>
          </ac:spMkLst>
        </pc:spChg>
        <pc:spChg chg="add mod">
          <ac:chgData name="Syphax Ait oubelli" userId="ecf726b1934da71b" providerId="LiveId" clId="{12B2505A-184A-44CB-9C6A-86E5E22B2EEA}" dt="2021-09-16T09:17:00.601" v="3040"/>
          <ac:spMkLst>
            <pc:docMk/>
            <pc:sldMk cId="788729885" sldId="410"/>
            <ac:spMk id="44" creationId="{874CEEC5-D0CF-41CF-A39B-0C895A62E992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45" creationId="{129CC7D0-93DD-4493-98C0-4FE35513CBA9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46" creationId="{C421539D-4DF4-4297-96E8-1C2E1DF61C48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47" creationId="{6EAB443F-AB51-4D7E-A56A-AD7815EE833B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48" creationId="{3805C243-24B7-4584-AA2B-519D225FF262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49" creationId="{3200C02C-8334-4D62-A8E9-BB7AE128B0BA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0" creationId="{22856E92-18D9-4C75-A7AF-F7C5F550917D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1" creationId="{1F5D4A08-5A5E-46C3-BF50-D30996D269A7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2" creationId="{29F8AFF7-89E1-4AFF-881B-77E3C8FDABFC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3" creationId="{D7B2F1BC-A8BE-4BAB-8A23-B1EB604282E5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4" creationId="{AF17F82B-807A-45B8-8C10-7FCFAC352F97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5" creationId="{F1954289-4D28-49A1-832C-5C9B94A58D29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6" creationId="{80816F1E-D774-4C08-BA4E-0FC926EF6E02}"/>
          </ac:spMkLst>
        </pc:spChg>
        <pc:spChg chg="add mod">
          <ac:chgData name="Syphax Ait oubelli" userId="ecf726b1934da71b" providerId="LiveId" clId="{12B2505A-184A-44CB-9C6A-86E5E22B2EEA}" dt="2021-09-16T09:35:50.740" v="3711"/>
          <ac:spMkLst>
            <pc:docMk/>
            <pc:sldMk cId="788729885" sldId="410"/>
            <ac:spMk id="57" creationId="{3D6074CC-5B79-40E8-B333-6F27A64CA672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892411864" sldId="411"/>
        </pc:sldMkLst>
        <pc:spChg chg="mod">
          <ac:chgData name="Syphax Ait oubelli" userId="ecf726b1934da71b" providerId="LiveId" clId="{12B2505A-184A-44CB-9C6A-86E5E22B2EEA}" dt="2021-09-16T09:02:34.679" v="2854" actId="207"/>
          <ac:spMkLst>
            <pc:docMk/>
            <pc:sldMk cId="3892411864" sldId="411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2:34.679" v="2854" actId="207"/>
          <ac:spMkLst>
            <pc:docMk/>
            <pc:sldMk cId="3892411864" sldId="411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0:57.982" v="2824" actId="207"/>
          <ac:spMkLst>
            <pc:docMk/>
            <pc:sldMk cId="3892411864" sldId="411"/>
            <ac:spMk id="14" creationId="{CFBAEDAA-21E5-45C1-A525-9C9B9A65C782}"/>
          </ac:spMkLst>
        </pc:spChg>
        <pc:spChg chg="del">
          <ac:chgData name="Syphax Ait oubelli" userId="ecf726b1934da71b" providerId="LiveId" clId="{12B2505A-184A-44CB-9C6A-86E5E22B2EEA}" dt="2021-09-16T08:54:20.036" v="2782" actId="478"/>
          <ac:spMkLst>
            <pc:docMk/>
            <pc:sldMk cId="3892411864" sldId="411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0" creationId="{0F34ED3A-4305-4DD9-9FB7-2D8212F401D4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1" creationId="{ADEB234C-95B2-499E-B1E5-EE59F3502CBF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2" creationId="{5B469751-D0DA-45FD-BFCE-EACE349706BC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3" creationId="{059B823F-AB5E-43B2-A681-75BC3F07D78F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4" creationId="{F2FAB0C6-0F75-4CE2-80E1-0049ABF6D049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5" creationId="{15F643FC-1830-45D7-8756-20F1079D9E5B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6" creationId="{21156FEC-8084-45CB-BFCC-C02F736316B0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7" creationId="{2B2E8034-E13B-4271-86E9-FA12E2D06D25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8" creationId="{74E90B79-B6F0-4995-B28D-C31674EA188D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39" creationId="{ED8C6207-6B8E-4A3C-8D05-5DE80A4818D4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40" creationId="{7CC93996-B32F-437A-AF8F-482AF2C52BD3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41" creationId="{0F59533C-E553-47FD-9509-4A1B15C70F49}"/>
          </ac:spMkLst>
        </pc:spChg>
        <pc:spChg chg="add mod">
          <ac:chgData name="Syphax Ait oubelli" userId="ecf726b1934da71b" providerId="LiveId" clId="{12B2505A-184A-44CB-9C6A-86E5E22B2EEA}" dt="2021-09-16T08:53:23.198" v="2735"/>
          <ac:spMkLst>
            <pc:docMk/>
            <pc:sldMk cId="3892411864" sldId="411"/>
            <ac:spMk id="42" creationId="{4FD706C9-B6B8-464E-9286-84CDAA8D9F77}"/>
          </ac:spMkLst>
        </pc:spChg>
        <pc:spChg chg="add mod">
          <ac:chgData name="Syphax Ait oubelli" userId="ecf726b1934da71b" providerId="LiveId" clId="{12B2505A-184A-44CB-9C6A-86E5E22B2EEA}" dt="2021-09-16T09:19:30.427" v="3076" actId="207"/>
          <ac:spMkLst>
            <pc:docMk/>
            <pc:sldMk cId="3892411864" sldId="411"/>
            <ac:spMk id="43" creationId="{9311127A-7C4A-4D44-83F0-10E7F93C2101}"/>
          </ac:spMkLst>
        </pc:spChg>
        <pc:spChg chg="add mod">
          <ac:chgData name="Syphax Ait oubelli" userId="ecf726b1934da71b" providerId="LiveId" clId="{12B2505A-184A-44CB-9C6A-86E5E22B2EEA}" dt="2021-09-16T09:17:03.931" v="3042" actId="14100"/>
          <ac:spMkLst>
            <pc:docMk/>
            <pc:sldMk cId="3892411864" sldId="411"/>
            <ac:spMk id="48" creationId="{28A7D350-4A3D-4A34-9691-5A4F2089A5F8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49" creationId="{08AA6C6A-99C9-4882-93A7-A09177BC0AAD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0" creationId="{9D699066-012C-4123-9CF9-9179A331543E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1" creationId="{ADDDB27C-3360-43C5-8081-55160121C44D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2" creationId="{6D4776C6-E518-47F3-B8A8-2E35958E0DB2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3" creationId="{900BF92F-EDE5-4DB7-B6CF-8F0F9E5FF143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4" creationId="{86988AD9-E8CD-4E97-968B-46E43381AEA5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5" creationId="{52CF7E2B-7208-4D48-965A-C4FFC390149E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6" creationId="{BA44FF8F-89FF-40E2-973C-04F350EE1BE6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7" creationId="{F39BDF50-0FAF-4C17-93CC-F4A66DE13A4F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8" creationId="{EC9903E8-27CF-4349-A586-86D6D7457B9E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59" creationId="{C21EF9C3-BF2C-4776-85A0-8074EA1386BB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60" creationId="{8CEF977A-0DE9-4CC8-BC8C-E9F2D11E681C}"/>
          </ac:spMkLst>
        </pc:spChg>
        <pc:spChg chg="add mod">
          <ac:chgData name="Syphax Ait oubelli" userId="ecf726b1934da71b" providerId="LiveId" clId="{12B2505A-184A-44CB-9C6A-86E5E22B2EEA}" dt="2021-09-16T09:35:49.929" v="3710"/>
          <ac:spMkLst>
            <pc:docMk/>
            <pc:sldMk cId="3892411864" sldId="411"/>
            <ac:spMk id="61" creationId="{77D5D3AF-D6F0-4989-81D9-631417861A89}"/>
          </ac:spMkLst>
        </pc:spChg>
        <pc:cxnChg chg="add mod">
          <ac:chgData name="Syphax Ait oubelli" userId="ecf726b1934da71b" providerId="LiveId" clId="{12B2505A-184A-44CB-9C6A-86E5E22B2EEA}" dt="2021-09-16T09:06:12.494" v="2904" actId="14100"/>
          <ac:cxnSpMkLst>
            <pc:docMk/>
            <pc:sldMk cId="3892411864" sldId="411"/>
            <ac:cxnSpMk id="44" creationId="{2F9C831C-4912-4A1A-B1CD-0CDE4036D9F3}"/>
          </ac:cxnSpMkLst>
        </pc:cxnChg>
        <pc:cxnChg chg="add del mod">
          <ac:chgData name="Syphax Ait oubelli" userId="ecf726b1934da71b" providerId="LiveId" clId="{12B2505A-184A-44CB-9C6A-86E5E22B2EEA}" dt="2021-09-16T09:06:08.459" v="2902" actId="478"/>
          <ac:cxnSpMkLst>
            <pc:docMk/>
            <pc:sldMk cId="3892411864" sldId="411"/>
            <ac:cxnSpMk id="45" creationId="{CD4C709D-EAED-4944-99B2-3BCA9325F34D}"/>
          </ac:cxnSpMkLst>
        </pc:cxnChg>
        <pc:cxnChg chg="add del mod">
          <ac:chgData name="Syphax Ait oubelli" userId="ecf726b1934da71b" providerId="LiveId" clId="{12B2505A-184A-44CB-9C6A-86E5E22B2EEA}" dt="2021-09-16T09:06:08.459" v="2902" actId="478"/>
          <ac:cxnSpMkLst>
            <pc:docMk/>
            <pc:sldMk cId="3892411864" sldId="411"/>
            <ac:cxnSpMk id="46" creationId="{98AF822B-FA06-450D-A3D1-A84030C3E8F2}"/>
          </ac:cxnSpMkLst>
        </pc:cxnChg>
        <pc:cxnChg chg="add mod">
          <ac:chgData name="Syphax Ait oubelli" userId="ecf726b1934da71b" providerId="LiveId" clId="{12B2505A-184A-44CB-9C6A-86E5E22B2EEA}" dt="2021-09-16T09:06:17.211" v="2908" actId="14100"/>
          <ac:cxnSpMkLst>
            <pc:docMk/>
            <pc:sldMk cId="3892411864" sldId="411"/>
            <ac:cxnSpMk id="47" creationId="{F4F67035-C6C1-4F73-AA74-63E3809BF0F9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594310938" sldId="412"/>
        </pc:sldMkLst>
        <pc:spChg chg="mod">
          <ac:chgData name="Syphax Ait oubelli" userId="ecf726b1934da71b" providerId="LiveId" clId="{12B2505A-184A-44CB-9C6A-86E5E22B2EEA}" dt="2021-09-16T09:02:40.089" v="2856" actId="207"/>
          <ac:spMkLst>
            <pc:docMk/>
            <pc:sldMk cId="1594310938" sldId="412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2:40.089" v="2856" actId="207"/>
          <ac:spMkLst>
            <pc:docMk/>
            <pc:sldMk cId="1594310938" sldId="412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1:01.333" v="2826" actId="207"/>
          <ac:spMkLst>
            <pc:docMk/>
            <pc:sldMk cId="1594310938" sldId="412"/>
            <ac:spMk id="14" creationId="{CFBAEDAA-21E5-45C1-A525-9C9B9A65C782}"/>
          </ac:spMkLst>
        </pc:spChg>
        <pc:spChg chg="del">
          <ac:chgData name="Syphax Ait oubelli" userId="ecf726b1934da71b" providerId="LiveId" clId="{12B2505A-184A-44CB-9C6A-86E5E22B2EEA}" dt="2021-09-16T08:54:18.334" v="2780" actId="478"/>
          <ac:spMkLst>
            <pc:docMk/>
            <pc:sldMk cId="1594310938" sldId="412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49:19.535" v="2683" actId="20577"/>
          <ac:spMkLst>
            <pc:docMk/>
            <pc:sldMk cId="1594310938" sldId="412"/>
            <ac:spMk id="30" creationId="{6E46A762-3B6F-4290-AD1D-70E885C330DC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1" creationId="{F838E4E4-3DB7-442D-B410-595D142906A0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2" creationId="{F8E736AA-A937-4681-B9F7-944992204C19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3" creationId="{1C5D59B7-E647-4927-B064-AF2816E492FB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4" creationId="{CC6C7D30-5B8F-4E28-9F48-803015BC9BD9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5" creationId="{FD9116F7-6BAE-4889-B3C1-4175B6F8A335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6" creationId="{26504A7B-BC76-4BC9-BA2D-56665492AA04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7" creationId="{2AC4EBFD-C985-4283-A99D-F59CF07FC9BD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8" creationId="{7E404573-D542-42CF-9960-108AD299B928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39" creationId="{4BFCC659-E73F-41D0-8592-5DE90808AFD2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40" creationId="{78293278-53EF-49A5-BC23-8F9858F1274C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41" creationId="{A4430382-2D4A-4BD3-A9DA-A3D066B6E3F8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42" creationId="{E8A57C9D-B85D-495F-B25B-36F2909F5B5F}"/>
          </ac:spMkLst>
        </pc:spChg>
        <pc:spChg chg="add mod">
          <ac:chgData name="Syphax Ait oubelli" userId="ecf726b1934da71b" providerId="LiveId" clId="{12B2505A-184A-44CB-9C6A-86E5E22B2EEA}" dt="2021-09-16T08:53:23.659" v="2736"/>
          <ac:spMkLst>
            <pc:docMk/>
            <pc:sldMk cId="1594310938" sldId="412"/>
            <ac:spMk id="43" creationId="{DE3985E5-EAAD-44A3-89D1-9D426C7642E6}"/>
          </ac:spMkLst>
        </pc:spChg>
        <pc:spChg chg="add mod">
          <ac:chgData name="Syphax Ait oubelli" userId="ecf726b1934da71b" providerId="LiveId" clId="{12B2505A-184A-44CB-9C6A-86E5E22B2EEA}" dt="2021-09-16T09:19:28.382" v="3075" actId="207"/>
          <ac:spMkLst>
            <pc:docMk/>
            <pc:sldMk cId="1594310938" sldId="412"/>
            <ac:spMk id="44" creationId="{06C09126-F50F-46B2-BA39-B618CF89E303}"/>
          </ac:spMkLst>
        </pc:spChg>
        <pc:spChg chg="add mod">
          <ac:chgData name="Syphax Ait oubelli" userId="ecf726b1934da71b" providerId="LiveId" clId="{12B2505A-184A-44CB-9C6A-86E5E22B2EEA}" dt="2021-09-16T09:17:05.208" v="3043"/>
          <ac:spMkLst>
            <pc:docMk/>
            <pc:sldMk cId="1594310938" sldId="412"/>
            <ac:spMk id="47" creationId="{DDD5C71E-EEB6-4C87-B8A9-418E6C81B40E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48" creationId="{C4F8CE16-422F-4AD8-B5B4-A51A5B974359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49" creationId="{404292F1-B3FA-4F9F-8409-FD3DD99EAA03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0" creationId="{9A19FA32-EB25-4C33-97F4-DAB4AB92D47A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1" creationId="{E0ECD9DF-05D5-420E-88E7-0BB45008C34B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2" creationId="{10AB109F-E0DB-4A64-9532-E8F4686AA836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3" creationId="{70CE0BA4-C885-4503-BF03-CE1E7DEA8637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4" creationId="{8CB4915C-7C84-4B6F-BD95-905325F0488B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5" creationId="{CB398C85-7A18-4528-B9A9-06CD494F8189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6" creationId="{428AF767-8A30-4C61-A4C4-C578761A43E6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7" creationId="{EF072FCD-80C2-41FF-A6FE-353A3AF54C23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8" creationId="{CAE079A0-A9EC-44DE-9A6D-EDD713275EE9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59" creationId="{1A0B3A02-683A-4FFD-AE6D-A4A6416B2076}"/>
          </ac:spMkLst>
        </pc:spChg>
        <pc:spChg chg="add mod">
          <ac:chgData name="Syphax Ait oubelli" userId="ecf726b1934da71b" providerId="LiveId" clId="{12B2505A-184A-44CB-9C6A-86E5E22B2EEA}" dt="2021-09-16T09:35:48.616" v="3709"/>
          <ac:spMkLst>
            <pc:docMk/>
            <pc:sldMk cId="1594310938" sldId="412"/>
            <ac:spMk id="60" creationId="{14FEB31A-F09E-45F5-9527-A2934ABD4B8D}"/>
          </ac:spMkLst>
        </pc:spChg>
        <pc:cxnChg chg="add mod">
          <ac:chgData name="Syphax Ait oubelli" userId="ecf726b1934da71b" providerId="LiveId" clId="{12B2505A-184A-44CB-9C6A-86E5E22B2EEA}" dt="2021-09-16T09:06:19.483" v="2909"/>
          <ac:cxnSpMkLst>
            <pc:docMk/>
            <pc:sldMk cId="1594310938" sldId="412"/>
            <ac:cxnSpMk id="45" creationId="{EB230120-E52A-4BD3-AE63-DA701A06887E}"/>
          </ac:cxnSpMkLst>
        </pc:cxnChg>
        <pc:cxnChg chg="add mod">
          <ac:chgData name="Syphax Ait oubelli" userId="ecf726b1934da71b" providerId="LiveId" clId="{12B2505A-184A-44CB-9C6A-86E5E22B2EEA}" dt="2021-09-16T09:06:19.483" v="2909"/>
          <ac:cxnSpMkLst>
            <pc:docMk/>
            <pc:sldMk cId="1594310938" sldId="412"/>
            <ac:cxnSpMk id="46" creationId="{F05F19CC-9B35-4FC0-BCB7-5B2390DD54D3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4265592444" sldId="413"/>
        </pc:sldMkLst>
        <pc:spChg chg="mod">
          <ac:chgData name="Syphax Ait oubelli" userId="ecf726b1934da71b" providerId="LiveId" clId="{12B2505A-184A-44CB-9C6A-86E5E22B2EEA}" dt="2021-09-16T09:21:09.364" v="3096" actId="207"/>
          <ac:spMkLst>
            <pc:docMk/>
            <pc:sldMk cId="4265592444" sldId="413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1:09.364" v="3096" actId="207"/>
          <ac:spMkLst>
            <pc:docMk/>
            <pc:sldMk cId="4265592444" sldId="413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2:54.501" v="2858" actId="207"/>
          <ac:spMkLst>
            <pc:docMk/>
            <pc:sldMk cId="4265592444" sldId="413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09.364" v="3096" actId="207"/>
          <ac:spMkLst>
            <pc:docMk/>
            <pc:sldMk cId="4265592444" sldId="413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2:54.501" v="2858" actId="207"/>
          <ac:spMkLst>
            <pc:docMk/>
            <pc:sldMk cId="4265592444" sldId="413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1:04.732" v="2827" actId="207"/>
          <ac:spMkLst>
            <pc:docMk/>
            <pc:sldMk cId="4265592444" sldId="413"/>
            <ac:spMk id="17" creationId="{30E428C1-E856-4598-AC23-5C6DB3EFC1BF}"/>
          </ac:spMkLst>
        </pc:spChg>
        <pc:spChg chg="del">
          <ac:chgData name="Syphax Ait oubelli" userId="ecf726b1934da71b" providerId="LiveId" clId="{12B2505A-184A-44CB-9C6A-86E5E22B2EEA}" dt="2021-09-16T08:54:16.700" v="2778" actId="478"/>
          <ac:spMkLst>
            <pc:docMk/>
            <pc:sldMk cId="4265592444" sldId="413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1" creationId="{F540A66C-DBDA-4063-9730-F9E8B7A4E7A7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2" creationId="{D76253D0-DAD7-4A8D-B791-6ACEC22EFCB2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3" creationId="{7A926EFE-85F1-4A19-94AC-08E15CAB9929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4" creationId="{C027D748-51D2-4E7D-B6C6-AA5DBD7B4AF0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5" creationId="{A23E4737-D7F8-4E8B-915C-38DDF9E84BCB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6" creationId="{45B8CC2F-E4DD-4537-9FB9-08DA693C7FE4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7" creationId="{F7DF29A5-11E3-4693-8462-A7C6452284B0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8" creationId="{BD118921-067F-402D-97F0-6898125CEB9B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39" creationId="{01F9E69B-74A5-439A-ACF1-FF84ED67E6D7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40" creationId="{FDB5C263-566A-4EAD-A362-C837A32FFA18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41" creationId="{A74E4D1B-23B8-4FF6-B5D2-572C38B6E810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42" creationId="{7B47D967-2E78-4145-90AB-C57CD851867B}"/>
          </ac:spMkLst>
        </pc:spChg>
        <pc:spChg chg="add mod">
          <ac:chgData name="Syphax Ait oubelli" userId="ecf726b1934da71b" providerId="LiveId" clId="{12B2505A-184A-44CB-9C6A-86E5E22B2EEA}" dt="2021-09-16T08:53:24.908" v="2737"/>
          <ac:spMkLst>
            <pc:docMk/>
            <pc:sldMk cId="4265592444" sldId="413"/>
            <ac:spMk id="43" creationId="{125FA6F2-7A4F-42B3-A886-1CC9DF9C1E20}"/>
          </ac:spMkLst>
        </pc:spChg>
        <pc:spChg chg="add mod">
          <ac:chgData name="Syphax Ait oubelli" userId="ecf726b1934da71b" providerId="LiveId" clId="{12B2505A-184A-44CB-9C6A-86E5E22B2EEA}" dt="2021-09-16T09:19:25.778" v="3074" actId="207"/>
          <ac:spMkLst>
            <pc:docMk/>
            <pc:sldMk cId="4265592444" sldId="413"/>
            <ac:spMk id="44" creationId="{DD715F10-9836-4CCC-A04F-C2097B16A09A}"/>
          </ac:spMkLst>
        </pc:spChg>
        <pc:spChg chg="add mod">
          <ac:chgData name="Syphax Ait oubelli" userId="ecf726b1934da71b" providerId="LiveId" clId="{12B2505A-184A-44CB-9C6A-86E5E22B2EEA}" dt="2021-09-16T09:17:08.867" v="3045" actId="14100"/>
          <ac:spMkLst>
            <pc:docMk/>
            <pc:sldMk cId="4265592444" sldId="413"/>
            <ac:spMk id="58" creationId="{E3D192DB-5491-487A-B504-6FB9A5274BF4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59" creationId="{ADBDF9EF-94D9-4598-8B59-FFD8BFA58CF4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0" creationId="{A7BA2FDA-1FFC-49B6-8752-33B3F4AE8C97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1" creationId="{F6816427-59CF-4970-9A28-C6405B121A6A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2" creationId="{6B2BC700-3F8B-42AB-B60E-112C1173ADB0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3" creationId="{8529B8DD-64F8-45C7-9292-28E0D6FA4634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4" creationId="{C99F17D6-27E5-409D-997B-7CCC26E60AFA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5" creationId="{8DE1A466-3A9A-41AC-823F-B61B59721E9C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6" creationId="{21DBC7B8-A7A2-41E8-8DE3-8C5282F10EDF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7" creationId="{AA172986-354D-4AB7-9CBE-D263AC350B7B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8" creationId="{FF0B2C51-ECE8-48ED-8924-97B2BFEC4638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69" creationId="{37860FA3-ECB4-4918-87D2-78A819750AF0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70" creationId="{A2171B34-5523-44E9-B454-326998CEB260}"/>
          </ac:spMkLst>
        </pc:spChg>
        <pc:spChg chg="add mod">
          <ac:chgData name="Syphax Ait oubelli" userId="ecf726b1934da71b" providerId="LiveId" clId="{12B2505A-184A-44CB-9C6A-86E5E22B2EEA}" dt="2021-09-16T09:35:48.110" v="3708"/>
          <ac:spMkLst>
            <pc:docMk/>
            <pc:sldMk cId="4265592444" sldId="413"/>
            <ac:spMk id="71" creationId="{C5C354F1-6762-4AC6-8375-FBC040C66662}"/>
          </ac:spMkLst>
        </pc:spChg>
        <pc:cxnChg chg="add mod">
          <ac:chgData name="Syphax Ait oubelli" userId="ecf726b1934da71b" providerId="LiveId" clId="{12B2505A-184A-44CB-9C6A-86E5E22B2EEA}" dt="2021-09-16T09:06:26.127" v="2912" actId="14100"/>
          <ac:cxnSpMkLst>
            <pc:docMk/>
            <pc:sldMk cId="4265592444" sldId="413"/>
            <ac:cxnSpMk id="45" creationId="{90A10E4E-D0A3-4902-9601-118463FC3A82}"/>
          </ac:cxnSpMkLst>
        </pc:cxnChg>
        <pc:cxnChg chg="add mod">
          <ac:chgData name="Syphax Ait oubelli" userId="ecf726b1934da71b" providerId="LiveId" clId="{12B2505A-184A-44CB-9C6A-86E5E22B2EEA}" dt="2021-09-16T09:06:30.920" v="2915" actId="14100"/>
          <ac:cxnSpMkLst>
            <pc:docMk/>
            <pc:sldMk cId="4265592444" sldId="413"/>
            <ac:cxnSpMk id="46" creationId="{346A8BE9-AD0D-4476-B844-1A7394CC0CD7}"/>
          </ac:cxnSpMkLst>
        </pc:cxnChg>
        <pc:cxnChg chg="add mod">
          <ac:chgData name="Syphax Ait oubelli" userId="ecf726b1934da71b" providerId="LiveId" clId="{12B2505A-184A-44CB-9C6A-86E5E22B2EEA}" dt="2021-09-16T09:06:37.829" v="2919" actId="14100"/>
          <ac:cxnSpMkLst>
            <pc:docMk/>
            <pc:sldMk cId="4265592444" sldId="413"/>
            <ac:cxnSpMk id="47" creationId="{48C5B8C8-5223-4547-9D3A-BF34B16C5E60}"/>
          </ac:cxnSpMkLst>
        </pc:cxnChg>
        <pc:cxnChg chg="add mod">
          <ac:chgData name="Syphax Ait oubelli" userId="ecf726b1934da71b" providerId="LiveId" clId="{12B2505A-184A-44CB-9C6A-86E5E22B2EEA}" dt="2021-09-16T09:06:42.978" v="2923" actId="14100"/>
          <ac:cxnSpMkLst>
            <pc:docMk/>
            <pc:sldMk cId="4265592444" sldId="413"/>
            <ac:cxnSpMk id="50" creationId="{4327622D-A6A5-48A9-80B7-DCE57BEC21BE}"/>
          </ac:cxnSpMkLst>
        </pc:cxnChg>
        <pc:cxnChg chg="add mod">
          <ac:chgData name="Syphax Ait oubelli" userId="ecf726b1934da71b" providerId="LiveId" clId="{12B2505A-184A-44CB-9C6A-86E5E22B2EEA}" dt="2021-09-16T09:06:48.046" v="2927" actId="14100"/>
          <ac:cxnSpMkLst>
            <pc:docMk/>
            <pc:sldMk cId="4265592444" sldId="413"/>
            <ac:cxnSpMk id="54" creationId="{B418F879-0028-4202-AD0A-5BC2A2F403BB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68617580" sldId="414"/>
        </pc:sldMkLst>
        <pc:spChg chg="mod">
          <ac:chgData name="Syphax Ait oubelli" userId="ecf726b1934da71b" providerId="LiveId" clId="{12B2505A-184A-44CB-9C6A-86E5E22B2EEA}" dt="2021-09-16T09:21:14.371" v="3097" actId="207"/>
          <ac:spMkLst>
            <pc:docMk/>
            <pc:sldMk cId="168617580" sldId="414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1:14.371" v="3097" actId="207"/>
          <ac:spMkLst>
            <pc:docMk/>
            <pc:sldMk cId="168617580" sldId="414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03:02.199" v="2860" actId="207"/>
          <ac:spMkLst>
            <pc:docMk/>
            <pc:sldMk cId="168617580" sldId="414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14.371" v="3097" actId="207"/>
          <ac:spMkLst>
            <pc:docMk/>
            <pc:sldMk cId="168617580" sldId="414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3:02.199" v="2860" actId="207"/>
          <ac:spMkLst>
            <pc:docMk/>
            <pc:sldMk cId="168617580" sldId="414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1:08.783" v="2829" actId="207"/>
          <ac:spMkLst>
            <pc:docMk/>
            <pc:sldMk cId="168617580" sldId="414"/>
            <ac:spMk id="17" creationId="{30E428C1-E856-4598-AC23-5C6DB3EFC1BF}"/>
          </ac:spMkLst>
        </pc:spChg>
        <pc:spChg chg="del">
          <ac:chgData name="Syphax Ait oubelli" userId="ecf726b1934da71b" providerId="LiveId" clId="{12B2505A-184A-44CB-9C6A-86E5E22B2EEA}" dt="2021-09-16T08:54:08.716" v="2776" actId="478"/>
          <ac:spMkLst>
            <pc:docMk/>
            <pc:sldMk cId="168617580" sldId="414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0:02.512" v="2688" actId="20577"/>
          <ac:spMkLst>
            <pc:docMk/>
            <pc:sldMk cId="168617580" sldId="414"/>
            <ac:spMk id="31" creationId="{C165F510-A1C7-471D-9C17-A617E98C39F0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2" creationId="{55F9537E-4DE3-473A-9BF4-6C8C3C1C65B8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3" creationId="{45BED521-9E40-4AA9-9BD0-8FE13C8EF0D4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4" creationId="{5C647910-B170-419C-B185-E3B74E8C2DA3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5" creationId="{202D57E9-6241-4576-87F1-2B956698491F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6" creationId="{AEF5FEDD-1439-4493-A8AB-4D4223E899D2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7" creationId="{9232AD3D-1EFA-4FC6-B8D7-560965C8514D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8" creationId="{B2CF5AE4-8728-496F-88A7-2E956F36BD79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39" creationId="{326CE357-9DDA-4F06-B6D2-ED3E97070C73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40" creationId="{DB98F9F4-4753-4DE0-A7BA-E14B70D47B9C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41" creationId="{A5D9EC6E-2813-4428-AF4C-2DE6A0F5F8B7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42" creationId="{3449F5E2-48D1-4D1D-8D73-DEC757599A64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43" creationId="{FE345CE0-37D4-4AF5-B991-5D49B84C45B0}"/>
          </ac:spMkLst>
        </pc:spChg>
        <pc:spChg chg="add mod">
          <ac:chgData name="Syphax Ait oubelli" userId="ecf726b1934da71b" providerId="LiveId" clId="{12B2505A-184A-44CB-9C6A-86E5E22B2EEA}" dt="2021-09-16T08:53:25.549" v="2738"/>
          <ac:spMkLst>
            <pc:docMk/>
            <pc:sldMk cId="168617580" sldId="414"/>
            <ac:spMk id="44" creationId="{FB13306E-2993-457B-B0BB-1CAEC3976329}"/>
          </ac:spMkLst>
        </pc:spChg>
        <pc:spChg chg="add mod">
          <ac:chgData name="Syphax Ait oubelli" userId="ecf726b1934da71b" providerId="LiveId" clId="{12B2505A-184A-44CB-9C6A-86E5E22B2EEA}" dt="2021-09-16T09:19:23.522" v="3073" actId="207"/>
          <ac:spMkLst>
            <pc:docMk/>
            <pc:sldMk cId="168617580" sldId="414"/>
            <ac:spMk id="45" creationId="{C1D4A825-9A12-4C2B-A235-8945D4F69933}"/>
          </ac:spMkLst>
        </pc:spChg>
        <pc:spChg chg="add mod">
          <ac:chgData name="Syphax Ait oubelli" userId="ecf726b1934da71b" providerId="LiveId" clId="{12B2505A-184A-44CB-9C6A-86E5E22B2EEA}" dt="2021-09-16T09:17:10.193" v="3046"/>
          <ac:spMkLst>
            <pc:docMk/>
            <pc:sldMk cId="168617580" sldId="414"/>
            <ac:spMk id="51" creationId="{8D2A4C38-68EC-427F-B3C4-1ACDA782D984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2" creationId="{AB8F8487-7F0C-4803-AF92-313FE69B19BF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3" creationId="{AA90216D-0DAD-4AFE-9E57-FD2955272582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4" creationId="{7EC6FE72-245E-4D5A-BED2-ACCDEA602EB4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5" creationId="{2EEE0DAB-ECBD-4A16-89BB-914D55B3FBD0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6" creationId="{DA3465A3-41E6-48B3-B7D6-EACEB1677029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7" creationId="{02F9C351-FC07-4F21-A0E8-96B033065800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8" creationId="{D7CB35FA-1BB6-41F2-AE98-3F867B4F5611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59" creationId="{0761AEA2-5334-40C0-B521-C5E3C4F45FC6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60" creationId="{E3A3296A-FD9C-4EE6-BCD7-262FEFCE7CD8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61" creationId="{CE849501-6337-4433-9E0F-CFD60AA57FE2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62" creationId="{E0F3791C-A8C2-4DA7-B265-C72218CBC3F3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63" creationId="{40C59BD0-080E-4865-82B1-DB0529B28AB8}"/>
          </ac:spMkLst>
        </pc:spChg>
        <pc:spChg chg="add mod">
          <ac:chgData name="Syphax Ait oubelli" userId="ecf726b1934da71b" providerId="LiveId" clId="{12B2505A-184A-44CB-9C6A-86E5E22B2EEA}" dt="2021-09-16T09:35:46.845" v="3707"/>
          <ac:spMkLst>
            <pc:docMk/>
            <pc:sldMk cId="168617580" sldId="414"/>
            <ac:spMk id="64" creationId="{6BC7E3AF-2E75-4286-95F5-9151DBB33A8D}"/>
          </ac:spMkLst>
        </pc:spChg>
        <pc:cxnChg chg="add mod">
          <ac:chgData name="Syphax Ait oubelli" userId="ecf726b1934da71b" providerId="LiveId" clId="{12B2505A-184A-44CB-9C6A-86E5E22B2EEA}" dt="2021-09-16T09:06:52.625" v="2928"/>
          <ac:cxnSpMkLst>
            <pc:docMk/>
            <pc:sldMk cId="168617580" sldId="414"/>
            <ac:cxnSpMk id="46" creationId="{ED533046-3B82-49F8-A715-678347CE6BCE}"/>
          </ac:cxnSpMkLst>
        </pc:cxnChg>
        <pc:cxnChg chg="add mod">
          <ac:chgData name="Syphax Ait oubelli" userId="ecf726b1934da71b" providerId="LiveId" clId="{12B2505A-184A-44CB-9C6A-86E5E22B2EEA}" dt="2021-09-16T09:06:52.625" v="2928"/>
          <ac:cxnSpMkLst>
            <pc:docMk/>
            <pc:sldMk cId="168617580" sldId="414"/>
            <ac:cxnSpMk id="47" creationId="{B19530D0-7331-45CA-9C91-C25C1DC68372}"/>
          </ac:cxnSpMkLst>
        </pc:cxnChg>
        <pc:cxnChg chg="add mod">
          <ac:chgData name="Syphax Ait oubelli" userId="ecf726b1934da71b" providerId="LiveId" clId="{12B2505A-184A-44CB-9C6A-86E5E22B2EEA}" dt="2021-09-16T09:06:52.625" v="2928"/>
          <ac:cxnSpMkLst>
            <pc:docMk/>
            <pc:sldMk cId="168617580" sldId="414"/>
            <ac:cxnSpMk id="48" creationId="{E9AC46A9-C9FE-4D0C-B3B9-35CACC036074}"/>
          </ac:cxnSpMkLst>
        </pc:cxnChg>
        <pc:cxnChg chg="add mod">
          <ac:chgData name="Syphax Ait oubelli" userId="ecf726b1934da71b" providerId="LiveId" clId="{12B2505A-184A-44CB-9C6A-86E5E22B2EEA}" dt="2021-09-16T09:06:52.625" v="2928"/>
          <ac:cxnSpMkLst>
            <pc:docMk/>
            <pc:sldMk cId="168617580" sldId="414"/>
            <ac:cxnSpMk id="49" creationId="{1136949D-11FD-4545-8D92-A1B92B976831}"/>
          </ac:cxnSpMkLst>
        </pc:cxnChg>
        <pc:cxnChg chg="add mod">
          <ac:chgData name="Syphax Ait oubelli" userId="ecf726b1934da71b" providerId="LiveId" clId="{12B2505A-184A-44CB-9C6A-86E5E22B2EEA}" dt="2021-09-16T09:06:52.625" v="2928"/>
          <ac:cxnSpMkLst>
            <pc:docMk/>
            <pc:sldMk cId="168617580" sldId="414"/>
            <ac:cxnSpMk id="50" creationId="{4012CD70-0089-4BDC-B33B-DF0B2798245A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389941835" sldId="415"/>
        </pc:sldMkLst>
        <pc:spChg chg="mod">
          <ac:chgData name="Syphax Ait oubelli" userId="ecf726b1934da71b" providerId="LiveId" clId="{12B2505A-184A-44CB-9C6A-86E5E22B2EEA}" dt="2021-09-16T09:21:19.612" v="3098" actId="207"/>
          <ac:spMkLst>
            <pc:docMk/>
            <pc:sldMk cId="3389941835" sldId="415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19.612" v="3098" actId="207"/>
          <ac:spMkLst>
            <pc:docMk/>
            <pc:sldMk cId="3389941835" sldId="415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3:13.041" v="2862" actId="207"/>
          <ac:spMkLst>
            <pc:docMk/>
            <pc:sldMk cId="3389941835" sldId="415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1:10.835" v="2830" actId="207"/>
          <ac:spMkLst>
            <pc:docMk/>
            <pc:sldMk cId="3389941835" sldId="415"/>
            <ac:spMk id="18" creationId="{0EBAC052-E048-4030-91B8-3656E2FE9EE3}"/>
          </ac:spMkLst>
        </pc:spChg>
        <pc:spChg chg="del">
          <ac:chgData name="Syphax Ait oubelli" userId="ecf726b1934da71b" providerId="LiveId" clId="{12B2505A-184A-44CB-9C6A-86E5E22B2EEA}" dt="2021-09-16T08:54:06.757" v="2774" actId="478"/>
          <ac:spMkLst>
            <pc:docMk/>
            <pc:sldMk cId="3389941835" sldId="415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2" creationId="{3F2B6736-FEE9-426D-809D-7B20D2256F1E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3" creationId="{809FABAA-53E0-4284-BCE7-07DCAF98CB33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4" creationId="{611DB237-FCDA-4C43-AD0C-C492CA386962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5" creationId="{FCE91EA6-2956-45CB-9432-83A15DB809BE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6" creationId="{8153CB81-1483-4B7B-AB52-7E86D7298ECD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7" creationId="{FE1D6FEF-F682-413B-8EF3-F50AD31C75C7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8" creationId="{2294E7F1-CC50-4C69-B9D1-0F37640A6B27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39" creationId="{EBE339D8-82EB-4935-9EC6-9B8F7895C18D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40" creationId="{184E1968-8F6F-43E1-8C4A-B3789806ABF6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41" creationId="{3AC84A33-D431-43B5-B68E-71CC1F278D58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42" creationId="{D4CF16CF-E12B-4585-AD88-CE42BE72C690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43" creationId="{ACC2463E-2312-4B94-A391-9E4A61672EFA}"/>
          </ac:spMkLst>
        </pc:spChg>
        <pc:spChg chg="add mod">
          <ac:chgData name="Syphax Ait oubelli" userId="ecf726b1934da71b" providerId="LiveId" clId="{12B2505A-184A-44CB-9C6A-86E5E22B2EEA}" dt="2021-09-16T08:53:26.072" v="2739"/>
          <ac:spMkLst>
            <pc:docMk/>
            <pc:sldMk cId="3389941835" sldId="415"/>
            <ac:spMk id="44" creationId="{F9D30366-A765-4843-BEC5-FE570B446403}"/>
          </ac:spMkLst>
        </pc:spChg>
        <pc:spChg chg="add mod">
          <ac:chgData name="Syphax Ait oubelli" userId="ecf726b1934da71b" providerId="LiveId" clId="{12B2505A-184A-44CB-9C6A-86E5E22B2EEA}" dt="2021-09-16T09:19:19.636" v="3072" actId="207"/>
          <ac:spMkLst>
            <pc:docMk/>
            <pc:sldMk cId="3389941835" sldId="415"/>
            <ac:spMk id="45" creationId="{6DE93456-CA03-4193-92FA-8A01D7ECF51E}"/>
          </ac:spMkLst>
        </pc:spChg>
        <pc:spChg chg="add mod">
          <ac:chgData name="Syphax Ait oubelli" userId="ecf726b1934da71b" providerId="LiveId" clId="{12B2505A-184A-44CB-9C6A-86E5E22B2EEA}" dt="2021-09-16T09:17:13.522" v="3048" actId="14100"/>
          <ac:spMkLst>
            <pc:docMk/>
            <pc:sldMk cId="3389941835" sldId="415"/>
            <ac:spMk id="54" creationId="{FE626B2D-87ED-4071-AC52-625B90FF8230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55" creationId="{F67FC5D0-9564-4936-B10A-11E3CD94490F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56" creationId="{603CF55A-A21A-4AD2-8D58-D64B93040A53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57" creationId="{32D3A916-3B47-4C46-9BA6-CE88E585F514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58" creationId="{67385599-C8ED-47AB-856C-8A4CBDAD584C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59" creationId="{DC31FF83-E660-4D32-A9E9-99F6FC5D8D4D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0" creationId="{669C6347-2462-4CE7-B0C2-EAD4955123D2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1" creationId="{B064020D-AFE8-404E-A2C0-5089A6F19D6E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2" creationId="{D50880A6-D5F1-47F1-9E70-FFB45439A514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3" creationId="{644055EB-C9E6-40FE-8F05-37676668ED0A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4" creationId="{E3193D6B-402C-4132-9FB6-AA8844F01F20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5" creationId="{2A9D0055-AD9F-4589-8265-533FAF8A0C88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6" creationId="{22ED0A7A-8CEF-412C-9CEE-71DB4E7BCA47}"/>
          </ac:spMkLst>
        </pc:spChg>
        <pc:spChg chg="add mod">
          <ac:chgData name="Syphax Ait oubelli" userId="ecf726b1934da71b" providerId="LiveId" clId="{12B2505A-184A-44CB-9C6A-86E5E22B2EEA}" dt="2021-09-16T09:35:46.409" v="3706"/>
          <ac:spMkLst>
            <pc:docMk/>
            <pc:sldMk cId="3389941835" sldId="415"/>
            <ac:spMk id="67" creationId="{EA1BD460-8E5F-4D96-9143-51D7DAA80BC8}"/>
          </ac:spMkLst>
        </pc:spChg>
        <pc:cxnChg chg="add mod">
          <ac:chgData name="Syphax Ait oubelli" userId="ecf726b1934da71b" providerId="LiveId" clId="{12B2505A-184A-44CB-9C6A-86E5E22B2EEA}" dt="2021-09-16T09:06:59.913" v="2932" actId="14100"/>
          <ac:cxnSpMkLst>
            <pc:docMk/>
            <pc:sldMk cId="3389941835" sldId="415"/>
            <ac:cxnSpMk id="46" creationId="{97A5542F-75B8-49BF-8C0A-3111A4163434}"/>
          </ac:cxnSpMkLst>
        </pc:cxnChg>
        <pc:cxnChg chg="add mod">
          <ac:chgData name="Syphax Ait oubelli" userId="ecf726b1934da71b" providerId="LiveId" clId="{12B2505A-184A-44CB-9C6A-86E5E22B2EEA}" dt="2021-09-16T09:07:06.530" v="2937" actId="14100"/>
          <ac:cxnSpMkLst>
            <pc:docMk/>
            <pc:sldMk cId="3389941835" sldId="415"/>
            <ac:cxnSpMk id="47" creationId="{F1A25A51-E941-475A-9982-672041E95A69}"/>
          </ac:cxnSpMkLst>
        </pc:cxnChg>
        <pc:cxnChg chg="add del mod">
          <ac:chgData name="Syphax Ait oubelli" userId="ecf726b1934da71b" providerId="LiveId" clId="{12B2505A-184A-44CB-9C6A-86E5E22B2EEA}" dt="2021-09-16T09:06:56.843" v="2930" actId="478"/>
          <ac:cxnSpMkLst>
            <pc:docMk/>
            <pc:sldMk cId="3389941835" sldId="415"/>
            <ac:cxnSpMk id="48" creationId="{8151CB5C-445A-4D35-A8A6-3682707A40BF}"/>
          </ac:cxnSpMkLst>
        </pc:cxnChg>
        <pc:cxnChg chg="add del mod">
          <ac:chgData name="Syphax Ait oubelli" userId="ecf726b1934da71b" providerId="LiveId" clId="{12B2505A-184A-44CB-9C6A-86E5E22B2EEA}" dt="2021-09-16T09:06:56.843" v="2930" actId="478"/>
          <ac:cxnSpMkLst>
            <pc:docMk/>
            <pc:sldMk cId="3389941835" sldId="415"/>
            <ac:cxnSpMk id="49" creationId="{E18ED614-5988-46B1-AB60-17692289088B}"/>
          </ac:cxnSpMkLst>
        </pc:cxnChg>
        <pc:cxnChg chg="add del mod">
          <ac:chgData name="Syphax Ait oubelli" userId="ecf726b1934da71b" providerId="LiveId" clId="{12B2505A-184A-44CB-9C6A-86E5E22B2EEA}" dt="2021-09-16T09:06:56.843" v="2930" actId="478"/>
          <ac:cxnSpMkLst>
            <pc:docMk/>
            <pc:sldMk cId="3389941835" sldId="415"/>
            <ac:cxnSpMk id="50" creationId="{4F216441-ABDA-4CA7-910E-EE610EFD0A1A}"/>
          </ac:cxnSpMkLst>
        </pc:cxnChg>
        <pc:cxnChg chg="add mod">
          <ac:chgData name="Syphax Ait oubelli" userId="ecf726b1934da71b" providerId="LiveId" clId="{12B2505A-184A-44CB-9C6A-86E5E22B2EEA}" dt="2021-09-16T09:07:11.983" v="2941" actId="14100"/>
          <ac:cxnSpMkLst>
            <pc:docMk/>
            <pc:sldMk cId="3389941835" sldId="415"/>
            <ac:cxnSpMk id="51" creationId="{1B56825B-939E-41A4-A367-14709CC80E9E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31358376" sldId="416"/>
        </pc:sldMkLst>
        <pc:spChg chg="mod">
          <ac:chgData name="Syphax Ait oubelli" userId="ecf726b1934da71b" providerId="LiveId" clId="{12B2505A-184A-44CB-9C6A-86E5E22B2EEA}" dt="2021-09-16T09:21:24.875" v="3099" actId="207"/>
          <ac:spMkLst>
            <pc:docMk/>
            <pc:sldMk cId="331358376" sldId="416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24.875" v="3099" actId="207"/>
          <ac:spMkLst>
            <pc:docMk/>
            <pc:sldMk cId="331358376" sldId="416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03:20.869" v="2864" actId="207"/>
          <ac:spMkLst>
            <pc:docMk/>
            <pc:sldMk cId="331358376" sldId="416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1:14.210" v="2832" actId="207"/>
          <ac:spMkLst>
            <pc:docMk/>
            <pc:sldMk cId="331358376" sldId="416"/>
            <ac:spMk id="18" creationId="{0EBAC052-E048-4030-91B8-3656E2FE9EE3}"/>
          </ac:spMkLst>
        </pc:spChg>
        <pc:spChg chg="del">
          <ac:chgData name="Syphax Ait oubelli" userId="ecf726b1934da71b" providerId="LiveId" clId="{12B2505A-184A-44CB-9C6A-86E5E22B2EEA}" dt="2021-09-16T08:54:04.766" v="2772" actId="478"/>
          <ac:spMkLst>
            <pc:docMk/>
            <pc:sldMk cId="331358376" sldId="416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0:19.051" v="2694" actId="20577"/>
          <ac:spMkLst>
            <pc:docMk/>
            <pc:sldMk cId="331358376" sldId="416"/>
            <ac:spMk id="32" creationId="{C5CC2237-597E-47E1-BE36-CFB3AB852F43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3" creationId="{42B08ECD-6FF0-4B90-8FED-5F89674F440B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4" creationId="{E1E93FE9-0318-4115-952E-022F1A72DD82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5" creationId="{F2AAFA45-970A-491A-AB8D-F421C6FABF6C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6" creationId="{04FA9076-8582-4769-81DC-F7BADBCB1F48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7" creationId="{6D1792F2-123D-4ED7-8FA1-CACD7EEA5EB4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8" creationId="{B93E0A42-B11E-4BBB-B73F-9072986B7E94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39" creationId="{C9905548-4A5F-4345-8EC9-EC485AF2CAB2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0" creationId="{4C4CE67E-669A-4A58-9CED-D9B4E5221F5E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1" creationId="{FD83E13F-2A63-4B99-A0A6-58F4602E5683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2" creationId="{149F19D4-E0F2-4F2F-BEE1-7605CEED353B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3" creationId="{72FF53F9-0F24-4155-B617-053A6179897B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4" creationId="{C97DC42F-6686-4114-96C1-660F9586FD40}"/>
          </ac:spMkLst>
        </pc:spChg>
        <pc:spChg chg="add mod">
          <ac:chgData name="Syphax Ait oubelli" userId="ecf726b1934da71b" providerId="LiveId" clId="{12B2505A-184A-44CB-9C6A-86E5E22B2EEA}" dt="2021-09-16T08:53:27.774" v="2740"/>
          <ac:spMkLst>
            <pc:docMk/>
            <pc:sldMk cId="331358376" sldId="416"/>
            <ac:spMk id="45" creationId="{D43FE240-B45B-4B48-B6A5-10FB3D2D2D9D}"/>
          </ac:spMkLst>
        </pc:spChg>
        <pc:spChg chg="add mod">
          <ac:chgData name="Syphax Ait oubelli" userId="ecf726b1934da71b" providerId="LiveId" clId="{12B2505A-184A-44CB-9C6A-86E5E22B2EEA}" dt="2021-09-16T09:19:17.355" v="3071" actId="207"/>
          <ac:spMkLst>
            <pc:docMk/>
            <pc:sldMk cId="331358376" sldId="416"/>
            <ac:spMk id="46" creationId="{D76FE51A-4CEB-4E67-B628-7342E705DABA}"/>
          </ac:spMkLst>
        </pc:spChg>
        <pc:spChg chg="add mod">
          <ac:chgData name="Syphax Ait oubelli" userId="ecf726b1934da71b" providerId="LiveId" clId="{12B2505A-184A-44CB-9C6A-86E5E22B2EEA}" dt="2021-09-16T09:17:15.859" v="3049"/>
          <ac:spMkLst>
            <pc:docMk/>
            <pc:sldMk cId="331358376" sldId="416"/>
            <ac:spMk id="50" creationId="{3747B0E1-A9DE-44B9-94C1-536FA7912FB8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1" creationId="{B7431656-F114-4A76-B556-812339D444BF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2" creationId="{B564517D-6657-4138-B447-87AB074956F4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3" creationId="{3CCEF108-FB01-4BC8-99D4-D53B35EBE31D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4" creationId="{88ACB404-FC93-4C9F-9FE3-3B80FF7F0B0F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5" creationId="{FAA9F06C-ADBE-4340-B6DE-5FA0E0E95984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6" creationId="{57CD8539-B4D7-4059-B1C2-61E1BCCF33BB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7" creationId="{D6BB79F9-D0E8-4EBE-9A83-983A2428008D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8" creationId="{BD83AE85-FFAF-4A43-A574-EC843AFD1A89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59" creationId="{8AC078D8-2501-4F64-99CB-9542E1BFFE8B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60" creationId="{1774F9FD-4959-46C4-A545-2FB336E895D6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61" creationId="{2D444AC7-1CC5-4F2C-A9A7-4F7719766B8A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62" creationId="{6E3C3057-40DD-4778-81C7-3F6B4C596257}"/>
          </ac:spMkLst>
        </pc:spChg>
        <pc:spChg chg="add mod">
          <ac:chgData name="Syphax Ait oubelli" userId="ecf726b1934da71b" providerId="LiveId" clId="{12B2505A-184A-44CB-9C6A-86E5E22B2EEA}" dt="2021-09-16T09:35:45.936" v="3705"/>
          <ac:spMkLst>
            <pc:docMk/>
            <pc:sldMk cId="331358376" sldId="416"/>
            <ac:spMk id="63" creationId="{F8199C53-0A9F-47DB-A2A3-1574EB41175F}"/>
          </ac:spMkLst>
        </pc:spChg>
        <pc:cxnChg chg="add mod">
          <ac:chgData name="Syphax Ait oubelli" userId="ecf726b1934da71b" providerId="LiveId" clId="{12B2505A-184A-44CB-9C6A-86E5E22B2EEA}" dt="2021-09-16T09:07:14.671" v="2942"/>
          <ac:cxnSpMkLst>
            <pc:docMk/>
            <pc:sldMk cId="331358376" sldId="416"/>
            <ac:cxnSpMk id="47" creationId="{B15CC8F9-5DF9-4082-B066-D1BC43DB11A1}"/>
          </ac:cxnSpMkLst>
        </pc:cxnChg>
        <pc:cxnChg chg="add mod">
          <ac:chgData name="Syphax Ait oubelli" userId="ecf726b1934da71b" providerId="LiveId" clId="{12B2505A-184A-44CB-9C6A-86E5E22B2EEA}" dt="2021-09-16T09:07:14.671" v="2942"/>
          <ac:cxnSpMkLst>
            <pc:docMk/>
            <pc:sldMk cId="331358376" sldId="416"/>
            <ac:cxnSpMk id="48" creationId="{51292804-9CA6-436E-A92D-86E47FEDAC96}"/>
          </ac:cxnSpMkLst>
        </pc:cxnChg>
        <pc:cxnChg chg="add mod">
          <ac:chgData name="Syphax Ait oubelli" userId="ecf726b1934da71b" providerId="LiveId" clId="{12B2505A-184A-44CB-9C6A-86E5E22B2EEA}" dt="2021-09-16T09:07:14.671" v="2942"/>
          <ac:cxnSpMkLst>
            <pc:docMk/>
            <pc:sldMk cId="331358376" sldId="416"/>
            <ac:cxnSpMk id="49" creationId="{4CB4E0EE-1C34-47A7-82D3-61073EFCFD8D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654506617" sldId="417"/>
        </pc:sldMkLst>
        <pc:spChg chg="mod">
          <ac:chgData name="Syphax Ait oubelli" userId="ecf726b1934da71b" providerId="LiveId" clId="{12B2505A-184A-44CB-9C6A-86E5E22B2EEA}" dt="2021-09-16T09:21:30.795" v="3100" actId="207"/>
          <ac:spMkLst>
            <pc:docMk/>
            <pc:sldMk cId="1654506617" sldId="417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30.795" v="3100" actId="207"/>
          <ac:spMkLst>
            <pc:docMk/>
            <pc:sldMk cId="1654506617" sldId="417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30.795" v="3100" actId="207"/>
          <ac:spMkLst>
            <pc:docMk/>
            <pc:sldMk cId="1654506617" sldId="417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1:30.795" v="3100" actId="207"/>
          <ac:spMkLst>
            <pc:docMk/>
            <pc:sldMk cId="1654506617" sldId="417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3:59.799" v="2866" actId="207"/>
          <ac:spMkLst>
            <pc:docMk/>
            <pc:sldMk cId="1654506617" sldId="417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1:17.249" v="2833" actId="207"/>
          <ac:spMkLst>
            <pc:docMk/>
            <pc:sldMk cId="1654506617" sldId="417"/>
            <ac:spMk id="19" creationId="{8DB4C09F-89E5-4792-B433-C2A7282888BF}"/>
          </ac:spMkLst>
        </pc:spChg>
        <pc:spChg chg="del">
          <ac:chgData name="Syphax Ait oubelli" userId="ecf726b1934da71b" providerId="LiveId" clId="{12B2505A-184A-44CB-9C6A-86E5E22B2EEA}" dt="2021-09-16T08:54:02.764" v="2770" actId="478"/>
          <ac:spMkLst>
            <pc:docMk/>
            <pc:sldMk cId="1654506617" sldId="417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3" creationId="{324B79AF-A0F2-4BDA-A84C-DDCE93799C36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4" creationId="{A5B6FCFF-26BB-4367-B7D8-D57649A38A77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5" creationId="{09081755-7F9E-474B-835D-8E6D392598D6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6" creationId="{B7A1F766-4E50-4A37-9B5C-7B7BAA6B00AF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7" creationId="{41F57178-9C7F-4EF0-8EC9-30B36B8983CA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8" creationId="{D2F29AA5-01BC-4179-90F9-4B5EEAA87446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39" creationId="{589DBBC3-40A3-4065-B0F3-278C21A65F8B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0" creationId="{4E26EB43-3E88-4B32-9CE8-2EE16D902D14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1" creationId="{33D47D41-2B71-44FE-BC29-466CF435C49A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2" creationId="{50A26700-7EA1-472B-B383-4AEBFD210E6E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3" creationId="{6A6A1AA8-96DF-4101-A5D7-09B972228A23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4" creationId="{EFBA6DCA-AB27-4F5A-8C5E-B87BA10CC0B7}"/>
          </ac:spMkLst>
        </pc:spChg>
        <pc:spChg chg="add mod">
          <ac:chgData name="Syphax Ait oubelli" userId="ecf726b1934da71b" providerId="LiveId" clId="{12B2505A-184A-44CB-9C6A-86E5E22B2EEA}" dt="2021-09-16T08:53:28.401" v="2741"/>
          <ac:spMkLst>
            <pc:docMk/>
            <pc:sldMk cId="1654506617" sldId="417"/>
            <ac:spMk id="45" creationId="{6DF8DCFC-F384-407A-87CE-D3D249457D1B}"/>
          </ac:spMkLst>
        </pc:spChg>
        <pc:spChg chg="add mod">
          <ac:chgData name="Syphax Ait oubelli" userId="ecf726b1934da71b" providerId="LiveId" clId="{12B2505A-184A-44CB-9C6A-86E5E22B2EEA}" dt="2021-09-16T09:19:13.260" v="3070" actId="207"/>
          <ac:spMkLst>
            <pc:docMk/>
            <pc:sldMk cId="1654506617" sldId="417"/>
            <ac:spMk id="46" creationId="{6BE16903-8676-415E-A95C-6C7CCE35B37A}"/>
          </ac:spMkLst>
        </pc:spChg>
        <pc:spChg chg="add mod">
          <ac:chgData name="Syphax Ait oubelli" userId="ecf726b1934da71b" providerId="LiveId" clId="{12B2505A-184A-44CB-9C6A-86E5E22B2EEA}" dt="2021-09-16T09:17:19.071" v="3051" actId="14100"/>
          <ac:spMkLst>
            <pc:docMk/>
            <pc:sldMk cId="1654506617" sldId="417"/>
            <ac:spMk id="63" creationId="{60B40CA2-7412-4741-8029-B083EEFF46B7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4" creationId="{EA0643F3-03DB-4826-B28F-BFBC24B57DFE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5" creationId="{CE70FAA8-522A-40E7-BA40-5D304CFE3F51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6" creationId="{CDC52451-5128-486D-8AF1-9D3814F878F5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7" creationId="{8E5A9697-1A8F-4DFB-B54F-B6ED43F141E1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8" creationId="{63B041EC-26FF-4762-B555-19817FEF8477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69" creationId="{A4CB8AC9-39E6-4D81-9ACE-BF8B07578B55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0" creationId="{CECFA940-75D1-42C4-9106-F3F1F4C6847B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1" creationId="{65760CAD-E740-4C49-91EB-999267AB7CDA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2" creationId="{B28195D4-413C-4352-85EA-3A5FCC502A1C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3" creationId="{9AE560C8-8F28-4226-A140-0C3343F78418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4" creationId="{A9210D59-8608-4F2F-B219-E12F76EA1EBF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5" creationId="{A67DF8B3-FFBB-48C5-AB85-CEBAEEBF1D40}"/>
          </ac:spMkLst>
        </pc:spChg>
        <pc:spChg chg="add mod">
          <ac:chgData name="Syphax Ait oubelli" userId="ecf726b1934da71b" providerId="LiveId" clId="{12B2505A-184A-44CB-9C6A-86E5E22B2EEA}" dt="2021-09-16T09:35:44.744" v="3704"/>
          <ac:spMkLst>
            <pc:docMk/>
            <pc:sldMk cId="1654506617" sldId="417"/>
            <ac:spMk id="76" creationId="{CC95BB80-91BD-4805-9DD1-EB8D68789FE3}"/>
          </ac:spMkLst>
        </pc:spChg>
        <pc:cxnChg chg="add del mod">
          <ac:chgData name="Syphax Ait oubelli" userId="ecf726b1934da71b" providerId="LiveId" clId="{12B2505A-184A-44CB-9C6A-86E5E22B2EEA}" dt="2021-09-16T09:07:17.979" v="2944" actId="478"/>
          <ac:cxnSpMkLst>
            <pc:docMk/>
            <pc:sldMk cId="1654506617" sldId="417"/>
            <ac:cxnSpMk id="47" creationId="{CAAA1EAD-FB3F-4F59-A814-9621DD8C439C}"/>
          </ac:cxnSpMkLst>
        </pc:cxnChg>
        <pc:cxnChg chg="add del mod">
          <ac:chgData name="Syphax Ait oubelli" userId="ecf726b1934da71b" providerId="LiveId" clId="{12B2505A-184A-44CB-9C6A-86E5E22B2EEA}" dt="2021-09-16T09:07:17.979" v="2944" actId="478"/>
          <ac:cxnSpMkLst>
            <pc:docMk/>
            <pc:sldMk cId="1654506617" sldId="417"/>
            <ac:cxnSpMk id="48" creationId="{6158BDE7-E57B-46DB-AE6E-A63169EE7085}"/>
          </ac:cxnSpMkLst>
        </pc:cxnChg>
        <pc:cxnChg chg="add mod">
          <ac:chgData name="Syphax Ait oubelli" userId="ecf726b1934da71b" providerId="LiveId" clId="{12B2505A-184A-44CB-9C6A-86E5E22B2EEA}" dt="2021-09-16T09:07:22.247" v="2946" actId="14100"/>
          <ac:cxnSpMkLst>
            <pc:docMk/>
            <pc:sldMk cId="1654506617" sldId="417"/>
            <ac:cxnSpMk id="49" creationId="{4107C44F-563A-48E9-891C-DA61B22F549A}"/>
          </ac:cxnSpMkLst>
        </pc:cxnChg>
        <pc:cxnChg chg="add mod">
          <ac:chgData name="Syphax Ait oubelli" userId="ecf726b1934da71b" providerId="LiveId" clId="{12B2505A-184A-44CB-9C6A-86E5E22B2EEA}" dt="2021-09-16T09:07:26.544" v="2950" actId="14100"/>
          <ac:cxnSpMkLst>
            <pc:docMk/>
            <pc:sldMk cId="1654506617" sldId="417"/>
            <ac:cxnSpMk id="50" creationId="{F663A911-DE99-4682-A0EE-7AC3AD35F2E3}"/>
          </ac:cxnSpMkLst>
        </pc:cxnChg>
        <pc:cxnChg chg="add mod">
          <ac:chgData name="Syphax Ait oubelli" userId="ecf726b1934da71b" providerId="LiveId" clId="{12B2505A-184A-44CB-9C6A-86E5E22B2EEA}" dt="2021-09-16T09:07:31.102" v="2954" actId="14100"/>
          <ac:cxnSpMkLst>
            <pc:docMk/>
            <pc:sldMk cId="1654506617" sldId="417"/>
            <ac:cxnSpMk id="51" creationId="{D66A08D0-7929-4295-ABAC-7EC0223999D5}"/>
          </ac:cxnSpMkLst>
        </pc:cxnChg>
        <pc:cxnChg chg="add mod">
          <ac:chgData name="Syphax Ait oubelli" userId="ecf726b1934da71b" providerId="LiveId" clId="{12B2505A-184A-44CB-9C6A-86E5E22B2EEA}" dt="2021-09-16T09:07:41.369" v="2959" actId="14100"/>
          <ac:cxnSpMkLst>
            <pc:docMk/>
            <pc:sldMk cId="1654506617" sldId="417"/>
            <ac:cxnSpMk id="54" creationId="{BE37EEDA-B975-4A58-8BBF-A482F74B66DF}"/>
          </ac:cxnSpMkLst>
        </pc:cxnChg>
        <pc:cxnChg chg="add mod">
          <ac:chgData name="Syphax Ait oubelli" userId="ecf726b1934da71b" providerId="LiveId" clId="{12B2505A-184A-44CB-9C6A-86E5E22B2EEA}" dt="2021-09-16T09:07:47.945" v="2963" actId="14100"/>
          <ac:cxnSpMkLst>
            <pc:docMk/>
            <pc:sldMk cId="1654506617" sldId="417"/>
            <ac:cxnSpMk id="59" creationId="{7CD3A792-BEB6-4CF7-91EE-624601259888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045447491" sldId="418"/>
        </pc:sldMkLst>
        <pc:spChg chg="mod">
          <ac:chgData name="Syphax Ait oubelli" userId="ecf726b1934da71b" providerId="LiveId" clId="{12B2505A-184A-44CB-9C6A-86E5E22B2EEA}" dt="2021-09-16T09:21:37.171" v="3101" actId="207"/>
          <ac:spMkLst>
            <pc:docMk/>
            <pc:sldMk cId="3045447491" sldId="418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37.171" v="3101" actId="207"/>
          <ac:spMkLst>
            <pc:docMk/>
            <pc:sldMk cId="3045447491" sldId="418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37.171" v="3101" actId="207"/>
          <ac:spMkLst>
            <pc:docMk/>
            <pc:sldMk cId="3045447491" sldId="418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1:37.171" v="3101" actId="207"/>
          <ac:spMkLst>
            <pc:docMk/>
            <pc:sldMk cId="3045447491" sldId="418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04:10.628" v="2868" actId="207"/>
          <ac:spMkLst>
            <pc:docMk/>
            <pc:sldMk cId="3045447491" sldId="418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1:20.093" v="2835" actId="207"/>
          <ac:spMkLst>
            <pc:docMk/>
            <pc:sldMk cId="3045447491" sldId="418"/>
            <ac:spMk id="19" creationId="{8DB4C09F-89E5-4792-B433-C2A7282888BF}"/>
          </ac:spMkLst>
        </pc:spChg>
        <pc:spChg chg="del">
          <ac:chgData name="Syphax Ait oubelli" userId="ecf726b1934da71b" providerId="LiveId" clId="{12B2505A-184A-44CB-9C6A-86E5E22B2EEA}" dt="2021-09-16T08:53:59.853" v="2768" actId="478"/>
          <ac:spMkLst>
            <pc:docMk/>
            <pc:sldMk cId="3045447491" sldId="418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0:55.941" v="2700" actId="20577"/>
          <ac:spMkLst>
            <pc:docMk/>
            <pc:sldMk cId="3045447491" sldId="418"/>
            <ac:spMk id="33" creationId="{6FAA7D5D-107E-40B9-84E5-60B8E53C672F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4" creationId="{275925FC-B586-4807-A187-B3C016207DA0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5" creationId="{AE7D3174-5B4B-4260-8790-AC7043520CE4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6" creationId="{9D5B8611-5171-4F9D-857B-3B12CABD7223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7" creationId="{74F06041-B0AA-4823-A76B-83969956E09C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8" creationId="{FD064E78-7292-4070-A539-D239F251E703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39" creationId="{EFC36DD8-B236-4301-97BF-10EF0055A73A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0" creationId="{78C27567-E21E-406E-B2FF-6C9FB7A6EC5F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1" creationId="{625CD4A9-CB88-4298-879D-606E133465B4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2" creationId="{AA994C7C-65C2-40DE-A355-7DBEA1395B71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3" creationId="{D05B1B89-8F4E-4F50-8F5E-2AA64FC8C3B7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4" creationId="{5C9DCE56-6CA9-4947-8516-EE6A8B7EEED0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5" creationId="{652937D8-AEE3-4E13-B0C0-01087F44FD3E}"/>
          </ac:spMkLst>
        </pc:spChg>
        <pc:spChg chg="add mod">
          <ac:chgData name="Syphax Ait oubelli" userId="ecf726b1934da71b" providerId="LiveId" clId="{12B2505A-184A-44CB-9C6A-86E5E22B2EEA}" dt="2021-09-16T08:53:28.859" v="2742"/>
          <ac:spMkLst>
            <pc:docMk/>
            <pc:sldMk cId="3045447491" sldId="418"/>
            <ac:spMk id="46" creationId="{96DF75A7-E132-4C37-8B86-0DF277846A91}"/>
          </ac:spMkLst>
        </pc:spChg>
        <pc:spChg chg="add mod">
          <ac:chgData name="Syphax Ait oubelli" userId="ecf726b1934da71b" providerId="LiveId" clId="{12B2505A-184A-44CB-9C6A-86E5E22B2EEA}" dt="2021-09-16T09:19:10.195" v="3069" actId="207"/>
          <ac:spMkLst>
            <pc:docMk/>
            <pc:sldMk cId="3045447491" sldId="418"/>
            <ac:spMk id="47" creationId="{AC154089-E51E-4EA9-9B0C-2B6215E60D43}"/>
          </ac:spMkLst>
        </pc:spChg>
        <pc:spChg chg="add mod">
          <ac:chgData name="Syphax Ait oubelli" userId="ecf726b1934da71b" providerId="LiveId" clId="{12B2505A-184A-44CB-9C6A-86E5E22B2EEA}" dt="2021-09-16T09:17:20.497" v="3052"/>
          <ac:spMkLst>
            <pc:docMk/>
            <pc:sldMk cId="3045447491" sldId="418"/>
            <ac:spMk id="53" creationId="{AB078D93-8F7B-4F55-953C-7220810F04C2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4" creationId="{5225E230-1F50-4F63-8B60-6F28B5EB434F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5" creationId="{96A377B4-5BC8-41D7-8CA8-EEBB8C629B4E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6" creationId="{2307B123-9291-40B0-BF9C-080A5F70EA2D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7" creationId="{10FC4C77-6E9B-43F0-88EE-E879A5AD9B3B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8" creationId="{9669CE3E-E475-4E54-ABB9-7501CBE8E4F7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59" creationId="{8FB0FFFE-F074-4902-B9A2-7D1ABCEBA3C3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0" creationId="{7B6B64F4-259C-4EC0-B772-63E32542C615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1" creationId="{E85E73CC-622C-4F63-B167-5FC8E4F6FC91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2" creationId="{EEFD4644-A0CB-4559-AA29-5C6633411E0C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3" creationId="{464C29D3-F179-4D9A-A798-CF993ED54F97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4" creationId="{7A0125A5-2515-4D21-A6A9-EFC9B8A6F5EA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5" creationId="{E75E8ABE-E66E-4B0A-B61D-5EBE9D627B07}"/>
          </ac:spMkLst>
        </pc:spChg>
        <pc:spChg chg="add mod">
          <ac:chgData name="Syphax Ait oubelli" userId="ecf726b1934da71b" providerId="LiveId" clId="{12B2505A-184A-44CB-9C6A-86E5E22B2EEA}" dt="2021-09-16T09:35:42.892" v="3703"/>
          <ac:spMkLst>
            <pc:docMk/>
            <pc:sldMk cId="3045447491" sldId="418"/>
            <ac:spMk id="66" creationId="{9BF68B9D-61E1-4039-9BC6-FA4A1446AB2D}"/>
          </ac:spMkLst>
        </pc:spChg>
        <pc:cxnChg chg="add mod">
          <ac:chgData name="Syphax Ait oubelli" userId="ecf726b1934da71b" providerId="LiveId" clId="{12B2505A-184A-44CB-9C6A-86E5E22B2EEA}" dt="2021-09-16T09:07:58.402" v="2964"/>
          <ac:cxnSpMkLst>
            <pc:docMk/>
            <pc:sldMk cId="3045447491" sldId="418"/>
            <ac:cxnSpMk id="48" creationId="{3822A085-2FE6-4F13-86A0-A93ED48352CF}"/>
          </ac:cxnSpMkLst>
        </pc:cxnChg>
        <pc:cxnChg chg="add mod">
          <ac:chgData name="Syphax Ait oubelli" userId="ecf726b1934da71b" providerId="LiveId" clId="{12B2505A-184A-44CB-9C6A-86E5E22B2EEA}" dt="2021-09-16T09:07:58.402" v="2964"/>
          <ac:cxnSpMkLst>
            <pc:docMk/>
            <pc:sldMk cId="3045447491" sldId="418"/>
            <ac:cxnSpMk id="49" creationId="{D7E68ED4-5F3B-4BC2-B6E1-29677A172530}"/>
          </ac:cxnSpMkLst>
        </pc:cxnChg>
        <pc:cxnChg chg="add mod">
          <ac:chgData name="Syphax Ait oubelli" userId="ecf726b1934da71b" providerId="LiveId" clId="{12B2505A-184A-44CB-9C6A-86E5E22B2EEA}" dt="2021-09-16T09:07:58.402" v="2964"/>
          <ac:cxnSpMkLst>
            <pc:docMk/>
            <pc:sldMk cId="3045447491" sldId="418"/>
            <ac:cxnSpMk id="50" creationId="{EE6B8D93-F312-433B-ABFF-C97AAE3A0985}"/>
          </ac:cxnSpMkLst>
        </pc:cxnChg>
        <pc:cxnChg chg="add mod">
          <ac:chgData name="Syphax Ait oubelli" userId="ecf726b1934da71b" providerId="LiveId" clId="{12B2505A-184A-44CB-9C6A-86E5E22B2EEA}" dt="2021-09-16T09:07:58.402" v="2964"/>
          <ac:cxnSpMkLst>
            <pc:docMk/>
            <pc:sldMk cId="3045447491" sldId="418"/>
            <ac:cxnSpMk id="51" creationId="{C0068E34-7CC7-43F6-9685-344B4266635E}"/>
          </ac:cxnSpMkLst>
        </pc:cxnChg>
        <pc:cxnChg chg="add mod">
          <ac:chgData name="Syphax Ait oubelli" userId="ecf726b1934da71b" providerId="LiveId" clId="{12B2505A-184A-44CB-9C6A-86E5E22B2EEA}" dt="2021-09-16T09:07:58.402" v="2964"/>
          <ac:cxnSpMkLst>
            <pc:docMk/>
            <pc:sldMk cId="3045447491" sldId="418"/>
            <ac:cxnSpMk id="52" creationId="{56FCD713-F161-45C3-872B-7F7A645FCEEA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309522950" sldId="419"/>
        </pc:sldMkLst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2" creationId="{2DFC78E8-E196-4409-93FF-A9950B428FF3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9:21:45.804" v="3102" actId="207"/>
          <ac:spMkLst>
            <pc:docMk/>
            <pc:sldMk cId="1309522950" sldId="419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4:22.806" v="2874" actId="207"/>
          <ac:spMkLst>
            <pc:docMk/>
            <pc:sldMk cId="1309522950" sldId="419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9:01:22.026" v="2836" actId="207"/>
          <ac:spMkLst>
            <pc:docMk/>
            <pc:sldMk cId="1309522950" sldId="419"/>
            <ac:spMk id="20" creationId="{7661C0A2-6406-4514-A1E6-5CE0A624D4C3}"/>
          </ac:spMkLst>
        </pc:spChg>
        <pc:spChg chg="del">
          <ac:chgData name="Syphax Ait oubelli" userId="ecf726b1934da71b" providerId="LiveId" clId="{12B2505A-184A-44CB-9C6A-86E5E22B2EEA}" dt="2021-09-16T08:53:57.966" v="2766" actId="478"/>
          <ac:spMkLst>
            <pc:docMk/>
            <pc:sldMk cId="1309522950" sldId="419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4" creationId="{99AB1264-C014-49EB-8263-1F469DEACB79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5" creationId="{D40922C2-253D-4BE8-8B25-10FA66692CF6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6" creationId="{0C4F13F8-5288-4087-B9DC-8F7A1D8A38DD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7" creationId="{E0CB32CA-3834-46DB-A3DE-2DCC0B69C5B4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8" creationId="{DBEF270A-EA80-4205-B1A1-C012867AFFA9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39" creationId="{082EAEBA-9199-42D8-A645-F1C9F06A8763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0" creationId="{F9F66AE1-6599-4426-895F-A6E056AD8E27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1" creationId="{E2351CB2-A75A-4934-8546-1C0BB0922EA5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2" creationId="{0D50DB1D-EB4A-451B-8F10-0ACDC9EE3329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3" creationId="{118CFB52-1057-45F6-A4AE-23CCFA8F1846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4" creationId="{5DFA6C41-175C-45D5-8A16-557F401AE75F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5" creationId="{D94CDC19-CFA8-43C5-A2C3-82688C6D919A}"/>
          </ac:spMkLst>
        </pc:spChg>
        <pc:spChg chg="add mod">
          <ac:chgData name="Syphax Ait oubelli" userId="ecf726b1934da71b" providerId="LiveId" clId="{12B2505A-184A-44CB-9C6A-86E5E22B2EEA}" dt="2021-09-16T08:53:30.034" v="2743"/>
          <ac:spMkLst>
            <pc:docMk/>
            <pc:sldMk cId="1309522950" sldId="419"/>
            <ac:spMk id="46" creationId="{DFFEA4A9-68C8-4D74-9D26-8772D8962694}"/>
          </ac:spMkLst>
        </pc:spChg>
        <pc:spChg chg="add mod">
          <ac:chgData name="Syphax Ait oubelli" userId="ecf726b1934da71b" providerId="LiveId" clId="{12B2505A-184A-44CB-9C6A-86E5E22B2EEA}" dt="2021-09-16T09:19:07.912" v="3068" actId="207"/>
          <ac:spMkLst>
            <pc:docMk/>
            <pc:sldMk cId="1309522950" sldId="419"/>
            <ac:spMk id="47" creationId="{ADA8A7A0-18DA-4FF9-8B28-F0CF138AB008}"/>
          </ac:spMkLst>
        </pc:spChg>
        <pc:spChg chg="add mod">
          <ac:chgData name="Syphax Ait oubelli" userId="ecf726b1934da71b" providerId="LiveId" clId="{12B2505A-184A-44CB-9C6A-86E5E22B2EEA}" dt="2021-09-16T09:17:38.950" v="3055" actId="14100"/>
          <ac:spMkLst>
            <pc:docMk/>
            <pc:sldMk cId="1309522950" sldId="419"/>
            <ac:spMk id="88" creationId="{AC91D15A-21F9-4F52-8B44-3451250F9707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89" creationId="{1013098C-4223-4B64-84B7-5F00A6EC814D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0" creationId="{7E99D99F-543C-417D-90D2-F61BB25BF490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1" creationId="{3C6E1DF6-B154-4591-840E-9FD94BD315C2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2" creationId="{0A393E6E-3281-452F-84EB-1BCCD0929F41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3" creationId="{7105AED8-51A3-4251-A3CC-B6AFDB620672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4" creationId="{690C6D68-4DF8-4FC4-A09D-FE30D354ABE8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5" creationId="{49943495-E2FA-4C3E-A2BE-34753C302BCA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6" creationId="{6CC6E195-E05D-41E1-B7B2-89A7142DAA0A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7" creationId="{9EDA7AFD-9DC9-4186-9589-E7B3BBA123C4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8" creationId="{7948AF83-AF3B-43B0-8A70-A2121FC4BC8F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99" creationId="{21079706-E874-4909-9084-D869EFAAE2BC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100" creationId="{67F12427-CF1C-4E46-85D2-AFE5CFE30A9C}"/>
          </ac:spMkLst>
        </pc:spChg>
        <pc:spChg chg="add mod">
          <ac:chgData name="Syphax Ait oubelli" userId="ecf726b1934da71b" providerId="LiveId" clId="{12B2505A-184A-44CB-9C6A-86E5E22B2EEA}" dt="2021-09-16T09:35:42.019" v="3702"/>
          <ac:spMkLst>
            <pc:docMk/>
            <pc:sldMk cId="1309522950" sldId="419"/>
            <ac:spMk id="101" creationId="{43384FCC-D566-430A-B6B0-75DE3A7668EC}"/>
          </ac:spMkLst>
        </pc:spChg>
        <pc:cxnChg chg="add del mod">
          <ac:chgData name="Syphax Ait oubelli" userId="ecf726b1934da71b" providerId="LiveId" clId="{12B2505A-184A-44CB-9C6A-86E5E22B2EEA}" dt="2021-09-16T09:08:03.947" v="2966" actId="478"/>
          <ac:cxnSpMkLst>
            <pc:docMk/>
            <pc:sldMk cId="1309522950" sldId="419"/>
            <ac:cxnSpMk id="48" creationId="{BC2AD613-31F8-40D7-B02F-7B42BB89A794}"/>
          </ac:cxnSpMkLst>
        </pc:cxnChg>
        <pc:cxnChg chg="add del mod">
          <ac:chgData name="Syphax Ait oubelli" userId="ecf726b1934da71b" providerId="LiveId" clId="{12B2505A-184A-44CB-9C6A-86E5E22B2EEA}" dt="2021-09-16T09:08:03.947" v="2966" actId="478"/>
          <ac:cxnSpMkLst>
            <pc:docMk/>
            <pc:sldMk cId="1309522950" sldId="419"/>
            <ac:cxnSpMk id="49" creationId="{867A66F1-D49E-434D-82DE-26EEAAB5B9F1}"/>
          </ac:cxnSpMkLst>
        </pc:cxnChg>
        <pc:cxnChg chg="add del mod">
          <ac:chgData name="Syphax Ait oubelli" userId="ecf726b1934da71b" providerId="LiveId" clId="{12B2505A-184A-44CB-9C6A-86E5E22B2EEA}" dt="2021-09-16T09:08:03.947" v="2966" actId="478"/>
          <ac:cxnSpMkLst>
            <pc:docMk/>
            <pc:sldMk cId="1309522950" sldId="419"/>
            <ac:cxnSpMk id="50" creationId="{085F2219-C4DB-4998-A3D5-A1FF83A84586}"/>
          </ac:cxnSpMkLst>
        </pc:cxnChg>
        <pc:cxnChg chg="add del mod">
          <ac:chgData name="Syphax Ait oubelli" userId="ecf726b1934da71b" providerId="LiveId" clId="{12B2505A-184A-44CB-9C6A-86E5E22B2EEA}" dt="2021-09-16T09:08:03.947" v="2966" actId="478"/>
          <ac:cxnSpMkLst>
            <pc:docMk/>
            <pc:sldMk cId="1309522950" sldId="419"/>
            <ac:cxnSpMk id="51" creationId="{5FBFE809-BD10-47DB-8F35-0169F5C22D95}"/>
          </ac:cxnSpMkLst>
        </pc:cxnChg>
        <pc:cxnChg chg="add mod">
          <ac:chgData name="Syphax Ait oubelli" userId="ecf726b1934da71b" providerId="LiveId" clId="{12B2505A-184A-44CB-9C6A-86E5E22B2EEA}" dt="2021-09-16T09:08:08.128" v="2968" actId="14100"/>
          <ac:cxnSpMkLst>
            <pc:docMk/>
            <pc:sldMk cId="1309522950" sldId="419"/>
            <ac:cxnSpMk id="52" creationId="{24E6249A-590D-4038-B4A6-FBA7242F080F}"/>
          </ac:cxnSpMkLst>
        </pc:cxnChg>
        <pc:cxnChg chg="add mod">
          <ac:chgData name="Syphax Ait oubelli" userId="ecf726b1934da71b" providerId="LiveId" clId="{12B2505A-184A-44CB-9C6A-86E5E22B2EEA}" dt="2021-09-16T09:08:15.837" v="2972" actId="14100"/>
          <ac:cxnSpMkLst>
            <pc:docMk/>
            <pc:sldMk cId="1309522950" sldId="419"/>
            <ac:cxnSpMk id="53" creationId="{57EA15D6-798F-4C18-87DF-54D85CC04EF0}"/>
          </ac:cxnSpMkLst>
        </pc:cxnChg>
        <pc:cxnChg chg="add mod">
          <ac:chgData name="Syphax Ait oubelli" userId="ecf726b1934da71b" providerId="LiveId" clId="{12B2505A-184A-44CB-9C6A-86E5E22B2EEA}" dt="2021-09-16T09:08:31.453" v="2977" actId="14100"/>
          <ac:cxnSpMkLst>
            <pc:docMk/>
            <pc:sldMk cId="1309522950" sldId="419"/>
            <ac:cxnSpMk id="54" creationId="{8274152F-C8B3-423A-8C24-B67E11F3153C}"/>
          </ac:cxnSpMkLst>
        </pc:cxnChg>
        <pc:cxnChg chg="add mod">
          <ac:chgData name="Syphax Ait oubelli" userId="ecf726b1934da71b" providerId="LiveId" clId="{12B2505A-184A-44CB-9C6A-86E5E22B2EEA}" dt="2021-09-16T09:08:37.694" v="2981" actId="14100"/>
          <ac:cxnSpMkLst>
            <pc:docMk/>
            <pc:sldMk cId="1309522950" sldId="419"/>
            <ac:cxnSpMk id="58" creationId="{AE1B2B49-821F-4D04-9518-E73654923B4D}"/>
          </ac:cxnSpMkLst>
        </pc:cxnChg>
        <pc:cxnChg chg="add mod">
          <ac:chgData name="Syphax Ait oubelli" userId="ecf726b1934da71b" providerId="LiveId" clId="{12B2505A-184A-44CB-9C6A-86E5E22B2EEA}" dt="2021-09-16T09:08:43.333" v="2985" actId="14100"/>
          <ac:cxnSpMkLst>
            <pc:docMk/>
            <pc:sldMk cId="1309522950" sldId="419"/>
            <ac:cxnSpMk id="62" creationId="{C87C4C34-5B63-4803-862D-CDDE0FB49CF0}"/>
          </ac:cxnSpMkLst>
        </pc:cxnChg>
        <pc:cxnChg chg="add mod">
          <ac:chgData name="Syphax Ait oubelli" userId="ecf726b1934da71b" providerId="LiveId" clId="{12B2505A-184A-44CB-9C6A-86E5E22B2EEA}" dt="2021-09-16T09:08:51.350" v="2992" actId="1076"/>
          <ac:cxnSpMkLst>
            <pc:docMk/>
            <pc:sldMk cId="1309522950" sldId="419"/>
            <ac:cxnSpMk id="66" creationId="{919905A1-A626-4A41-977F-6AE893555E1C}"/>
          </ac:cxnSpMkLst>
        </pc:cxnChg>
        <pc:cxnChg chg="add mod">
          <ac:chgData name="Syphax Ait oubelli" userId="ecf726b1934da71b" providerId="LiveId" clId="{12B2505A-184A-44CB-9C6A-86E5E22B2EEA}" dt="2021-09-16T09:09:07.543" v="3002" actId="14100"/>
          <ac:cxnSpMkLst>
            <pc:docMk/>
            <pc:sldMk cId="1309522950" sldId="419"/>
            <ac:cxnSpMk id="70" creationId="{2D1368F7-CEE0-4647-AF90-764019BA44A6}"/>
          </ac:cxnSpMkLst>
        </pc:cxnChg>
        <pc:cxnChg chg="add mod">
          <ac:chgData name="Syphax Ait oubelli" userId="ecf726b1934da71b" providerId="LiveId" clId="{12B2505A-184A-44CB-9C6A-86E5E22B2EEA}" dt="2021-09-16T09:09:11.013" v="3003" actId="14100"/>
          <ac:cxnSpMkLst>
            <pc:docMk/>
            <pc:sldMk cId="1309522950" sldId="419"/>
            <ac:cxnSpMk id="74" creationId="{960A4227-E820-4F83-9616-439FB04D22FA}"/>
          </ac:cxnSpMkLst>
        </pc:cxnChg>
        <pc:cxnChg chg="add mod">
          <ac:chgData name="Syphax Ait oubelli" userId="ecf726b1934da71b" providerId="LiveId" clId="{12B2505A-184A-44CB-9C6A-86E5E22B2EEA}" dt="2021-09-16T09:09:19.369" v="3007" actId="14100"/>
          <ac:cxnSpMkLst>
            <pc:docMk/>
            <pc:sldMk cId="1309522950" sldId="419"/>
            <ac:cxnSpMk id="80" creationId="{33C12651-C099-4DE8-AB0C-77FC75ABBD3D}"/>
          </ac:cxnSpMkLst>
        </pc:cxnChg>
        <pc:cxnChg chg="add mod">
          <ac:chgData name="Syphax Ait oubelli" userId="ecf726b1934da71b" providerId="LiveId" clId="{12B2505A-184A-44CB-9C6A-86E5E22B2EEA}" dt="2021-09-16T09:09:25.601" v="3011" actId="14100"/>
          <ac:cxnSpMkLst>
            <pc:docMk/>
            <pc:sldMk cId="1309522950" sldId="419"/>
            <ac:cxnSpMk id="84" creationId="{8DC0FAAF-9DF4-424B-A878-86839EBA5BA4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532324467" sldId="420"/>
        </pc:sldMkLst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2" creationId="{2DFC78E8-E196-4409-93FF-A9950B428FF3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9:21:50.851" v="3103" actId="207"/>
          <ac:spMkLst>
            <pc:docMk/>
            <pc:sldMk cId="3532324467" sldId="420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4:26.340" v="2876" actId="207"/>
          <ac:spMkLst>
            <pc:docMk/>
            <pc:sldMk cId="3532324467" sldId="420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9:01:26.257" v="2838" actId="207"/>
          <ac:spMkLst>
            <pc:docMk/>
            <pc:sldMk cId="3532324467" sldId="420"/>
            <ac:spMk id="20" creationId="{7661C0A2-6406-4514-A1E6-5CE0A624D4C3}"/>
          </ac:spMkLst>
        </pc:spChg>
        <pc:spChg chg="del">
          <ac:chgData name="Syphax Ait oubelli" userId="ecf726b1934da71b" providerId="LiveId" clId="{12B2505A-184A-44CB-9C6A-86E5E22B2EEA}" dt="2021-09-16T08:53:56.038" v="2764" actId="478"/>
          <ac:spMkLst>
            <pc:docMk/>
            <pc:sldMk cId="3532324467" sldId="420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2:11.922" v="2710" actId="14100"/>
          <ac:spMkLst>
            <pc:docMk/>
            <pc:sldMk cId="3532324467" sldId="420"/>
            <ac:spMk id="34" creationId="{476CE3E0-8DB4-4890-959F-BCC3C510DD07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35" creationId="{63121286-7668-4756-9635-1B428A069AF4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36" creationId="{4829C6E8-3967-4175-B55A-D066CBF70DA5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37" creationId="{93C5EB78-1765-4DE9-B094-EEB4A6E173B5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38" creationId="{EB8012C7-95ED-4318-87D9-8DFB992ACE8B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39" creationId="{F455D261-AE5E-423D-9B95-CF298A18749A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0" creationId="{A8FE1887-4CD3-4AC8-B989-F3A3D3AB4543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1" creationId="{C35794B7-D9CC-4571-93D6-5860FE932AFA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2" creationId="{176FDAC9-A8FC-49DC-BB5A-6426D127D49F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3" creationId="{0D5005F4-B50B-4CD4-94BC-D2450969D982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4" creationId="{1AD3C22E-A44A-4D64-833D-F38B040AC8BA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5" creationId="{6AE0A00C-20F5-464E-8F46-127690228451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6" creationId="{EADF3D73-5F17-4DFA-9E58-80605F83195B}"/>
          </ac:spMkLst>
        </pc:spChg>
        <pc:spChg chg="add mod">
          <ac:chgData name="Syphax Ait oubelli" userId="ecf726b1934da71b" providerId="LiveId" clId="{12B2505A-184A-44CB-9C6A-86E5E22B2EEA}" dt="2021-09-16T08:53:30.589" v="2744"/>
          <ac:spMkLst>
            <pc:docMk/>
            <pc:sldMk cId="3532324467" sldId="420"/>
            <ac:spMk id="47" creationId="{9DFE1716-7D9C-42B9-853C-D5B7CDCF13DD}"/>
          </ac:spMkLst>
        </pc:spChg>
        <pc:spChg chg="add mod">
          <ac:chgData name="Syphax Ait oubelli" userId="ecf726b1934da71b" providerId="LiveId" clId="{12B2505A-184A-44CB-9C6A-86E5E22B2EEA}" dt="2021-09-16T09:19:05.489" v="3067" actId="207"/>
          <ac:spMkLst>
            <pc:docMk/>
            <pc:sldMk cId="3532324467" sldId="420"/>
            <ac:spMk id="48" creationId="{BC7E7DB3-405E-40B2-8F2B-AE20FF79815B}"/>
          </ac:spMkLst>
        </pc:spChg>
        <pc:spChg chg="add mod">
          <ac:chgData name="Syphax Ait oubelli" userId="ecf726b1934da71b" providerId="LiveId" clId="{12B2505A-184A-44CB-9C6A-86E5E22B2EEA}" dt="2021-09-16T09:17:41.513" v="3056"/>
          <ac:spMkLst>
            <pc:docMk/>
            <pc:sldMk cId="3532324467" sldId="420"/>
            <ac:spMk id="59" creationId="{DE7006A4-40D0-4523-8E76-75A70A3ACD7B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0" creationId="{9ED13972-4657-4B5D-BC67-1470E3E41164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1" creationId="{D08A0A7B-4622-4A26-B246-253A3BDA967B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2" creationId="{68742873-2FBE-4D08-9B49-0BF39EB36A54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3" creationId="{9CBF6EEF-408A-4966-A32F-5BF85F21D18E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4" creationId="{7124CF25-2D8E-4CD2-BE53-651CF14C3595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5" creationId="{3EE45F8C-7BE2-4442-8F2F-1AF91981D82E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6" creationId="{FC91CDF8-BBE8-4269-BCA3-40E3BEF3AA44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7" creationId="{2985C917-4CE2-4EC7-A085-108052A5F7E0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8" creationId="{5BC57399-ECCC-4D2E-AD02-C0E81D9AD275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69" creationId="{C1B38375-CC58-4A10-9E82-8C148E39FE39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70" creationId="{D26B65EA-B627-4270-A02E-0D5A5622A2DD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71" creationId="{F2D9DF28-0E54-4655-9870-595CC242BB5D}"/>
          </ac:spMkLst>
        </pc:spChg>
        <pc:spChg chg="add mod">
          <ac:chgData name="Syphax Ait oubelli" userId="ecf726b1934da71b" providerId="LiveId" clId="{12B2505A-184A-44CB-9C6A-86E5E22B2EEA}" dt="2021-09-16T09:35:39.615" v="3701"/>
          <ac:spMkLst>
            <pc:docMk/>
            <pc:sldMk cId="3532324467" sldId="420"/>
            <ac:spMk id="72" creationId="{486ECDEB-C9BC-4741-A99F-78F81FD85643}"/>
          </ac:spMkLst>
        </pc:sp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49" creationId="{455A8BD7-7F69-4399-A1EB-6C276D06DB99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0" creationId="{41F4DC68-0A7C-41DD-BA53-84207DE6FB5E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1" creationId="{AEB87586-61CF-42D1-AC25-124B63D6B521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2" creationId="{9443865D-CF23-4CD9-9FB8-78F551BE80CD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3" creationId="{1353D860-37A8-4F57-AF63-56B341715B75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4" creationId="{9008582C-CC1D-483C-9F9F-4B7446DC97E8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5" creationId="{667B4C35-23A9-41A7-9554-D484C5AD95EA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6" creationId="{C14B096C-76E1-4DC2-A56D-22DDDA094CD4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7" creationId="{C063BE79-77D0-4402-81F2-4CADA174604F}"/>
          </ac:cxnSpMkLst>
        </pc:cxnChg>
        <pc:cxnChg chg="add mod">
          <ac:chgData name="Syphax Ait oubelli" userId="ecf726b1934da71b" providerId="LiveId" clId="{12B2505A-184A-44CB-9C6A-86E5E22B2EEA}" dt="2021-09-16T09:09:32.505" v="3012"/>
          <ac:cxnSpMkLst>
            <pc:docMk/>
            <pc:sldMk cId="3532324467" sldId="420"/>
            <ac:cxnSpMk id="58" creationId="{14303796-7885-4145-886A-EEF94E77C058}"/>
          </ac:cxnSpMkLst>
        </pc:cxn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560139572" sldId="421"/>
        </pc:sldMkLst>
        <pc:spChg chg="mod">
          <ac:chgData name="Syphax Ait oubelli" userId="ecf726b1934da71b" providerId="LiveId" clId="{12B2505A-184A-44CB-9C6A-86E5E22B2EEA}" dt="2021-09-16T09:01:28.975" v="2839" actId="207"/>
          <ac:spMkLst>
            <pc:docMk/>
            <pc:sldMk cId="3560139572" sldId="421"/>
            <ac:spMk id="21" creationId="{33BD75FB-B0B0-4146-863F-0368F662830B}"/>
          </ac:spMkLst>
        </pc:spChg>
        <pc:spChg chg="del">
          <ac:chgData name="Syphax Ait oubelli" userId="ecf726b1934da71b" providerId="LiveId" clId="{12B2505A-184A-44CB-9C6A-86E5E22B2EEA}" dt="2021-09-16T08:53:53.773" v="2762" actId="478"/>
          <ac:spMkLst>
            <pc:docMk/>
            <pc:sldMk cId="3560139572" sldId="421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35" creationId="{38B205B5-D7DA-4F68-9DB4-5C730D3167BD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36" creationId="{3EF51DB6-C0EC-4057-9BCE-862ABEAD0C34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37" creationId="{360AB2E8-181E-4F9F-BEB1-D312406EAFD3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38" creationId="{BEDE83A8-4576-4240-AB25-158B4D61BBBE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39" creationId="{F7F11E76-7B20-4A8E-9D5D-65FC9547A590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0" creationId="{71D83DF4-82A6-4BC9-9E7D-77F9FB1F51C5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1" creationId="{72E98107-1D60-4271-B3E9-BEA22DBA6E8E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2" creationId="{E449FB5C-3E82-4AEC-B155-23FD0333C900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3" creationId="{A3E82985-9D8B-4CCD-8C58-AEDC5E005E5A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4" creationId="{3EF89F09-1DAD-4E9C-90B2-F48B84C7D057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5" creationId="{D91952D4-7C8A-4CF7-8A43-B89B867F5480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6" creationId="{391FB124-2DA2-4D62-9A67-F4E94E39CB70}"/>
          </ac:spMkLst>
        </pc:spChg>
        <pc:spChg chg="add mod">
          <ac:chgData name="Syphax Ait oubelli" userId="ecf726b1934da71b" providerId="LiveId" clId="{12B2505A-184A-44CB-9C6A-86E5E22B2EEA}" dt="2021-09-16T08:53:31.652" v="2745"/>
          <ac:spMkLst>
            <pc:docMk/>
            <pc:sldMk cId="3560139572" sldId="421"/>
            <ac:spMk id="47" creationId="{B4559ED4-2E09-463F-927E-32D07B5A0BF6}"/>
          </ac:spMkLst>
        </pc:spChg>
        <pc:spChg chg="add mod">
          <ac:chgData name="Syphax Ait oubelli" userId="ecf726b1934da71b" providerId="LiveId" clId="{12B2505A-184A-44CB-9C6A-86E5E22B2EEA}" dt="2021-09-16T09:19:03.023" v="3066" actId="207"/>
          <ac:spMkLst>
            <pc:docMk/>
            <pc:sldMk cId="3560139572" sldId="421"/>
            <ac:spMk id="48" creationId="{11FF2728-30B0-4ED9-917E-EDC65F73CB28}"/>
          </ac:spMkLst>
        </pc:spChg>
        <pc:spChg chg="add mod">
          <ac:chgData name="Syphax Ait oubelli" userId="ecf726b1934da71b" providerId="LiveId" clId="{12B2505A-184A-44CB-9C6A-86E5E22B2EEA}" dt="2021-09-16T09:17:54.578" v="3058" actId="14100"/>
          <ac:spMkLst>
            <pc:docMk/>
            <pc:sldMk cId="3560139572" sldId="421"/>
            <ac:spMk id="49" creationId="{93D6543A-564F-4AB9-B23E-8DAF33F5D4B6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0" creationId="{8FA05BC8-4ED7-47AF-8F84-0966499BF3BE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1" creationId="{0E04413D-929E-4BE5-A21A-53B2B8665AEA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2" creationId="{63838A4E-DACB-4A08-AF8A-288B4A4B834B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3" creationId="{D0887A66-6E70-4E9C-B00A-478716540672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4" creationId="{AAEF6A8E-E510-4D6E-9A20-75ED36460E42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5" creationId="{AFB4A905-2772-4DA5-B18A-504622F8FC79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6" creationId="{FC2FDD19-E17D-421E-B1FE-4826AF4777DA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7" creationId="{4715484D-4C82-4A3C-964B-73F64995E44A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8" creationId="{AE2889C3-6E9F-4114-A1E0-5EA5A39D2D54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59" creationId="{91963EF0-5A38-4792-9625-0BB12A9DA00F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60" creationId="{5462F192-CAA9-4925-B979-F8684D9960AD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61" creationId="{EFFFC0C6-AD4E-4A23-AE78-8E494EDC9900}"/>
          </ac:spMkLst>
        </pc:spChg>
        <pc:spChg chg="add mod">
          <ac:chgData name="Syphax Ait oubelli" userId="ecf726b1934da71b" providerId="LiveId" clId="{12B2505A-184A-44CB-9C6A-86E5E22B2EEA}" dt="2021-09-16T09:35:39.423" v="3700"/>
          <ac:spMkLst>
            <pc:docMk/>
            <pc:sldMk cId="3560139572" sldId="421"/>
            <ac:spMk id="62" creationId="{F569773B-873A-44CF-BAA4-C28592FCC03E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418247311" sldId="422"/>
        </pc:sldMkLst>
        <pc:spChg chg="mod">
          <ac:chgData name="Syphax Ait oubelli" userId="ecf726b1934da71b" providerId="LiveId" clId="{12B2505A-184A-44CB-9C6A-86E5E22B2EEA}" dt="2021-09-16T09:01:32.297" v="2841" actId="207"/>
          <ac:spMkLst>
            <pc:docMk/>
            <pc:sldMk cId="3418247311" sldId="422"/>
            <ac:spMk id="21" creationId="{33BD75FB-B0B0-4146-863F-0368F662830B}"/>
          </ac:spMkLst>
        </pc:spChg>
        <pc:spChg chg="del">
          <ac:chgData name="Syphax Ait oubelli" userId="ecf726b1934da71b" providerId="LiveId" clId="{12B2505A-184A-44CB-9C6A-86E5E22B2EEA}" dt="2021-09-16T08:53:50.420" v="2760" actId="478"/>
          <ac:spMkLst>
            <pc:docMk/>
            <pc:sldMk cId="3418247311" sldId="422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2:20.829" v="2716" actId="20577"/>
          <ac:spMkLst>
            <pc:docMk/>
            <pc:sldMk cId="3418247311" sldId="422"/>
            <ac:spMk id="35" creationId="{09A96584-E728-4CF2-88F9-056487C919DC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36" creationId="{4C9473DB-C446-4FB1-B081-6FB2501AFB06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37" creationId="{297110A5-6618-466E-9F70-7605803C4459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38" creationId="{1D9A68FF-3952-4B98-BC6F-86C5B87F020F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39" creationId="{F41B5DF5-6EA7-4D68-86C2-617D97E29EDB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0" creationId="{609BAC3F-914A-4ED5-8E0F-BEAE990486A5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1" creationId="{7305ED2F-FFD9-4915-81D8-BCAD543A7680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2" creationId="{DAFC7648-8C45-430F-ABE0-D38A81DB54F0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3" creationId="{464EDE58-7C97-430C-83A5-D0DED36203B8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4" creationId="{BAD9F72A-B920-4C53-90F3-98AB354BF707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5" creationId="{0479D593-607E-49F2-B241-7C5B92DABCC8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6" creationId="{F1A1F950-23F3-48CD-8494-392342E6CCF2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7" creationId="{FD1F3B51-7F9E-4E8F-9AE9-A4B8796E6A4E}"/>
          </ac:spMkLst>
        </pc:spChg>
        <pc:spChg chg="add mod">
          <ac:chgData name="Syphax Ait oubelli" userId="ecf726b1934da71b" providerId="LiveId" clId="{12B2505A-184A-44CB-9C6A-86E5E22B2EEA}" dt="2021-09-16T08:53:32.182" v="2746"/>
          <ac:spMkLst>
            <pc:docMk/>
            <pc:sldMk cId="3418247311" sldId="422"/>
            <ac:spMk id="48" creationId="{39BE9CC4-E625-4C99-A868-0EFD1C1BB97D}"/>
          </ac:spMkLst>
        </pc:spChg>
        <pc:spChg chg="add mod">
          <ac:chgData name="Syphax Ait oubelli" userId="ecf726b1934da71b" providerId="LiveId" clId="{12B2505A-184A-44CB-9C6A-86E5E22B2EEA}" dt="2021-09-16T09:18:57.674" v="3065" actId="207"/>
          <ac:spMkLst>
            <pc:docMk/>
            <pc:sldMk cId="3418247311" sldId="422"/>
            <ac:spMk id="49" creationId="{415A4A1E-4B25-43C2-9BA9-2FE5C6E59932}"/>
          </ac:spMkLst>
        </pc:spChg>
        <pc:spChg chg="add mod">
          <ac:chgData name="Syphax Ait oubelli" userId="ecf726b1934da71b" providerId="LiveId" clId="{12B2505A-184A-44CB-9C6A-86E5E22B2EEA}" dt="2021-09-16T09:17:56.948" v="3059"/>
          <ac:spMkLst>
            <pc:docMk/>
            <pc:sldMk cId="3418247311" sldId="422"/>
            <ac:spMk id="50" creationId="{86A53ACF-367F-427F-B8FB-78DC9AC40B58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1" creationId="{A2C8CD77-910C-425F-B170-8502142C8F3D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2" creationId="{BE9A6B0D-F626-412E-8D1A-521BE8A62478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3" creationId="{E81A6265-3A12-4D13-9B5C-3AF0BE5BBDE3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4" creationId="{023C608A-3296-4E1A-A889-391E4AFDCA9E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5" creationId="{E7DD978C-80C2-4737-B331-E1E3AE6AA374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6" creationId="{B626C4D4-8BB4-4864-8704-74B964B6A7D8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7" creationId="{D71D6A5A-B7B8-4F05-95C0-80B0B276A8E6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8" creationId="{3F3372E4-F838-4BAF-B843-E806BB720214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59" creationId="{3435698A-A132-49B6-8A22-185448A7696C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60" creationId="{42C44F50-9B43-49F0-99EB-0C385AE2861B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61" creationId="{4B94D7F1-AC70-4A92-A6B5-8EA23DA07DAF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62" creationId="{32698609-0AFD-4B32-BD2A-3E6F4A6978CA}"/>
          </ac:spMkLst>
        </pc:spChg>
        <pc:spChg chg="add mod">
          <ac:chgData name="Syphax Ait oubelli" userId="ecf726b1934da71b" providerId="LiveId" clId="{12B2505A-184A-44CB-9C6A-86E5E22B2EEA}" dt="2021-09-16T09:35:38.392" v="3699"/>
          <ac:spMkLst>
            <pc:docMk/>
            <pc:sldMk cId="3418247311" sldId="422"/>
            <ac:spMk id="63" creationId="{6CD60ED9-AEEC-403A-A96F-812ECFDB6248}"/>
          </ac:spMkLst>
        </pc:spChg>
      </pc:sldChg>
      <pc:sldChg chg="addSp del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1724889905" sldId="423"/>
        </pc:sldMkLst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9:21:59.627" v="3104" actId="207"/>
          <ac:spMkLst>
            <pc:docMk/>
            <pc:sldMk cId="1724889905" sldId="423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4:41.771" v="2878" actId="207"/>
          <ac:spMkLst>
            <pc:docMk/>
            <pc:sldMk cId="1724889905" sldId="423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9:01:34.918" v="2842" actId="207"/>
          <ac:spMkLst>
            <pc:docMk/>
            <pc:sldMk cId="1724889905" sldId="423"/>
            <ac:spMk id="22" creationId="{61354B12-5068-4E61-9D01-5296F052F62B}"/>
          </ac:spMkLst>
        </pc:spChg>
        <pc:spChg chg="del">
          <ac:chgData name="Syphax Ait oubelli" userId="ecf726b1934da71b" providerId="LiveId" clId="{12B2505A-184A-44CB-9C6A-86E5E22B2EEA}" dt="2021-09-16T08:53:48.108" v="2758" actId="478"/>
          <ac:spMkLst>
            <pc:docMk/>
            <pc:sldMk cId="1724889905" sldId="423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36" creationId="{7CD1256F-D2DB-4551-AD4B-A59FC5408A9F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37" creationId="{F4F81511-1EB8-4D85-A0F5-45F25AD90A0F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38" creationId="{8D74BFF9-9385-4B1F-A3F2-514B2868854F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39" creationId="{16B1ABD6-BDCA-493F-9916-D3DED03BF837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0" creationId="{ABD6DF49-3A55-496B-98EF-A3AE94988F21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1" creationId="{989C6B91-50D5-49B5-9F39-70BDDE788E38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2" creationId="{647F7AEE-5D5C-4A7C-8964-37B6176827EB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3" creationId="{51D9AFE9-FBAE-4D13-9F95-352746147DBC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4" creationId="{C07B28F6-DCBB-4E98-9252-3257BC8BFF26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5" creationId="{FF7C9653-23B5-4610-9390-3B6DA3340520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6" creationId="{60C8A33C-3B63-4C56-A2F6-D29EF0F61D1B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7" creationId="{655EFAC0-99AD-4DC3-8C54-2FF01A230293}"/>
          </ac:spMkLst>
        </pc:spChg>
        <pc:spChg chg="add mod">
          <ac:chgData name="Syphax Ait oubelli" userId="ecf726b1934da71b" providerId="LiveId" clId="{12B2505A-184A-44CB-9C6A-86E5E22B2EEA}" dt="2021-09-16T08:53:32.812" v="2747"/>
          <ac:spMkLst>
            <pc:docMk/>
            <pc:sldMk cId="1724889905" sldId="423"/>
            <ac:spMk id="48" creationId="{16B7F25A-A8E6-45D9-976E-09EE4CDC6F36}"/>
          </ac:spMkLst>
        </pc:spChg>
        <pc:spChg chg="add mod">
          <ac:chgData name="Syphax Ait oubelli" userId="ecf726b1934da71b" providerId="LiveId" clId="{12B2505A-184A-44CB-9C6A-86E5E22B2EEA}" dt="2021-09-16T09:18:54.754" v="3064" actId="207"/>
          <ac:spMkLst>
            <pc:docMk/>
            <pc:sldMk cId="1724889905" sldId="423"/>
            <ac:spMk id="49" creationId="{184F2327-2D9F-49A1-9333-96CD562764B8}"/>
          </ac:spMkLst>
        </pc:spChg>
        <pc:spChg chg="add mod">
          <ac:chgData name="Syphax Ait oubelli" userId="ecf726b1934da71b" providerId="LiveId" clId="{12B2505A-184A-44CB-9C6A-86E5E22B2EEA}" dt="2021-09-16T09:18:00.017" v="3061" actId="14100"/>
          <ac:spMkLst>
            <pc:docMk/>
            <pc:sldMk cId="1724889905" sldId="423"/>
            <ac:spMk id="61" creationId="{624C4D1F-C4E3-4124-A22A-03F31D779A02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2" creationId="{0259B5D8-34C1-4C85-BE38-4DA880CE14AC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3" creationId="{3339C474-4704-4C99-9210-C456407FF39A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4" creationId="{F25DF747-A09A-4A95-BDE4-E62D0EAD7F58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5" creationId="{4017E9CE-FD6C-422B-BDEF-C2EB0DEBD7D0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6" creationId="{FE9A2E97-B0F2-4AF1-992A-AD2FA28F4885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7" creationId="{E0ABF0E7-1E53-4F2B-BD98-E4CD7BBFE30B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8" creationId="{005C0CE7-B122-49B3-ADF4-99603390988C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69" creationId="{37265997-E8FC-49EC-AA3F-A6EC0BDE98C3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70" creationId="{BEEB54CF-B71C-423D-AD25-C251112C08E7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71" creationId="{D1A46C0B-1CE9-41A6-B860-75629AFF14D9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72" creationId="{9AC140FD-FE59-47AF-B104-82A7688A5684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73" creationId="{7A8FE10D-3681-47B5-8F52-941B3F312815}"/>
          </ac:spMkLst>
        </pc:spChg>
        <pc:spChg chg="add mod">
          <ac:chgData name="Syphax Ait oubelli" userId="ecf726b1934da71b" providerId="LiveId" clId="{12B2505A-184A-44CB-9C6A-86E5E22B2EEA}" dt="2021-09-16T09:35:36.149" v="3698"/>
          <ac:spMkLst>
            <pc:docMk/>
            <pc:sldMk cId="1724889905" sldId="423"/>
            <ac:spMk id="74" creationId="{B34DC7EF-C1C2-42CF-83F8-4F2471681CDC}"/>
          </ac:spMkLst>
        </pc:spChg>
        <pc:cxnChg chg="add del mod">
          <ac:chgData name="Syphax Ait oubelli" userId="ecf726b1934da71b" providerId="LiveId" clId="{12B2505A-184A-44CB-9C6A-86E5E22B2EEA}" dt="2021-09-16T09:09:46.747" v="3015" actId="478"/>
          <ac:cxnSpMkLst>
            <pc:docMk/>
            <pc:sldMk cId="1724889905" sldId="423"/>
            <ac:cxnSpMk id="50" creationId="{45951EE3-195D-48F0-BF78-69BC84110F0A}"/>
          </ac:cxnSpMkLst>
        </pc:cxnChg>
        <pc:cxnChg chg="add del mod">
          <ac:chgData name="Syphax Ait oubelli" userId="ecf726b1934da71b" providerId="LiveId" clId="{12B2505A-184A-44CB-9C6A-86E5E22B2EEA}" dt="2021-09-16T09:09:46.747" v="3015" actId="478"/>
          <ac:cxnSpMkLst>
            <pc:docMk/>
            <pc:sldMk cId="1724889905" sldId="423"/>
            <ac:cxnSpMk id="51" creationId="{EE790F7D-9408-459B-AA6A-BBD556C08E81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2" creationId="{A617B6B7-1156-443B-B0D6-D45323C85068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3" creationId="{500529EF-86A1-421E-A06B-9CC2014DFBA4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4" creationId="{32BC7CB1-0731-4322-82CC-CF2DD02E21AA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5" creationId="{F0216CC1-F216-4101-B1DB-7064CBD9DF5C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6" creationId="{C7A1DA11-F573-4529-AEF7-2AB2785E153B}"/>
          </ac:cxnSpMkLst>
        </pc:cxnChg>
        <pc:cxnChg chg="add del mod">
          <ac:chgData name="Syphax Ait oubelli" userId="ecf726b1934da71b" providerId="LiveId" clId="{12B2505A-184A-44CB-9C6A-86E5E22B2EEA}" dt="2021-09-16T09:09:46.747" v="3015" actId="478"/>
          <ac:cxnSpMkLst>
            <pc:docMk/>
            <pc:sldMk cId="1724889905" sldId="423"/>
            <ac:cxnSpMk id="57" creationId="{03E3E4D6-F19E-43BA-9BE3-712700B611CD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8" creationId="{A07BFC5A-37B0-4D17-9EB5-ABB188FC5C29}"/>
          </ac:cxnSpMkLst>
        </pc:cxnChg>
        <pc:cxnChg chg="add mod">
          <ac:chgData name="Syphax Ait oubelli" userId="ecf726b1934da71b" providerId="LiveId" clId="{12B2505A-184A-44CB-9C6A-86E5E22B2EEA}" dt="2021-09-16T09:09:43.053" v="3014" actId="1076"/>
          <ac:cxnSpMkLst>
            <pc:docMk/>
            <pc:sldMk cId="1724889905" sldId="423"/>
            <ac:cxnSpMk id="59" creationId="{351091BD-FAA6-42EA-91C4-E0C7ED1030B0}"/>
          </ac:cxnSpMkLst>
        </pc:cxnChg>
        <pc:cxnChg chg="add mod">
          <ac:chgData name="Syphax Ait oubelli" userId="ecf726b1934da71b" providerId="LiveId" clId="{12B2505A-184A-44CB-9C6A-86E5E22B2EEA}" dt="2021-09-16T09:09:57.772" v="3019" actId="14100"/>
          <ac:cxnSpMkLst>
            <pc:docMk/>
            <pc:sldMk cId="1724889905" sldId="423"/>
            <ac:cxnSpMk id="60" creationId="{5EC7F981-3C0C-4CE9-9137-E8D491841B46}"/>
          </ac:cxnSpMkLst>
        </pc:cxnChg>
      </pc:sldChg>
      <pc:sldChg chg="addSp modSp add mod modTransition">
        <pc:chgData name="Syphax Ait oubelli" userId="ecf726b1934da71b" providerId="LiveId" clId="{12B2505A-184A-44CB-9C6A-86E5E22B2EEA}" dt="2021-09-16T09:36:15.815" v="3725"/>
        <pc:sldMkLst>
          <pc:docMk/>
          <pc:sldMk cId="3923196055" sldId="424"/>
        </pc:sldMkLst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9:22:07.995" v="3105" actId="207"/>
          <ac:spMkLst>
            <pc:docMk/>
            <pc:sldMk cId="3923196055" sldId="424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04:51.302" v="2880" actId="207"/>
          <ac:spMkLst>
            <pc:docMk/>
            <pc:sldMk cId="3923196055" sldId="424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9:01:38.697" v="2844" actId="207"/>
          <ac:spMkLst>
            <pc:docMk/>
            <pc:sldMk cId="3923196055" sldId="424"/>
            <ac:spMk id="22" creationId="{61354B12-5068-4E61-9D01-5296F052F62B}"/>
          </ac:spMkLst>
        </pc:spChg>
        <pc:spChg chg="mod">
          <ac:chgData name="Syphax Ait oubelli" userId="ecf726b1934da71b" providerId="LiveId" clId="{12B2505A-184A-44CB-9C6A-86E5E22B2EEA}" dt="2021-09-16T09:18:37.524" v="3063" actId="207"/>
          <ac:spMkLst>
            <pc:docMk/>
            <pc:sldMk cId="3923196055" sldId="424"/>
            <ac:spMk id="23" creationId="{A5627E1E-052C-43F1-8E7D-CE1A7E9BCD85}"/>
          </ac:spMkLst>
        </pc:spChg>
        <pc:spChg chg="add mod">
          <ac:chgData name="Syphax Ait oubelli" userId="ecf726b1934da71b" providerId="LiveId" clId="{12B2505A-184A-44CB-9C6A-86E5E22B2EEA}" dt="2021-09-16T08:52:37.830" v="2722" actId="20577"/>
          <ac:spMkLst>
            <pc:docMk/>
            <pc:sldMk cId="3923196055" sldId="424"/>
            <ac:spMk id="36" creationId="{CBCD569A-B7BE-44B4-BC68-7D4BEF39496D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37" creationId="{160C3E9D-14B3-4E49-A608-EE275789DE6F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38" creationId="{3B75192E-2FB5-4A43-A179-A140CECAE0BF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39" creationId="{5B4F359E-3E77-4ABB-A019-348DB9071ECA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0" creationId="{2A4483A2-FE5A-4764-B5D4-1A8567620552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1" creationId="{3B57FF70-3C8D-4B6A-B5FC-3EE6352ED7E2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2" creationId="{3A365FF6-4200-4BB0-A3F0-56EB41611CD0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3" creationId="{8EBDC4F6-7727-46DF-8A93-9F1DDAECA110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4" creationId="{DE52A45F-B620-4F25-9F1D-96B907CB8809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5" creationId="{2F29755D-04C6-4B68-9CBD-0794AC91E9B8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6" creationId="{C6030161-8567-4C13-B269-9B08C75C0308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7" creationId="{A98D2178-20B6-41D6-99C6-9EDD6C189C63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8" creationId="{B175E52C-D31D-4F9E-942A-0CBF6E2EFD2E}"/>
          </ac:spMkLst>
        </pc:spChg>
        <pc:spChg chg="add mod">
          <ac:chgData name="Syphax Ait oubelli" userId="ecf726b1934da71b" providerId="LiveId" clId="{12B2505A-184A-44CB-9C6A-86E5E22B2EEA}" dt="2021-09-16T08:53:33.789" v="2748"/>
          <ac:spMkLst>
            <pc:docMk/>
            <pc:sldMk cId="3923196055" sldId="424"/>
            <ac:spMk id="49" creationId="{81D4392A-5213-4D23-90E0-C9829112F97D}"/>
          </ac:spMkLst>
        </pc:spChg>
        <pc:spChg chg="add mod">
          <ac:chgData name="Syphax Ait oubelli" userId="ecf726b1934da71b" providerId="LiveId" clId="{12B2505A-184A-44CB-9C6A-86E5E22B2EEA}" dt="2021-09-16T09:18:03.392" v="3062"/>
          <ac:spMkLst>
            <pc:docMk/>
            <pc:sldMk cId="3923196055" sldId="424"/>
            <ac:spMk id="58" creationId="{4684341E-EA2C-4E06-AAAF-F0F626E62532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59" creationId="{813308C3-0068-49F1-93B1-CE0D3403958B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0" creationId="{6A4674AB-7422-47C5-B55B-CE24D5848950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1" creationId="{2C1B7D26-8106-45D1-BCFC-C55D21C710FD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2" creationId="{6C9342CD-FDE0-4806-8297-BF45F38A26E3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3" creationId="{865F9A30-FDBE-46C2-9660-0F04AC237902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4" creationId="{BD76C839-E30B-4C55-8AA5-B8E6EE2360EF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5" creationId="{666220B5-72FE-4FD7-90C3-F1DBBBB43F68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6" creationId="{38D61560-0297-4ADF-89CD-12706753491A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7" creationId="{8694B1E8-2615-4406-9437-56C5D0F29A62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8" creationId="{E0164FA1-13BA-4483-B5A5-7496EB6A3D53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69" creationId="{CE1EC3DA-7668-4775-83E0-FB941B17584C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70" creationId="{7018A049-337E-4DE2-9089-FF72835AAD90}"/>
          </ac:spMkLst>
        </pc:spChg>
        <pc:spChg chg="add mod">
          <ac:chgData name="Syphax Ait oubelli" userId="ecf726b1934da71b" providerId="LiveId" clId="{12B2505A-184A-44CB-9C6A-86E5E22B2EEA}" dt="2021-09-16T09:35:34.274" v="3697"/>
          <ac:spMkLst>
            <pc:docMk/>
            <pc:sldMk cId="3923196055" sldId="424"/>
            <ac:spMk id="71" creationId="{473B4EE3-C624-4546-BDFD-55DB6C270F96}"/>
          </ac:spMkLst>
        </pc:sp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0" creationId="{13F79D27-B8CF-4E75-8A17-098514CE9F55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1" creationId="{2998C890-7656-446E-8E0C-765DCFF4C319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2" creationId="{DEABD0DC-56D6-4B18-9775-F32AEFE83F53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3" creationId="{04354808-A5B1-460E-AD97-60ADAB9E3CAA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4" creationId="{70371FBD-3A17-41A2-8663-A652FCF8274C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5" creationId="{BF6E9914-5F2C-4776-BB14-99BE906427A8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6" creationId="{10F9CD82-A592-4BA3-AE8F-DF30B6406A21}"/>
          </ac:cxnSpMkLst>
        </pc:cxnChg>
        <pc:cxnChg chg="add mod">
          <ac:chgData name="Syphax Ait oubelli" userId="ecf726b1934da71b" providerId="LiveId" clId="{12B2505A-184A-44CB-9C6A-86E5E22B2EEA}" dt="2021-09-16T09:10:03.496" v="3020"/>
          <ac:cxnSpMkLst>
            <pc:docMk/>
            <pc:sldMk cId="3923196055" sldId="424"/>
            <ac:cxnSpMk id="57" creationId="{0BC24750-5978-4F8F-BFEC-B3A458D3B4C9}"/>
          </ac:cxnSpMkLst>
        </pc:cxnChg>
      </pc:sldChg>
      <pc:sldChg chg="addSp delSp modSp add mod">
        <pc:chgData name="Syphax Ait oubelli" userId="ecf726b1934da71b" providerId="LiveId" clId="{12B2505A-184A-44CB-9C6A-86E5E22B2EEA}" dt="2021-09-16T09:35:31.963" v="3696" actId="1076"/>
        <pc:sldMkLst>
          <pc:docMk/>
          <pc:sldMk cId="333573913" sldId="425"/>
        </pc:sldMkLst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6" creationId="{CEB281EF-31FB-44AE-B360-459DB55ABFD6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9" creationId="{379A96A9-F801-4F67-BC42-AA60D2F9B8A5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0" creationId="{C82D72F7-A96A-410D-9C63-182D83FF2542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1" creationId="{5315F96C-5620-4E93-AFB8-C00BDEF32DF1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2" creationId="{2DFC78E8-E196-4409-93FF-A9950B428FF3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3" creationId="{A854670A-25E0-4FA8-8CA1-05F68A84AA99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4" creationId="{CFBAEDAA-21E5-45C1-A525-9C9B9A65C782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7" creationId="{30E428C1-E856-4598-AC23-5C6DB3EFC1BF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8" creationId="{0EBAC052-E048-4030-91B8-3656E2FE9EE3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19" creationId="{8DB4C09F-89E5-4792-B433-C2A7282888BF}"/>
          </ac:spMkLst>
        </pc:spChg>
        <pc:spChg chg="mod">
          <ac:chgData name="Syphax Ait oubelli" userId="ecf726b1934da71b" providerId="LiveId" clId="{12B2505A-184A-44CB-9C6A-86E5E22B2EEA}" dt="2021-09-16T09:23:11.414" v="3155" actId="207"/>
          <ac:spMkLst>
            <pc:docMk/>
            <pc:sldMk cId="333573913" sldId="425"/>
            <ac:spMk id="20" creationId="{7661C0A2-6406-4514-A1E6-5CE0A624D4C3}"/>
          </ac:spMkLst>
        </pc:spChg>
        <pc:spChg chg="mod">
          <ac:chgData name="Syphax Ait oubelli" userId="ecf726b1934da71b" providerId="LiveId" clId="{12B2505A-184A-44CB-9C6A-86E5E22B2EEA}" dt="2021-09-16T09:22:59.307" v="3151" actId="207"/>
          <ac:spMkLst>
            <pc:docMk/>
            <pc:sldMk cId="333573913" sldId="425"/>
            <ac:spMk id="21" creationId="{33BD75FB-B0B0-4146-863F-0368F662830B}"/>
          </ac:spMkLst>
        </pc:spChg>
        <pc:spChg chg="mod">
          <ac:chgData name="Syphax Ait oubelli" userId="ecf726b1934da71b" providerId="LiveId" clId="{12B2505A-184A-44CB-9C6A-86E5E22B2EEA}" dt="2021-09-16T09:23:11.414" v="3155" actId="207"/>
          <ac:spMkLst>
            <pc:docMk/>
            <pc:sldMk cId="333573913" sldId="425"/>
            <ac:spMk id="22" creationId="{61354B12-5068-4E61-9D01-5296F052F62B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59" creationId="{F398432F-6FB7-44D0-9B34-C71162640B13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0" creationId="{227B5D45-6811-4D09-9C8A-BCE100E47486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1" creationId="{0A6D564A-BD3E-4FD6-B3E7-F146D1861636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2" creationId="{30A3125B-62A1-45B9-B43E-EFDF1A802AB1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3" creationId="{5F62AD69-826F-4241-911D-8180BC790136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4" creationId="{EAA50A77-10EC-4AF4-AF34-190D730807ED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5" creationId="{888CCF5E-4346-47A4-8F47-5DBD0AF5DF72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6" creationId="{BBE6E727-BCF2-420F-A429-FF9A017145C0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7" creationId="{3CED6729-F369-45A7-8A57-3CF5F766CD4A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8" creationId="{91059B4F-40BE-4C56-ACB8-7D321CC7B849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69" creationId="{E03E8AD1-25D2-4EEA-8D01-C3395023DF12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70" creationId="{2AD24EF5-4FD2-4767-A6F2-CACF52F48556}"/>
          </ac:spMkLst>
        </pc:spChg>
        <pc:spChg chg="add mod">
          <ac:chgData name="Syphax Ait oubelli" userId="ecf726b1934da71b" providerId="LiveId" clId="{12B2505A-184A-44CB-9C6A-86E5E22B2EEA}" dt="2021-09-16T09:35:31.963" v="3696" actId="1076"/>
          <ac:spMkLst>
            <pc:docMk/>
            <pc:sldMk cId="333573913" sldId="425"/>
            <ac:spMk id="71" creationId="{FE338E7F-66C7-44E2-8E3A-35EF92AFEBB1}"/>
          </ac:spMkLst>
        </pc:sp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0" creationId="{13F79D27-B8CF-4E75-8A17-098514CE9F55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1" creationId="{2998C890-7656-446E-8E0C-765DCFF4C319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2" creationId="{DEABD0DC-56D6-4B18-9775-F32AEFE83F53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3" creationId="{04354808-A5B1-460E-AD97-60ADAB9E3CAA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4" creationId="{70371FBD-3A17-41A2-8663-A652FCF8274C}"/>
          </ac:cxnSpMkLst>
        </pc:cxnChg>
        <pc:cxnChg chg="del">
          <ac:chgData name="Syphax Ait oubelli" userId="ecf726b1934da71b" providerId="LiveId" clId="{12B2505A-184A-44CB-9C6A-86E5E22B2EEA}" dt="2021-09-16T09:23:06.538" v="3153" actId="478"/>
          <ac:cxnSpMkLst>
            <pc:docMk/>
            <pc:sldMk cId="333573913" sldId="425"/>
            <ac:cxnSpMk id="55" creationId="{BF6E9914-5F2C-4776-BB14-99BE906427A8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6" creationId="{10F9CD82-A592-4BA3-AE8F-DF30B6406A21}"/>
          </ac:cxnSpMkLst>
        </pc:cxnChg>
        <pc:cxnChg chg="del">
          <ac:chgData name="Syphax Ait oubelli" userId="ecf726b1934da71b" providerId="LiveId" clId="{12B2505A-184A-44CB-9C6A-86E5E22B2EEA}" dt="2021-09-16T09:23:04.659" v="3152" actId="478"/>
          <ac:cxnSpMkLst>
            <pc:docMk/>
            <pc:sldMk cId="333573913" sldId="425"/>
            <ac:cxnSpMk id="57" creationId="{0BC24750-5978-4F8F-BFEC-B3A458D3B4C9}"/>
          </ac:cxnSpMkLst>
        </pc:cxnChg>
      </pc:sldChg>
      <pc:sldChg chg="addSp delSp modSp add mod">
        <pc:chgData name="Syphax Ait oubelli" userId="ecf726b1934da71b" providerId="LiveId" clId="{12B2505A-184A-44CB-9C6A-86E5E22B2EEA}" dt="2021-09-16T09:25:54.312" v="3167" actId="12789"/>
        <pc:sldMkLst>
          <pc:docMk/>
          <pc:sldMk cId="3523589832" sldId="426"/>
        </pc:sldMkLst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" creationId="{C2C0F910-C07B-465D-BA6F-F818344106F5}"/>
          </ac:spMkLst>
        </pc:spChg>
        <pc:spChg chg="add mod">
          <ac:chgData name="Syphax Ait oubelli" userId="ecf726b1934da71b" providerId="LiveId" clId="{12B2505A-184A-44CB-9C6A-86E5E22B2EEA}" dt="2021-09-16T09:25:54.312" v="3167" actId="12789"/>
          <ac:spMkLst>
            <pc:docMk/>
            <pc:sldMk cId="3523589832" sldId="426"/>
            <ac:spMk id="3" creationId="{E5826F6F-8479-443F-8215-E3CFCB066FE5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6" creationId="{CEB281EF-31FB-44AE-B360-459DB55ABFD6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8" creationId="{C727B799-260E-4950-AF2B-8F661C08F2E8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9" creationId="{379A96A9-F801-4F67-BC42-AA60D2F9B8A5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0" creationId="{C82D72F7-A96A-410D-9C63-182D83FF2542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1" creationId="{5315F96C-5620-4E93-AFB8-C00BDEF32DF1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2" creationId="{2DFC78E8-E196-4409-93FF-A9950B428FF3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3" creationId="{A854670A-25E0-4FA8-8CA1-05F68A84AA99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4" creationId="{CFBAEDAA-21E5-45C1-A525-9C9B9A65C782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7" creationId="{30E428C1-E856-4598-AC23-5C6DB3EFC1BF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8" creationId="{0EBAC052-E048-4030-91B8-3656E2FE9EE3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19" creationId="{8DB4C09F-89E5-4792-B433-C2A7282888BF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0" creationId="{7661C0A2-6406-4514-A1E6-5CE0A624D4C3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1" creationId="{33BD75FB-B0B0-4146-863F-0368F662830B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2" creationId="{61354B12-5068-4E61-9D01-5296F052F62B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3" creationId="{A5627E1E-052C-43F1-8E7D-CE1A7E9BCD85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4" creationId="{356550C0-B7C5-4D64-847C-0DE225C34D58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5" creationId="{2FA58B80-FE57-4EF3-A9C2-0EA586574D39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6" creationId="{82D48120-CB00-492D-AD97-4D8614528829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7" creationId="{83CEB259-0DA9-44DB-AE5B-D06A4B7DECD8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8" creationId="{538B9781-3512-49FC-97B4-BDCAFEB03B9B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29" creationId="{86F85B2B-7F0A-457E-9014-75532C000A56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0" creationId="{6E46A762-3B6F-4290-AD1D-70E885C330DC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1" creationId="{C165F510-A1C7-471D-9C17-A617E98C39F0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2" creationId="{C5CC2237-597E-47E1-BE36-CFB3AB852F43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3" creationId="{6FAA7D5D-107E-40B9-84E5-60B8E53C672F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4" creationId="{476CE3E0-8DB4-4890-959F-BCC3C510DD07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5" creationId="{09A96584-E728-4CF2-88F9-056487C919DC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6" creationId="{CBCD569A-B7BE-44B4-BC68-7D4BEF39496D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7" creationId="{160C3E9D-14B3-4E49-A608-EE275789DE6F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8" creationId="{3B75192E-2FB5-4A43-A179-A140CECAE0BF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39" creationId="{5B4F359E-3E77-4ABB-A019-348DB9071ECA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0" creationId="{2A4483A2-FE5A-4764-B5D4-1A8567620552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1" creationId="{3B57FF70-3C8D-4B6A-B5FC-3EE6352ED7E2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2" creationId="{3A365FF6-4200-4BB0-A3F0-56EB41611CD0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3" creationId="{8EBDC4F6-7727-46DF-8A93-9F1DDAECA110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4" creationId="{DE52A45F-B620-4F25-9F1D-96B907CB8809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5" creationId="{2F29755D-04C6-4B68-9CBD-0794AC91E9B8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6" creationId="{C6030161-8567-4C13-B269-9B08C75C0308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7" creationId="{A98D2178-20B6-41D6-99C6-9EDD6C189C63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8" creationId="{B175E52C-D31D-4F9E-942A-0CBF6E2EFD2E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49" creationId="{81D4392A-5213-4D23-90E0-C9829112F97D}"/>
          </ac:spMkLst>
        </pc:spChg>
        <pc:spChg chg="del">
          <ac:chgData name="Syphax Ait oubelli" userId="ecf726b1934da71b" providerId="LiveId" clId="{12B2505A-184A-44CB-9C6A-86E5E22B2EEA}" dt="2021-09-16T09:23:31.005" v="3157" actId="478"/>
          <ac:spMkLst>
            <pc:docMk/>
            <pc:sldMk cId="3523589832" sldId="426"/>
            <ac:spMk id="58" creationId="{4684341E-EA2C-4E06-AAAF-F0F626E62532}"/>
          </ac:spMkLst>
        </pc:spChg>
      </pc:sldChg>
      <pc:sldChg chg="addSp delSp modSp add del mod">
        <pc:chgData name="Syphax Ait oubelli" userId="ecf726b1934da71b" providerId="LiveId" clId="{12B2505A-184A-44CB-9C6A-86E5E22B2EEA}" dt="2021-09-16T09:37:43.881" v="3730" actId="47"/>
        <pc:sldMkLst>
          <pc:docMk/>
          <pc:sldMk cId="2973402015" sldId="427"/>
        </pc:sldMkLst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2" creationId="{273DE380-22DD-44C5-9BCB-F8FF7BE2353A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4" creationId="{90F98C5A-68B5-445B-BE83-4F051FD19847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15" creationId="{D1C255E0-3356-40A7-BD74-B9FA604BBD06}"/>
          </ac:spMkLst>
        </pc:spChg>
        <pc:spChg chg="mod topLvl">
          <ac:chgData name="Syphax Ait oubelli" userId="ecf726b1934da71b" providerId="LiveId" clId="{12B2505A-184A-44CB-9C6A-86E5E22B2EEA}" dt="2021-09-16T09:33:01.828" v="3556" actId="207"/>
          <ac:spMkLst>
            <pc:docMk/>
            <pc:sldMk cId="2973402015" sldId="427"/>
            <ac:spMk id="20" creationId="{05F91A23-BEC3-40B1-B524-B90F7ED0A8DD}"/>
          </ac:spMkLst>
        </pc:spChg>
        <pc:spChg chg="mod topLvl">
          <ac:chgData name="Syphax Ait oubelli" userId="ecf726b1934da71b" providerId="LiveId" clId="{12B2505A-184A-44CB-9C6A-86E5E22B2EEA}" dt="2021-09-16T09:33:42.826" v="3610" actId="692"/>
          <ac:spMkLst>
            <pc:docMk/>
            <pc:sldMk cId="2973402015" sldId="427"/>
            <ac:spMk id="21" creationId="{8571688F-E3D6-4954-969A-17094D1030B1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22" creationId="{3ECFE79F-4F85-46A8-9C5F-1D1387BFD470}"/>
          </ac:spMkLst>
        </pc:spChg>
        <pc:spChg chg="mod topLvl">
          <ac:chgData name="Syphax Ait oubelli" userId="ecf726b1934da71b" providerId="LiveId" clId="{12B2505A-184A-44CB-9C6A-86E5E22B2EEA}" dt="2021-09-16T09:33:01.828" v="3556" actId="207"/>
          <ac:spMkLst>
            <pc:docMk/>
            <pc:sldMk cId="2973402015" sldId="427"/>
            <ac:spMk id="23" creationId="{5320BBA1-BB08-4204-8DF1-A6BFB988C1E0}"/>
          </ac:spMkLst>
        </pc:spChg>
        <pc:spChg chg="mod topLvl">
          <ac:chgData name="Syphax Ait oubelli" userId="ecf726b1934da71b" providerId="LiveId" clId="{12B2505A-184A-44CB-9C6A-86E5E22B2EEA}" dt="2021-09-16T09:33:01.828" v="3556" actId="207"/>
          <ac:spMkLst>
            <pc:docMk/>
            <pc:sldMk cId="2973402015" sldId="427"/>
            <ac:spMk id="24" creationId="{EE66BBA2-0562-4788-9609-84D232266E4C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25" creationId="{F759CC6D-04AA-4DCE-81C6-3B9787018F70}"/>
          </ac:spMkLst>
        </pc:spChg>
        <pc:spChg chg="mod topLvl">
          <ac:chgData name="Syphax Ait oubelli" userId="ecf726b1934da71b" providerId="LiveId" clId="{12B2505A-184A-44CB-9C6A-86E5E22B2EEA}" dt="2021-09-16T09:33:01.828" v="3556" actId="207"/>
          <ac:spMkLst>
            <pc:docMk/>
            <pc:sldMk cId="2973402015" sldId="427"/>
            <ac:spMk id="26" creationId="{C7D3C9FA-6BE1-470A-AAD7-9ECE182F83E2}"/>
          </ac:spMkLst>
        </pc:spChg>
        <pc:spChg chg="mod topLvl">
          <ac:chgData name="Syphax Ait oubelli" userId="ecf726b1934da71b" providerId="LiveId" clId="{12B2505A-184A-44CB-9C6A-86E5E22B2EEA}" dt="2021-09-16T09:32:57.576" v="3554" actId="207"/>
          <ac:spMkLst>
            <pc:docMk/>
            <pc:sldMk cId="2973402015" sldId="427"/>
            <ac:spMk id="27" creationId="{31ADD63C-0BFD-4A01-AF42-9382B867BCA8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28" creationId="{1B997CC4-2E7C-4F83-A556-3823C71B3680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29" creationId="{9D8F1716-F3EC-4284-AD07-A50FF2D5977C}"/>
          </ac:spMkLst>
        </pc:spChg>
        <pc:spChg chg="mod topLvl">
          <ac:chgData name="Syphax Ait oubelli" userId="ecf726b1934da71b" providerId="LiveId" clId="{12B2505A-184A-44CB-9C6A-86E5E22B2EEA}" dt="2021-09-16T09:32:21.619" v="3398" actId="207"/>
          <ac:spMkLst>
            <pc:docMk/>
            <pc:sldMk cId="2973402015" sldId="427"/>
            <ac:spMk id="30" creationId="{97651B77-FB64-46B8-B791-E0B0578852F2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55" creationId="{97A6F944-D638-4FE9-936D-7E99EBBF48BE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56" creationId="{360A0307-D945-49AB-999A-23BAA10A54C1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58" creationId="{66A8C004-8F93-4375-AE26-298589C5C425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59" creationId="{71C471EA-FB8C-4498-93DE-1C230823B1BE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1" creationId="{44FB72F6-6AD7-42D2-9BA3-DAB2E37B4724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2" creationId="{B915F275-DA17-401F-B279-052BFAF948BE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4" creationId="{B520559E-BF1D-41E9-A5ED-8F7002DCB6F2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5" creationId="{8AFDB329-B0AA-43A5-88DF-814CF252CF53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7" creationId="{B84E82D0-EDEB-41AA-BDEE-6B0C7726EAE3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68" creationId="{EB3F3A26-B933-4BE2-9E29-BF44E092FE4C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70" creationId="{17818BAC-74E6-44A9-998D-B03C7011F9F7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71" creationId="{0C5ECA2F-B450-4B39-95AF-781CABE7683C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73" creationId="{ED156DAE-7590-4A6F-ACFC-5EDCBFE9AF9B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74" creationId="{D42A7837-4F7F-430E-8235-2158FAA341F4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2" creationId="{7AADD200-7BDA-4521-B461-F500B91B3D55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4" creationId="{3D0783CC-649E-40D5-9A53-61DB52842589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5" creationId="{811CEF09-233B-43B3-8225-38C4AAD34E08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7" creationId="{641B699C-3BAE-448D-B112-A72E09696594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8" creationId="{831109A0-6D0C-4DEF-A81F-644D228713B3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89" creationId="{B8E02FDD-77F4-49FE-8BE2-AE4F57E7114E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0" creationId="{B2DAC87E-5695-485D-9E4B-201BC1938CE2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1" creationId="{A0E5F6BF-A972-4360-AF40-F45E33CA7F79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3" creationId="{4BBEAF26-CFA4-45C2-A527-46BEC13FCB19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4" creationId="{11413E85-0A43-46CD-838D-5B4DF9D8CDD1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5" creationId="{AED66FB9-8B99-469B-9B4F-1CF10EFC6F80}"/>
          </ac:spMkLst>
        </pc:spChg>
        <pc:spChg chg="add del mod">
          <ac:chgData name="Syphax Ait oubelli" userId="ecf726b1934da71b" providerId="LiveId" clId="{12B2505A-184A-44CB-9C6A-86E5E22B2EEA}" dt="2021-09-16T09:37:15.826" v="3729" actId="478"/>
          <ac:spMkLst>
            <pc:docMk/>
            <pc:sldMk cId="2973402015" sldId="427"/>
            <ac:spMk id="97" creationId="{B2258E33-8C65-4876-A243-FA4543852BB3}"/>
          </ac:spMkLst>
        </pc:spChg>
        <pc:grpChg chg="add del mod">
          <ac:chgData name="Syphax Ait oubelli" userId="ecf726b1934da71b" providerId="LiveId" clId="{12B2505A-184A-44CB-9C6A-86E5E22B2EEA}" dt="2021-09-16T09:28:38.591" v="3175" actId="165"/>
          <ac:grpSpMkLst>
            <pc:docMk/>
            <pc:sldMk cId="2973402015" sldId="427"/>
            <ac:grpSpMk id="3" creationId="{19CEE3C7-BC3D-4C68-A136-B48C223E7203}"/>
          </ac:grpSpMkLst>
        </pc:grp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31" creationId="{26A0A8A6-AB11-4EEF-8FF4-E94D3617A962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34" creationId="{D53DC755-8F56-46F3-98B7-CEF2632247DF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38" creationId="{A9AE69CF-9473-48E1-9162-6BD752980FCE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42" creationId="{1340D3C2-8AFA-4AEF-AAAE-53B565CA8BE9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46" creationId="{0143E636-90F3-4DE3-8532-C1B4CB15D22C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51" creationId="{C2E542F0-7301-4334-A6DB-011E2FC8A93E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54" creationId="{7BFBAEC0-1D72-43FE-8EE2-ECB78B800359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57" creationId="{9B6D357D-C3F5-4DB9-A9BC-B4F9A8B05124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60" creationId="{E4EB1AB5-0062-4855-85AB-1484D2378F2D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63" creationId="{07AE93DA-4177-4E96-A6B2-237C28F6B35B}"/>
          </ac:cxnSpMkLst>
        </pc:cxnChg>
        <pc:cxnChg chg="mod topLvl">
          <ac:chgData name="Syphax Ait oubelli" userId="ecf726b1934da71b" providerId="LiveId" clId="{12B2505A-184A-44CB-9C6A-86E5E22B2EEA}" dt="2021-09-16T09:32:47.604" v="3552" actId="692"/>
          <ac:cxnSpMkLst>
            <pc:docMk/>
            <pc:sldMk cId="2973402015" sldId="427"/>
            <ac:cxnSpMk id="66" creationId="{E203B7BC-59F0-4FF7-B053-77124B267847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69" creationId="{4280EC31-E711-4524-AB39-ECFF3198E416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72" creationId="{9A3659C3-DE02-43EA-A8A3-1382D7B67441}"/>
          </ac:cxnSpMkLst>
        </pc:cxnChg>
        <pc:cxnChg chg="add del mod">
          <ac:chgData name="Syphax Ait oubelli" userId="ecf726b1934da71b" providerId="LiveId" clId="{12B2505A-184A-44CB-9C6A-86E5E22B2EEA}" dt="2021-09-16T09:37:15.826" v="3729" actId="478"/>
          <ac:cxnSpMkLst>
            <pc:docMk/>
            <pc:sldMk cId="2973402015" sldId="427"/>
            <ac:cxnSpMk id="75" creationId="{10C7AB98-C555-4731-B47E-8C3499287E06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76" creationId="{DE58BAC5-A6CF-45FC-BE6E-FE2617460B87}"/>
          </ac:cxnSpMkLst>
        </pc:cxnChg>
        <pc:cxnChg chg="add del mod">
          <ac:chgData name="Syphax Ait oubelli" userId="ecf726b1934da71b" providerId="LiveId" clId="{12B2505A-184A-44CB-9C6A-86E5E22B2EEA}" dt="2021-09-16T09:37:15.826" v="3729" actId="478"/>
          <ac:cxnSpMkLst>
            <pc:docMk/>
            <pc:sldMk cId="2973402015" sldId="427"/>
            <ac:cxnSpMk id="77" creationId="{783B9FC4-0369-4E13-938E-06A8C398CDB7}"/>
          </ac:cxnSpMkLst>
        </pc:cxnChg>
        <pc:cxnChg chg="add del mod">
          <ac:chgData name="Syphax Ait oubelli" userId="ecf726b1934da71b" providerId="LiveId" clId="{12B2505A-184A-44CB-9C6A-86E5E22B2EEA}" dt="2021-09-16T09:37:15.826" v="3729" actId="478"/>
          <ac:cxnSpMkLst>
            <pc:docMk/>
            <pc:sldMk cId="2973402015" sldId="427"/>
            <ac:cxnSpMk id="78" creationId="{6E57F205-69F2-451D-9070-86801293BEBB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79" creationId="{636D377B-725A-4AA7-83D8-89A86DCACBEF}"/>
          </ac:cxnSpMkLst>
        </pc:cxnChg>
        <pc:cxnChg chg="add del mod">
          <ac:chgData name="Syphax Ait oubelli" userId="ecf726b1934da71b" providerId="LiveId" clId="{12B2505A-184A-44CB-9C6A-86E5E22B2EEA}" dt="2021-09-16T09:37:15.826" v="3729" actId="478"/>
          <ac:cxnSpMkLst>
            <pc:docMk/>
            <pc:sldMk cId="2973402015" sldId="427"/>
            <ac:cxnSpMk id="80" creationId="{DE4AE1D4-D284-4821-8B37-49500D07453A}"/>
          </ac:cxnSpMkLst>
        </pc:cxnChg>
        <pc:cxnChg chg="add del mod">
          <ac:chgData name="Syphax Ait oubelli" userId="ecf726b1934da71b" providerId="LiveId" clId="{12B2505A-184A-44CB-9C6A-86E5E22B2EEA}" dt="2021-09-16T09:37:15.826" v="3729" actId="478"/>
          <ac:cxnSpMkLst>
            <pc:docMk/>
            <pc:sldMk cId="2973402015" sldId="427"/>
            <ac:cxnSpMk id="81" creationId="{CAF3FFE8-1716-4C34-8F96-8261D90E8B3E}"/>
          </ac:cxnSpMkLst>
        </pc:cxnChg>
        <pc:cxnChg chg="mod topLvl">
          <ac:chgData name="Syphax Ait oubelli" userId="ecf726b1934da71b" providerId="LiveId" clId="{12B2505A-184A-44CB-9C6A-86E5E22B2EEA}" dt="2021-09-16T09:33:53.996" v="3639" actId="692"/>
          <ac:cxnSpMkLst>
            <pc:docMk/>
            <pc:sldMk cId="2973402015" sldId="427"/>
            <ac:cxnSpMk id="83" creationId="{E7BC40C9-0F6B-4C99-B82B-D67DF34AE6D1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86" creationId="{45417DF8-0DC8-4F89-8A11-90E7A0F5C94B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92" creationId="{D3227D6E-CAB2-451B-A298-B8D5E64478CA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96" creationId="{E3AC86C3-C16D-4620-BDB6-37444A2973F7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01" creationId="{06636046-D44A-42DD-B567-A8CA2577F65A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06" creationId="{61705461-0B05-44B0-83E3-8340D5E3C227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10" creationId="{54FF1569-B76D-4696-A3DB-11F7FFC5063E}"/>
          </ac:cxnSpMkLst>
        </pc:cxnChg>
        <pc:cxnChg chg="mod topLvl">
          <ac:chgData name="Syphax Ait oubelli" userId="ecf726b1934da71b" providerId="LiveId" clId="{12B2505A-184A-44CB-9C6A-86E5E22B2EEA}" dt="2021-09-16T09:32:45.186" v="3524" actId="692"/>
          <ac:cxnSpMkLst>
            <pc:docMk/>
            <pc:sldMk cId="2973402015" sldId="427"/>
            <ac:cxnSpMk id="114" creationId="{F0CB6980-F4B4-43C2-97BF-EE8F55C2F3C4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18" creationId="{BBBA0AEB-C402-48D9-A2A4-F8BD153F2B62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22" creationId="{C8C12831-C4AA-40BE-8324-16BD80F7D5C9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26" creationId="{C1B617C5-4106-4AF0-9705-250F2894780E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29" creationId="{B9F1A706-6C4F-4351-8C6D-D37E80BA9037}"/>
          </ac:cxnSpMkLst>
        </pc:cxnChg>
        <pc:cxnChg chg="mod topLvl">
          <ac:chgData name="Syphax Ait oubelli" userId="ecf726b1934da71b" providerId="LiveId" clId="{12B2505A-184A-44CB-9C6A-86E5E22B2EEA}" dt="2021-09-16T09:32:38.615" v="3476" actId="692"/>
          <ac:cxnSpMkLst>
            <pc:docMk/>
            <pc:sldMk cId="2973402015" sldId="427"/>
            <ac:cxnSpMk id="135" creationId="{D55DF440-AB82-4950-BC9B-089882329089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39" creationId="{08170B4D-B226-45EB-B9AD-E31AE944278C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43" creationId="{C5788E15-30DB-439C-A845-DCA0D85B6A20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47" creationId="{B368F657-2159-4F0C-ACC6-DE8F9D9FFE80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52" creationId="{5D075E98-2ABC-4FCA-963A-BA0AD852B5C7}"/>
          </ac:cxnSpMkLst>
        </pc:cxnChg>
        <pc:cxnChg chg="mod topLvl">
          <ac:chgData name="Syphax Ait oubelli" userId="ecf726b1934da71b" providerId="LiveId" clId="{12B2505A-184A-44CB-9C6A-86E5E22B2EEA}" dt="2021-09-16T09:32:41.621" v="3502" actId="692"/>
          <ac:cxnSpMkLst>
            <pc:docMk/>
            <pc:sldMk cId="2973402015" sldId="427"/>
            <ac:cxnSpMk id="157" creationId="{22AD7507-689C-46E4-BB03-70C5083C7EBB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60" creationId="{C1B4A4ED-8EE1-48D3-BC31-5271AF2EBFB2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63" creationId="{BFFC7FCA-41CC-4AD6-83F4-B00FEC589AE4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70" creationId="{3EDA4CD6-C3F3-4638-AEB9-C29916AD4456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75" creationId="{E50C44AD-DBED-4128-9FC1-D007B45F0CEF}"/>
          </ac:cxnSpMkLst>
        </pc:cxnChg>
        <pc:cxnChg chg="mod topLvl">
          <ac:chgData name="Syphax Ait oubelli" userId="ecf726b1934da71b" providerId="LiveId" clId="{12B2505A-184A-44CB-9C6A-86E5E22B2EEA}" dt="2021-09-16T09:32:11.758" v="3396" actId="692"/>
          <ac:cxnSpMkLst>
            <pc:docMk/>
            <pc:sldMk cId="2973402015" sldId="427"/>
            <ac:cxnSpMk id="179" creationId="{7D0A7097-F9E8-4BC8-94A9-4E2707F1B1ED}"/>
          </ac:cxnSpMkLst>
        </pc:cxnChg>
      </pc:sldChg>
      <pc:sldChg chg="delSp modSp add mod">
        <pc:chgData name="Syphax Ait oubelli" userId="ecf726b1934da71b" providerId="LiveId" clId="{12B2505A-184A-44CB-9C6A-86E5E22B2EEA}" dt="2021-09-16T09:38:43.105" v="3853" actId="478"/>
        <pc:sldMkLst>
          <pc:docMk/>
          <pc:sldMk cId="1033243087" sldId="428"/>
        </pc:sldMkLst>
        <pc:spChg chg="mod">
          <ac:chgData name="Syphax Ait oubelli" userId="ecf726b1934da71b" providerId="LiveId" clId="{12B2505A-184A-44CB-9C6A-86E5E22B2EEA}" dt="2021-09-16T09:37:46.633" v="3733" actId="20577"/>
          <ac:spMkLst>
            <pc:docMk/>
            <pc:sldMk cId="1033243087" sldId="428"/>
            <ac:spMk id="2" creationId="{273DE380-22DD-44C5-9BCB-F8FF7BE2353A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4" creationId="{90F98C5A-68B5-445B-BE83-4F051FD19847}"/>
          </ac:spMkLst>
        </pc:spChg>
        <pc:spChg chg="mod">
          <ac:chgData name="Syphax Ait oubelli" userId="ecf726b1934da71b" providerId="LiveId" clId="{12B2505A-184A-44CB-9C6A-86E5E22B2EEA}" dt="2021-09-16T09:37:47.513" v="3736" actId="20577"/>
          <ac:spMkLst>
            <pc:docMk/>
            <pc:sldMk cId="1033243087" sldId="428"/>
            <ac:spMk id="15" creationId="{D1C255E0-3356-40A7-BD74-B9FA604BBD06}"/>
          </ac:spMkLst>
        </pc:spChg>
        <pc:spChg chg="mod">
          <ac:chgData name="Syphax Ait oubelli" userId="ecf726b1934da71b" providerId="LiveId" clId="{12B2505A-184A-44CB-9C6A-86E5E22B2EEA}" dt="2021-09-16T09:37:48.355" v="3739" actId="20577"/>
          <ac:spMkLst>
            <pc:docMk/>
            <pc:sldMk cId="1033243087" sldId="428"/>
            <ac:spMk id="20" creationId="{05F91A23-BEC3-40B1-B524-B90F7ED0A8DD}"/>
          </ac:spMkLst>
        </pc:spChg>
        <pc:spChg chg="mod">
          <ac:chgData name="Syphax Ait oubelli" userId="ecf726b1934da71b" providerId="LiveId" clId="{12B2505A-184A-44CB-9C6A-86E5E22B2EEA}" dt="2021-09-16T09:37:49.139" v="3742" actId="20577"/>
          <ac:spMkLst>
            <pc:docMk/>
            <pc:sldMk cId="1033243087" sldId="428"/>
            <ac:spMk id="21" creationId="{8571688F-E3D6-4954-969A-17094D1030B1}"/>
          </ac:spMkLst>
        </pc:spChg>
        <pc:spChg chg="mod">
          <ac:chgData name="Syphax Ait oubelli" userId="ecf726b1934da71b" providerId="LiveId" clId="{12B2505A-184A-44CB-9C6A-86E5E22B2EEA}" dt="2021-09-16T09:37:49.953" v="3745" actId="20577"/>
          <ac:spMkLst>
            <pc:docMk/>
            <pc:sldMk cId="1033243087" sldId="428"/>
            <ac:spMk id="22" creationId="{3ECFE79F-4F85-46A8-9C5F-1D1387BFD470}"/>
          </ac:spMkLst>
        </pc:spChg>
        <pc:spChg chg="mod">
          <ac:chgData name="Syphax Ait oubelli" userId="ecf726b1934da71b" providerId="LiveId" clId="{12B2505A-184A-44CB-9C6A-86E5E22B2EEA}" dt="2021-09-16T09:37:50.770" v="3748" actId="20577"/>
          <ac:spMkLst>
            <pc:docMk/>
            <pc:sldMk cId="1033243087" sldId="428"/>
            <ac:spMk id="23" creationId="{5320BBA1-BB08-4204-8DF1-A6BFB988C1E0}"/>
          </ac:spMkLst>
        </pc:spChg>
        <pc:spChg chg="mod">
          <ac:chgData name="Syphax Ait oubelli" userId="ecf726b1934da71b" providerId="LiveId" clId="{12B2505A-184A-44CB-9C6A-86E5E22B2EEA}" dt="2021-09-16T09:37:51.593" v="3751" actId="20577"/>
          <ac:spMkLst>
            <pc:docMk/>
            <pc:sldMk cId="1033243087" sldId="428"/>
            <ac:spMk id="24" creationId="{EE66BBA2-0562-4788-9609-84D232266E4C}"/>
          </ac:spMkLst>
        </pc:spChg>
        <pc:spChg chg="mod">
          <ac:chgData name="Syphax Ait oubelli" userId="ecf726b1934da71b" providerId="LiveId" clId="{12B2505A-184A-44CB-9C6A-86E5E22B2EEA}" dt="2021-09-16T09:37:52.610" v="3754" actId="20577"/>
          <ac:spMkLst>
            <pc:docMk/>
            <pc:sldMk cId="1033243087" sldId="428"/>
            <ac:spMk id="25" creationId="{F759CC6D-04AA-4DCE-81C6-3B9787018F70}"/>
          </ac:spMkLst>
        </pc:spChg>
        <pc:spChg chg="mod">
          <ac:chgData name="Syphax Ait oubelli" userId="ecf726b1934da71b" providerId="LiveId" clId="{12B2505A-184A-44CB-9C6A-86E5E22B2EEA}" dt="2021-09-16T09:37:53.459" v="3757" actId="20577"/>
          <ac:spMkLst>
            <pc:docMk/>
            <pc:sldMk cId="1033243087" sldId="428"/>
            <ac:spMk id="26" creationId="{C7D3C9FA-6BE1-470A-AAD7-9ECE182F83E2}"/>
          </ac:spMkLst>
        </pc:spChg>
        <pc:spChg chg="mod">
          <ac:chgData name="Syphax Ait oubelli" userId="ecf726b1934da71b" providerId="LiveId" clId="{12B2505A-184A-44CB-9C6A-86E5E22B2EEA}" dt="2021-09-16T09:37:54.204" v="3760" actId="20577"/>
          <ac:spMkLst>
            <pc:docMk/>
            <pc:sldMk cId="1033243087" sldId="428"/>
            <ac:spMk id="27" creationId="{31ADD63C-0BFD-4A01-AF42-9382B867BCA8}"/>
          </ac:spMkLst>
        </pc:spChg>
        <pc:spChg chg="mod">
          <ac:chgData name="Syphax Ait oubelli" userId="ecf726b1934da71b" providerId="LiveId" clId="{12B2505A-184A-44CB-9C6A-86E5E22B2EEA}" dt="2021-09-16T09:37:55.289" v="3763" actId="20577"/>
          <ac:spMkLst>
            <pc:docMk/>
            <pc:sldMk cId="1033243087" sldId="428"/>
            <ac:spMk id="28" creationId="{1B997CC4-2E7C-4F83-A556-3823C71B3680}"/>
          </ac:spMkLst>
        </pc:spChg>
        <pc:spChg chg="mod">
          <ac:chgData name="Syphax Ait oubelli" userId="ecf726b1934da71b" providerId="LiveId" clId="{12B2505A-184A-44CB-9C6A-86E5E22B2EEA}" dt="2021-09-16T09:37:56.305" v="3766" actId="20577"/>
          <ac:spMkLst>
            <pc:docMk/>
            <pc:sldMk cId="1033243087" sldId="428"/>
            <ac:spMk id="29" creationId="{9D8F1716-F3EC-4284-AD07-A50FF2D5977C}"/>
          </ac:spMkLst>
        </pc:spChg>
        <pc:spChg chg="mod">
          <ac:chgData name="Syphax Ait oubelli" userId="ecf726b1934da71b" providerId="LiveId" clId="{12B2505A-184A-44CB-9C6A-86E5E22B2EEA}" dt="2021-09-16T09:37:57.259" v="3769" actId="20577"/>
          <ac:spMkLst>
            <pc:docMk/>
            <pc:sldMk cId="1033243087" sldId="428"/>
            <ac:spMk id="30" creationId="{97651B77-FB64-46B8-B791-E0B0578852F2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55" creationId="{97A6F944-D638-4FE9-936D-7E99EBBF48BE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56" creationId="{360A0307-D945-49AB-999A-23BAA10A54C1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58" creationId="{66A8C004-8F93-4375-AE26-298589C5C425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59" creationId="{71C471EA-FB8C-4498-93DE-1C230823B1BE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1" creationId="{44FB72F6-6AD7-42D2-9BA3-DAB2E37B4724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2" creationId="{B915F275-DA17-401F-B279-052BFAF948BE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4" creationId="{B520559E-BF1D-41E9-A5ED-8F7002DCB6F2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5" creationId="{8AFDB329-B0AA-43A5-88DF-814CF252CF53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7" creationId="{B84E82D0-EDEB-41AA-BDEE-6B0C7726EAE3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68" creationId="{EB3F3A26-B933-4BE2-9E29-BF44E092FE4C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70" creationId="{17818BAC-74E6-44A9-998D-B03C7011F9F7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71" creationId="{0C5ECA2F-B450-4B39-95AF-781CABE7683C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73" creationId="{ED156DAE-7590-4A6F-ACFC-5EDCBFE9AF9B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74" creationId="{D42A7837-4F7F-430E-8235-2158FAA341F4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2" creationId="{7AADD200-7BDA-4521-B461-F500B91B3D55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4" creationId="{3D0783CC-649E-40D5-9A53-61DB52842589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5" creationId="{811CEF09-233B-43B3-8225-38C4AAD34E08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7" creationId="{641B699C-3BAE-448D-B112-A72E09696594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8" creationId="{831109A0-6D0C-4DEF-A81F-644D228713B3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89" creationId="{B8E02FDD-77F4-49FE-8BE2-AE4F57E7114E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0" creationId="{B2DAC87E-5695-485D-9E4B-201BC1938CE2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1" creationId="{A0E5F6BF-A972-4360-AF40-F45E33CA7F79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3" creationId="{4BBEAF26-CFA4-45C2-A527-46BEC13FCB19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4" creationId="{11413E85-0A43-46CD-838D-5B4DF9D8CDD1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5" creationId="{AED66FB9-8B99-469B-9B4F-1CF10EFC6F80}"/>
          </ac:spMkLst>
        </pc:spChg>
        <pc:spChg chg="del">
          <ac:chgData name="Syphax Ait oubelli" userId="ecf726b1934da71b" providerId="LiveId" clId="{12B2505A-184A-44CB-9C6A-86E5E22B2EEA}" dt="2021-09-16T09:38:43.105" v="3853" actId="478"/>
          <ac:spMkLst>
            <pc:docMk/>
            <pc:sldMk cId="1033243087" sldId="428"/>
            <ac:spMk id="97" creationId="{B2258E33-8C65-4876-A243-FA4543852BB3}"/>
          </ac:spMkLst>
        </pc:spChg>
        <pc:cxnChg chg="del">
          <ac:chgData name="Syphax Ait oubelli" userId="ecf726b1934da71b" providerId="LiveId" clId="{12B2505A-184A-44CB-9C6A-86E5E22B2EEA}" dt="2021-09-16T09:38:43.105" v="3853" actId="478"/>
          <ac:cxnSpMkLst>
            <pc:docMk/>
            <pc:sldMk cId="1033243087" sldId="428"/>
            <ac:cxnSpMk id="75" creationId="{10C7AB98-C555-4731-B47E-8C3499287E06}"/>
          </ac:cxnSpMkLst>
        </pc:cxnChg>
        <pc:cxnChg chg="del">
          <ac:chgData name="Syphax Ait oubelli" userId="ecf726b1934da71b" providerId="LiveId" clId="{12B2505A-184A-44CB-9C6A-86E5E22B2EEA}" dt="2021-09-16T09:38:43.105" v="3853" actId="478"/>
          <ac:cxnSpMkLst>
            <pc:docMk/>
            <pc:sldMk cId="1033243087" sldId="428"/>
            <ac:cxnSpMk id="77" creationId="{783B9FC4-0369-4E13-938E-06A8C398CDB7}"/>
          </ac:cxnSpMkLst>
        </pc:cxnChg>
        <pc:cxnChg chg="del">
          <ac:chgData name="Syphax Ait oubelli" userId="ecf726b1934da71b" providerId="LiveId" clId="{12B2505A-184A-44CB-9C6A-86E5E22B2EEA}" dt="2021-09-16T09:38:43.105" v="3853" actId="478"/>
          <ac:cxnSpMkLst>
            <pc:docMk/>
            <pc:sldMk cId="1033243087" sldId="428"/>
            <ac:cxnSpMk id="78" creationId="{6E57F205-69F2-451D-9070-86801293BEBB}"/>
          </ac:cxnSpMkLst>
        </pc:cxnChg>
        <pc:cxnChg chg="del">
          <ac:chgData name="Syphax Ait oubelli" userId="ecf726b1934da71b" providerId="LiveId" clId="{12B2505A-184A-44CB-9C6A-86E5E22B2EEA}" dt="2021-09-16T09:38:43.105" v="3853" actId="478"/>
          <ac:cxnSpMkLst>
            <pc:docMk/>
            <pc:sldMk cId="1033243087" sldId="428"/>
            <ac:cxnSpMk id="80" creationId="{DE4AE1D4-D284-4821-8B37-49500D07453A}"/>
          </ac:cxnSpMkLst>
        </pc:cxnChg>
        <pc:cxnChg chg="del">
          <ac:chgData name="Syphax Ait oubelli" userId="ecf726b1934da71b" providerId="LiveId" clId="{12B2505A-184A-44CB-9C6A-86E5E22B2EEA}" dt="2021-09-16T09:38:43.105" v="3853" actId="478"/>
          <ac:cxnSpMkLst>
            <pc:docMk/>
            <pc:sldMk cId="1033243087" sldId="428"/>
            <ac:cxnSpMk id="81" creationId="{CAF3FFE8-1716-4C34-8F96-8261D90E8B3E}"/>
          </ac:cxnSpMkLst>
        </pc:cxnChg>
      </pc:sldChg>
      <pc:sldChg chg="add">
        <pc:chgData name="Syphax Ait oubelli" userId="ecf726b1934da71b" providerId="LiveId" clId="{12B2505A-184A-44CB-9C6A-86E5E22B2EEA}" dt="2021-09-16T09:38:33.080" v="3852" actId="2890"/>
        <pc:sldMkLst>
          <pc:docMk/>
          <pc:sldMk cId="671800891" sldId="429"/>
        </pc:sldMkLst>
      </pc:sldChg>
      <pc:sldChg chg="addSp delSp modSp add mod">
        <pc:chgData name="Syphax Ait oubelli" userId="ecf726b1934da71b" providerId="LiveId" clId="{12B2505A-184A-44CB-9C6A-86E5E22B2EEA}" dt="2021-09-16T10:21:43.634" v="4031" actId="478"/>
        <pc:sldMkLst>
          <pc:docMk/>
          <pc:sldMk cId="3101059193" sldId="430"/>
        </pc:sldMkLst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" creationId="{273DE380-22DD-44C5-9BCB-F8FF7BE2353A}"/>
          </ac:spMkLst>
        </pc:spChg>
        <pc:spChg chg="add mod">
          <ac:chgData name="Syphax Ait oubelli" userId="ecf726b1934da71b" providerId="LiveId" clId="{12B2505A-184A-44CB-9C6A-86E5E22B2EEA}" dt="2021-09-16T10:21:24.310" v="4027" actId="1076"/>
          <ac:spMkLst>
            <pc:docMk/>
            <pc:sldMk cId="3101059193" sldId="430"/>
            <ac:spMk id="3" creationId="{347A5231-F827-4AE9-8650-DF050434CA05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4" creationId="{90F98C5A-68B5-445B-BE83-4F051FD19847}"/>
          </ac:spMkLst>
        </pc:spChg>
        <pc:spChg chg="add del mod">
          <ac:chgData name="Syphax Ait oubelli" userId="ecf726b1934da71b" providerId="LiveId" clId="{12B2505A-184A-44CB-9C6A-86E5E22B2EEA}" dt="2021-09-16T10:18:22.269" v="3937" actId="478"/>
          <ac:spMkLst>
            <pc:docMk/>
            <pc:sldMk cId="3101059193" sldId="430"/>
            <ac:spMk id="11" creationId="{C59B5AF9-6252-4EA6-A950-5E09BE753AD1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15" creationId="{D1C255E0-3356-40A7-BD74-B9FA604BBD06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0" creationId="{05F91A23-BEC3-40B1-B524-B90F7ED0A8DD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1" creationId="{8571688F-E3D6-4954-969A-17094D1030B1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2" creationId="{3ECFE79F-4F85-46A8-9C5F-1D1387BFD470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3" creationId="{5320BBA1-BB08-4204-8DF1-A6BFB988C1E0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4" creationId="{EE66BBA2-0562-4788-9609-84D232266E4C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5" creationId="{F759CC6D-04AA-4DCE-81C6-3B9787018F70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6" creationId="{C7D3C9FA-6BE1-470A-AAD7-9ECE182F83E2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7" creationId="{31ADD63C-0BFD-4A01-AF42-9382B867BCA8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8" creationId="{1B997CC4-2E7C-4F83-A556-3823C71B3680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29" creationId="{9D8F1716-F3EC-4284-AD07-A50FF2D5977C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30" creationId="{97651B77-FB64-46B8-B791-E0B0578852F2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55" creationId="{97A6F944-D638-4FE9-936D-7E99EBBF48BE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56" creationId="{360A0307-D945-49AB-999A-23BAA10A54C1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58" creationId="{66A8C004-8F93-4375-AE26-298589C5C425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59" creationId="{71C471EA-FB8C-4498-93DE-1C230823B1BE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1" creationId="{44FB72F6-6AD7-42D2-9BA3-DAB2E37B4724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2" creationId="{B915F275-DA17-401F-B279-052BFAF948BE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4" creationId="{B520559E-BF1D-41E9-A5ED-8F7002DCB6F2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5" creationId="{8AFDB329-B0AA-43A5-88DF-814CF252CF53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7" creationId="{B84E82D0-EDEB-41AA-BDEE-6B0C7726EAE3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68" creationId="{EB3F3A26-B933-4BE2-9E29-BF44E092FE4C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70" creationId="{17818BAC-74E6-44A9-998D-B03C7011F9F7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71" creationId="{0C5ECA2F-B450-4B39-95AF-781CABE7683C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73" creationId="{ED156DAE-7590-4A6F-ACFC-5EDCBFE9AF9B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74" creationId="{D42A7837-4F7F-430E-8235-2158FAA341F4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2" creationId="{7AADD200-7BDA-4521-B461-F500B91B3D55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4" creationId="{3D0783CC-649E-40D5-9A53-61DB52842589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5" creationId="{811CEF09-233B-43B3-8225-38C4AAD34E08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7" creationId="{641B699C-3BAE-448D-B112-A72E09696594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8" creationId="{831109A0-6D0C-4DEF-A81F-644D228713B3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89" creationId="{B8E02FDD-77F4-49FE-8BE2-AE4F57E7114E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0" creationId="{B2DAC87E-5695-485D-9E4B-201BC1938CE2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1" creationId="{A0E5F6BF-A972-4360-AF40-F45E33CA7F79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3" creationId="{4BBEAF26-CFA4-45C2-A527-46BEC13FCB19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4" creationId="{11413E85-0A43-46CD-838D-5B4DF9D8CDD1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5" creationId="{AED66FB9-8B99-469B-9B4F-1CF10EFC6F80}"/>
          </ac:spMkLst>
        </pc:spChg>
        <pc:spChg chg="del">
          <ac:chgData name="Syphax Ait oubelli" userId="ecf726b1934da71b" providerId="LiveId" clId="{12B2505A-184A-44CB-9C6A-86E5E22B2EEA}" dt="2021-09-16T10:06:39.002" v="3855" actId="478"/>
          <ac:spMkLst>
            <pc:docMk/>
            <pc:sldMk cId="3101059193" sldId="430"/>
            <ac:spMk id="97" creationId="{B2258E33-8C65-4876-A243-FA4543852BB3}"/>
          </ac:spMkLst>
        </pc:spChg>
        <pc:spChg chg="add del mod">
          <ac:chgData name="Syphax Ait oubelli" userId="ecf726b1934da71b" providerId="LiveId" clId="{12B2505A-184A-44CB-9C6A-86E5E22B2EEA}" dt="2021-09-16T10:18:22.269" v="3937" actId="478"/>
          <ac:spMkLst>
            <pc:docMk/>
            <pc:sldMk cId="3101059193" sldId="430"/>
            <ac:spMk id="98" creationId="{98920744-22F5-4C9F-BF8D-EC59271FFE65}"/>
          </ac:spMkLst>
        </pc:spChg>
        <pc:spChg chg="add del mod topLvl">
          <ac:chgData name="Syphax Ait oubelli" userId="ecf726b1934da71b" providerId="LiveId" clId="{12B2505A-184A-44CB-9C6A-86E5E22B2EEA}" dt="2021-09-16T10:21:43.634" v="4031" actId="478"/>
          <ac:spMkLst>
            <pc:docMk/>
            <pc:sldMk cId="3101059193" sldId="430"/>
            <ac:spMk id="99" creationId="{7C4E17A8-995F-406A-B2C1-0037EC51147C}"/>
          </ac:spMkLst>
        </pc:spChg>
        <pc:spChg chg="add del mod topLvl">
          <ac:chgData name="Syphax Ait oubelli" userId="ecf726b1934da71b" providerId="LiveId" clId="{12B2505A-184A-44CB-9C6A-86E5E22B2EEA}" dt="2021-09-16T10:21:43.634" v="4031" actId="478"/>
          <ac:spMkLst>
            <pc:docMk/>
            <pc:sldMk cId="3101059193" sldId="430"/>
            <ac:spMk id="100" creationId="{F4A6E247-999D-45BB-B974-8BDB261E15C9}"/>
          </ac:spMkLst>
        </pc:spChg>
        <pc:spChg chg="add del mod topLvl">
          <ac:chgData name="Syphax Ait oubelli" userId="ecf726b1934da71b" providerId="LiveId" clId="{12B2505A-184A-44CB-9C6A-86E5E22B2EEA}" dt="2021-09-16T10:21:43.634" v="4031" actId="478"/>
          <ac:spMkLst>
            <pc:docMk/>
            <pc:sldMk cId="3101059193" sldId="430"/>
            <ac:spMk id="102" creationId="{37A7B28A-EC44-45A4-881F-9FDE6D32857A}"/>
          </ac:spMkLst>
        </pc:spChg>
        <pc:spChg chg="add del mod topLvl">
          <ac:chgData name="Syphax Ait oubelli" userId="ecf726b1934da71b" providerId="LiveId" clId="{12B2505A-184A-44CB-9C6A-86E5E22B2EEA}" dt="2021-09-16T10:21:43.634" v="4031" actId="478"/>
          <ac:spMkLst>
            <pc:docMk/>
            <pc:sldMk cId="3101059193" sldId="430"/>
            <ac:spMk id="103" creationId="{FDCEBC64-18FE-410F-A36B-C5FA736C6194}"/>
          </ac:spMkLst>
        </pc:spChg>
        <pc:spChg chg="add del mod">
          <ac:chgData name="Syphax Ait oubelli" userId="ecf726b1934da71b" providerId="LiveId" clId="{12B2505A-184A-44CB-9C6A-86E5E22B2EEA}" dt="2021-09-16T10:21:29.503" v="4029" actId="478"/>
          <ac:spMkLst>
            <pc:docMk/>
            <pc:sldMk cId="3101059193" sldId="430"/>
            <ac:spMk id="112" creationId="{0B347B14-5D88-4692-9781-AA6E15BD91AF}"/>
          </ac:spMkLst>
        </pc:spChg>
        <pc:spChg chg="add del mod">
          <ac:chgData name="Syphax Ait oubelli" userId="ecf726b1934da71b" providerId="LiveId" clId="{12B2505A-184A-44CB-9C6A-86E5E22B2EEA}" dt="2021-09-16T10:21:29.503" v="4029" actId="478"/>
          <ac:spMkLst>
            <pc:docMk/>
            <pc:sldMk cId="3101059193" sldId="430"/>
            <ac:spMk id="113" creationId="{66E7EA03-AB42-42A9-A357-4AE67108CC2A}"/>
          </ac:spMkLst>
        </pc:spChg>
        <pc:spChg chg="add del mod">
          <ac:chgData name="Syphax Ait oubelli" userId="ecf726b1934da71b" providerId="LiveId" clId="{12B2505A-184A-44CB-9C6A-86E5E22B2EEA}" dt="2021-09-16T10:21:29.503" v="4029" actId="478"/>
          <ac:spMkLst>
            <pc:docMk/>
            <pc:sldMk cId="3101059193" sldId="430"/>
            <ac:spMk id="115" creationId="{0F98D0E4-3405-4924-91B1-88F30072E5E5}"/>
          </ac:spMkLst>
        </pc:spChg>
        <pc:spChg chg="add del mod">
          <ac:chgData name="Syphax Ait oubelli" userId="ecf726b1934da71b" providerId="LiveId" clId="{12B2505A-184A-44CB-9C6A-86E5E22B2EEA}" dt="2021-09-16T10:21:29.503" v="4029" actId="478"/>
          <ac:spMkLst>
            <pc:docMk/>
            <pc:sldMk cId="3101059193" sldId="430"/>
            <ac:spMk id="116" creationId="{BD68B45F-1E2C-45FD-A728-BFE35ED7AE17}"/>
          </ac:spMkLst>
        </pc:spChg>
        <pc:spChg chg="add del mod">
          <ac:chgData name="Syphax Ait oubelli" userId="ecf726b1934da71b" providerId="LiveId" clId="{12B2505A-184A-44CB-9C6A-86E5E22B2EEA}" dt="2021-09-16T10:21:29.503" v="4029" actId="478"/>
          <ac:spMkLst>
            <pc:docMk/>
            <pc:sldMk cId="3101059193" sldId="430"/>
            <ac:spMk id="117" creationId="{EF8EEAF8-35F9-4FE2-9023-C1D2E22642EF}"/>
          </ac:spMkLst>
        </pc:spChg>
        <pc:grpChg chg="add del mod">
          <ac:chgData name="Syphax Ait oubelli" userId="ecf726b1934da71b" providerId="LiveId" clId="{12B2505A-184A-44CB-9C6A-86E5E22B2EEA}" dt="2021-09-16T10:19:06.431" v="3955" actId="165"/>
          <ac:grpSpMkLst>
            <pc:docMk/>
            <pc:sldMk cId="3101059193" sldId="430"/>
            <ac:grpSpMk id="12" creationId="{479FBA09-42DA-4C65-89C2-8D970F042533}"/>
          </ac:grpSpMkLst>
        </pc:grpChg>
        <pc:cxnChg chg="add del mod">
          <ac:chgData name="Syphax Ait oubelli" userId="ecf726b1934da71b" providerId="LiveId" clId="{12B2505A-184A-44CB-9C6A-86E5E22B2EEA}" dt="2021-09-16T10:18:22.269" v="3937" actId="478"/>
          <ac:cxnSpMkLst>
            <pc:docMk/>
            <pc:sldMk cId="3101059193" sldId="430"/>
            <ac:cxnSpMk id="6" creationId="{7725B6D0-69C8-4B21-BC42-1D9D00BF96B4}"/>
          </ac:cxnSpMkLst>
        </pc:cxnChg>
        <pc:cxnChg chg="add del mod">
          <ac:chgData name="Syphax Ait oubelli" userId="ecf726b1934da71b" providerId="LiveId" clId="{12B2505A-184A-44CB-9C6A-86E5E22B2EEA}" dt="2021-09-16T10:21:43.634" v="4031" actId="478"/>
          <ac:cxnSpMkLst>
            <pc:docMk/>
            <pc:sldMk cId="3101059193" sldId="430"/>
            <ac:cxnSpMk id="14" creationId="{0E29BF80-6784-4686-B6E6-DA987FED3CB6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31" creationId="{26A0A8A6-AB11-4EEF-8FF4-E94D3617A962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34" creationId="{D53DC755-8F56-46F3-98B7-CEF2632247DF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38" creationId="{A9AE69CF-9473-48E1-9162-6BD752980FCE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42" creationId="{1340D3C2-8AFA-4AEF-AAAE-53B565CA8BE9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46" creationId="{0143E636-90F3-4DE3-8532-C1B4CB15D22C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51" creationId="{C2E542F0-7301-4334-A6DB-011E2FC8A93E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54" creationId="{7BFBAEC0-1D72-43FE-8EE2-ECB78B800359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57" creationId="{9B6D357D-C3F5-4DB9-A9BC-B4F9A8B05124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60" creationId="{E4EB1AB5-0062-4855-85AB-1484D2378F2D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63" creationId="{07AE93DA-4177-4E96-A6B2-237C28F6B35B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66" creationId="{E203B7BC-59F0-4FF7-B053-77124B267847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69" creationId="{4280EC31-E711-4524-AB39-ECFF3198E416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2" creationId="{9A3659C3-DE02-43EA-A8A3-1382D7B67441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5" creationId="{10C7AB98-C555-4731-B47E-8C3499287E06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6" creationId="{DE58BAC5-A6CF-45FC-BE6E-FE2617460B87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7" creationId="{783B9FC4-0369-4E13-938E-06A8C398CDB7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8" creationId="{6E57F205-69F2-451D-9070-86801293BEBB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79" creationId="{636D377B-725A-4AA7-83D8-89A86DCACBEF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80" creationId="{DE4AE1D4-D284-4821-8B37-49500D07453A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81" creationId="{CAF3FFE8-1716-4C34-8F96-8261D90E8B3E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83" creationId="{E7BC40C9-0F6B-4C99-B82B-D67DF34AE6D1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86" creationId="{45417DF8-0DC8-4F89-8A11-90E7A0F5C94B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92" creationId="{D3227D6E-CAB2-451B-A298-B8D5E64478CA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96" creationId="{E3AC86C3-C16D-4620-BDB6-37444A2973F7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01" creationId="{06636046-D44A-42DD-B567-A8CA2577F65A}"/>
          </ac:cxnSpMkLst>
        </pc:cxnChg>
        <pc:cxnChg chg="add del mod">
          <ac:chgData name="Syphax Ait oubelli" userId="ecf726b1934da71b" providerId="LiveId" clId="{12B2505A-184A-44CB-9C6A-86E5E22B2EEA}" dt="2021-09-16T10:21:43.634" v="4031" actId="478"/>
          <ac:cxnSpMkLst>
            <pc:docMk/>
            <pc:sldMk cId="3101059193" sldId="430"/>
            <ac:cxnSpMk id="104" creationId="{08CCCB5E-4CA2-4F92-A149-860C0ED04F82}"/>
          </ac:cxnSpMkLst>
        </pc:cxnChg>
        <pc:cxnChg chg="add del mod">
          <ac:chgData name="Syphax Ait oubelli" userId="ecf726b1934da71b" providerId="LiveId" clId="{12B2505A-184A-44CB-9C6A-86E5E22B2EEA}" dt="2021-09-16T10:21:43.634" v="4031" actId="478"/>
          <ac:cxnSpMkLst>
            <pc:docMk/>
            <pc:sldMk cId="3101059193" sldId="430"/>
            <ac:cxnSpMk id="105" creationId="{8997F5E5-0AC1-41FB-8354-689CC97C790C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06" creationId="{61705461-0B05-44B0-83E3-8340D5E3C227}"/>
          </ac:cxnSpMkLst>
        </pc:cxnChg>
        <pc:cxnChg chg="add del mod">
          <ac:chgData name="Syphax Ait oubelli" userId="ecf726b1934da71b" providerId="LiveId" clId="{12B2505A-184A-44CB-9C6A-86E5E22B2EEA}" dt="2021-09-16T10:21:43.634" v="4031" actId="478"/>
          <ac:cxnSpMkLst>
            <pc:docMk/>
            <pc:sldMk cId="3101059193" sldId="430"/>
            <ac:cxnSpMk id="109" creationId="{D4C6008E-EC65-45D1-A246-42BE4895F2F0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10" creationId="{54FF1569-B76D-4696-A3DB-11F7FFC5063E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14" creationId="{F0CB6980-F4B4-43C2-97BF-EE8F55C2F3C4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18" creationId="{BBBA0AEB-C402-48D9-A2A4-F8BD153F2B62}"/>
          </ac:cxnSpMkLst>
        </pc:cxnChg>
        <pc:cxnChg chg="add del mod">
          <ac:chgData name="Syphax Ait oubelli" userId="ecf726b1934da71b" providerId="LiveId" clId="{12B2505A-184A-44CB-9C6A-86E5E22B2EEA}" dt="2021-09-16T10:20:20.654" v="3989" actId="478"/>
          <ac:cxnSpMkLst>
            <pc:docMk/>
            <pc:sldMk cId="3101059193" sldId="430"/>
            <ac:cxnSpMk id="119" creationId="{36003E4F-9E8F-40B9-BFAC-BC185DA93AFF}"/>
          </ac:cxnSpMkLst>
        </pc:cxnChg>
        <pc:cxnChg chg="add del mod">
          <ac:chgData name="Syphax Ait oubelli" userId="ecf726b1934da71b" providerId="LiveId" clId="{12B2505A-184A-44CB-9C6A-86E5E22B2EEA}" dt="2021-09-16T10:20:20.654" v="3989" actId="478"/>
          <ac:cxnSpMkLst>
            <pc:docMk/>
            <pc:sldMk cId="3101059193" sldId="430"/>
            <ac:cxnSpMk id="120" creationId="{D97902C0-2EDC-4E6D-9568-0FB7EADFBFF7}"/>
          </ac:cxnSpMkLst>
        </pc:cxnChg>
        <pc:cxnChg chg="add del mod">
          <ac:chgData name="Syphax Ait oubelli" userId="ecf726b1934da71b" providerId="LiveId" clId="{12B2505A-184A-44CB-9C6A-86E5E22B2EEA}" dt="2021-09-16T10:20:21.496" v="3990" actId="478"/>
          <ac:cxnSpMkLst>
            <pc:docMk/>
            <pc:sldMk cId="3101059193" sldId="430"/>
            <ac:cxnSpMk id="121" creationId="{98249C82-AE94-4CE1-AB84-AE98DE4EFFB5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22" creationId="{C8C12831-C4AA-40BE-8324-16BD80F7D5C9}"/>
          </ac:cxnSpMkLst>
        </pc:cxnChg>
        <pc:cxnChg chg="add del mod">
          <ac:chgData name="Syphax Ait oubelli" userId="ecf726b1934da71b" providerId="LiveId" clId="{12B2505A-184A-44CB-9C6A-86E5E22B2EEA}" dt="2021-09-16T10:21:29.503" v="4029" actId="478"/>
          <ac:cxnSpMkLst>
            <pc:docMk/>
            <pc:sldMk cId="3101059193" sldId="430"/>
            <ac:cxnSpMk id="123" creationId="{D80D1D94-E324-4855-94F8-93E3C3C9C1D3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26" creationId="{C1B617C5-4106-4AF0-9705-250F2894780E}"/>
          </ac:cxnSpMkLst>
        </pc:cxnChg>
        <pc:cxnChg chg="add del mod">
          <ac:chgData name="Syphax Ait oubelli" userId="ecf726b1934da71b" providerId="LiveId" clId="{12B2505A-184A-44CB-9C6A-86E5E22B2EEA}" dt="2021-09-16T10:21:29.503" v="4029" actId="478"/>
          <ac:cxnSpMkLst>
            <pc:docMk/>
            <pc:sldMk cId="3101059193" sldId="430"/>
            <ac:cxnSpMk id="127" creationId="{D00F30F2-7583-4680-821A-0BD879EE4975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29" creationId="{B9F1A706-6C4F-4351-8C6D-D37E80BA9037}"/>
          </ac:cxnSpMkLst>
        </pc:cxnChg>
        <pc:cxnChg chg="add del mod">
          <ac:chgData name="Syphax Ait oubelli" userId="ecf726b1934da71b" providerId="LiveId" clId="{12B2505A-184A-44CB-9C6A-86E5E22B2EEA}" dt="2021-09-16T10:21:29.503" v="4029" actId="478"/>
          <ac:cxnSpMkLst>
            <pc:docMk/>
            <pc:sldMk cId="3101059193" sldId="430"/>
            <ac:cxnSpMk id="130" creationId="{7A869887-6B96-4499-9DAB-FFE3752DDA4E}"/>
          </ac:cxnSpMkLst>
        </pc:cxnChg>
        <pc:cxnChg chg="add del mod">
          <ac:chgData name="Syphax Ait oubelli" userId="ecf726b1934da71b" providerId="LiveId" clId="{12B2505A-184A-44CB-9C6A-86E5E22B2EEA}" dt="2021-09-16T10:21:29.503" v="4029" actId="478"/>
          <ac:cxnSpMkLst>
            <pc:docMk/>
            <pc:sldMk cId="3101059193" sldId="430"/>
            <ac:cxnSpMk id="133" creationId="{4E0987C4-681E-47BC-B91F-94F9FF0998C0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35" creationId="{D55DF440-AB82-4950-BC9B-089882329089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39" creationId="{08170B4D-B226-45EB-B9AD-E31AE944278C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43" creationId="{C5788E15-30DB-439C-A845-DCA0D85B6A20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47" creationId="{B368F657-2159-4F0C-ACC6-DE8F9D9FFE80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52" creationId="{5D075E98-2ABC-4FCA-963A-BA0AD852B5C7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57" creationId="{22AD7507-689C-46E4-BB03-70C5083C7EBB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60" creationId="{C1B4A4ED-8EE1-48D3-BC31-5271AF2EBFB2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63" creationId="{BFFC7FCA-41CC-4AD6-83F4-B00FEC589AE4}"/>
          </ac:cxnSpMkLst>
        </pc:cxnChg>
        <pc:cxnChg chg="del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70" creationId="{3EDA4CD6-C3F3-4638-AEB9-C29916AD4456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75" creationId="{E50C44AD-DBED-4128-9FC1-D007B45F0CEF}"/>
          </ac:cxnSpMkLst>
        </pc:cxnChg>
        <pc:cxnChg chg="del mod">
          <ac:chgData name="Syphax Ait oubelli" userId="ecf726b1934da71b" providerId="LiveId" clId="{12B2505A-184A-44CB-9C6A-86E5E22B2EEA}" dt="2021-09-16T10:06:39.002" v="3855" actId="478"/>
          <ac:cxnSpMkLst>
            <pc:docMk/>
            <pc:sldMk cId="3101059193" sldId="430"/>
            <ac:cxnSpMk id="179" creationId="{7D0A7097-F9E8-4BC8-94A9-4E2707F1B1ED}"/>
          </ac:cxnSpMkLst>
        </pc:cxnChg>
      </pc:sldChg>
      <pc:sldChg chg="delSp modSp add mod">
        <pc:chgData name="Syphax Ait oubelli" userId="ecf726b1934da71b" providerId="LiveId" clId="{12B2505A-184A-44CB-9C6A-86E5E22B2EEA}" dt="2021-09-16T10:22:10.656" v="4040" actId="478"/>
        <pc:sldMkLst>
          <pc:docMk/>
          <pc:sldMk cId="3783248009" sldId="431"/>
        </pc:sldMkLst>
        <pc:spChg chg="del">
          <ac:chgData name="Syphax Ait oubelli" userId="ecf726b1934da71b" providerId="LiveId" clId="{12B2505A-184A-44CB-9C6A-86E5E22B2EEA}" dt="2021-09-16T10:22:10.656" v="4040" actId="478"/>
          <ac:spMkLst>
            <pc:docMk/>
            <pc:sldMk cId="3783248009" sldId="431"/>
            <ac:spMk id="113" creationId="{66E7EA03-AB42-42A9-A357-4AE67108CC2A}"/>
          </ac:spMkLst>
        </pc:spChg>
        <pc:spChg chg="del">
          <ac:chgData name="Syphax Ait oubelli" userId="ecf726b1934da71b" providerId="LiveId" clId="{12B2505A-184A-44CB-9C6A-86E5E22B2EEA}" dt="2021-09-16T10:22:10.656" v="4040" actId="478"/>
          <ac:spMkLst>
            <pc:docMk/>
            <pc:sldMk cId="3783248009" sldId="431"/>
            <ac:spMk id="115" creationId="{0F98D0E4-3405-4924-91B1-88F30072E5E5}"/>
          </ac:spMkLst>
        </pc:spChg>
        <pc:spChg chg="del">
          <ac:chgData name="Syphax Ait oubelli" userId="ecf726b1934da71b" providerId="LiveId" clId="{12B2505A-184A-44CB-9C6A-86E5E22B2EEA}" dt="2021-09-16T10:22:10.656" v="4040" actId="478"/>
          <ac:spMkLst>
            <pc:docMk/>
            <pc:sldMk cId="3783248009" sldId="431"/>
            <ac:spMk id="116" creationId="{BD68B45F-1E2C-45FD-A728-BFE35ED7AE17}"/>
          </ac:spMkLst>
        </pc:spChg>
        <pc:spChg chg="del">
          <ac:chgData name="Syphax Ait oubelli" userId="ecf726b1934da71b" providerId="LiveId" clId="{12B2505A-184A-44CB-9C6A-86E5E22B2EEA}" dt="2021-09-16T10:22:10.656" v="4040" actId="478"/>
          <ac:spMkLst>
            <pc:docMk/>
            <pc:sldMk cId="3783248009" sldId="431"/>
            <ac:spMk id="117" creationId="{EF8EEAF8-35F9-4FE2-9023-C1D2E22642EF}"/>
          </ac:spMkLst>
        </pc:spChg>
        <pc:cxnChg chg="del mod">
          <ac:chgData name="Syphax Ait oubelli" userId="ecf726b1934da71b" providerId="LiveId" clId="{12B2505A-184A-44CB-9C6A-86E5E22B2EEA}" dt="2021-09-16T10:22:10.656" v="4040" actId="478"/>
          <ac:cxnSpMkLst>
            <pc:docMk/>
            <pc:sldMk cId="3783248009" sldId="431"/>
            <ac:cxnSpMk id="123" creationId="{D80D1D94-E324-4855-94F8-93E3C3C9C1D3}"/>
          </ac:cxnSpMkLst>
        </pc:cxnChg>
        <pc:cxnChg chg="del mod">
          <ac:chgData name="Syphax Ait oubelli" userId="ecf726b1934da71b" providerId="LiveId" clId="{12B2505A-184A-44CB-9C6A-86E5E22B2EEA}" dt="2021-09-16T10:22:10.656" v="4040" actId="478"/>
          <ac:cxnSpMkLst>
            <pc:docMk/>
            <pc:sldMk cId="3783248009" sldId="431"/>
            <ac:cxnSpMk id="127" creationId="{D00F30F2-7583-4680-821A-0BD879EE4975}"/>
          </ac:cxnSpMkLst>
        </pc:cxnChg>
        <pc:cxnChg chg="del mod">
          <ac:chgData name="Syphax Ait oubelli" userId="ecf726b1934da71b" providerId="LiveId" clId="{12B2505A-184A-44CB-9C6A-86E5E22B2EEA}" dt="2021-09-16T10:22:10.656" v="4040" actId="478"/>
          <ac:cxnSpMkLst>
            <pc:docMk/>
            <pc:sldMk cId="3783248009" sldId="431"/>
            <ac:cxnSpMk id="130" creationId="{7A869887-6B96-4499-9DAB-FFE3752DDA4E}"/>
          </ac:cxnSpMkLst>
        </pc:cxnChg>
        <pc:cxnChg chg="del mod">
          <ac:chgData name="Syphax Ait oubelli" userId="ecf726b1934da71b" providerId="LiveId" clId="{12B2505A-184A-44CB-9C6A-86E5E22B2EEA}" dt="2021-09-16T10:22:10.656" v="4040" actId="478"/>
          <ac:cxnSpMkLst>
            <pc:docMk/>
            <pc:sldMk cId="3783248009" sldId="431"/>
            <ac:cxnSpMk id="133" creationId="{4E0987C4-681E-47BC-B91F-94F9FF0998C0}"/>
          </ac:cxnSpMkLst>
        </pc:cxnChg>
      </pc:sldChg>
      <pc:sldChg chg="add modAnim">
        <pc:chgData name="Syphax Ait oubelli" userId="ecf726b1934da71b" providerId="LiveId" clId="{12B2505A-184A-44CB-9C6A-86E5E22B2EEA}" dt="2021-09-16T10:22:04.529" v="4036"/>
        <pc:sldMkLst>
          <pc:docMk/>
          <pc:sldMk cId="3917883668" sldId="432"/>
        </pc:sldMkLst>
      </pc:sldChg>
      <pc:sldChg chg="add modAnim">
        <pc:chgData name="Syphax Ait oubelli" userId="ecf726b1934da71b" providerId="LiveId" clId="{12B2505A-184A-44CB-9C6A-86E5E22B2EEA}" dt="2021-09-16T10:22:27.057" v="4045"/>
        <pc:sldMkLst>
          <pc:docMk/>
          <pc:sldMk cId="3737217171" sldId="433"/>
        </pc:sldMkLst>
      </pc:sldChg>
      <pc:sldChg chg="add del">
        <pc:chgData name="Syphax Ait oubelli" userId="ecf726b1934da71b" providerId="LiveId" clId="{12B2505A-184A-44CB-9C6A-86E5E22B2EEA}" dt="2021-09-16T10:22:07.497" v="4039" actId="2890"/>
        <pc:sldMkLst>
          <pc:docMk/>
          <pc:sldMk cId="2259333576" sldId="434"/>
        </pc:sldMkLst>
      </pc:sldChg>
      <pc:sldChg chg="addSp modSp add mod">
        <pc:chgData name="Syphax Ait oubelli" userId="ecf726b1934da71b" providerId="LiveId" clId="{12B2505A-184A-44CB-9C6A-86E5E22B2EEA}" dt="2021-09-30T13:52:48.238" v="4214" actId="20577"/>
        <pc:sldMkLst>
          <pc:docMk/>
          <pc:sldMk cId="3859826145" sldId="434"/>
        </pc:sldMkLst>
        <pc:spChg chg="mod">
          <ac:chgData name="Syphax Ait oubelli" userId="ecf726b1934da71b" providerId="LiveId" clId="{12B2505A-184A-44CB-9C6A-86E5E22B2EEA}" dt="2021-09-16T10:23:07.078" v="4052" actId="1076"/>
          <ac:spMkLst>
            <pc:docMk/>
            <pc:sldMk cId="3859826145" sldId="434"/>
            <ac:spMk id="3" creationId="{E5826F6F-8479-443F-8215-E3CFCB066FE5}"/>
          </ac:spMkLst>
        </pc:spChg>
        <pc:spChg chg="add mod ord">
          <ac:chgData name="Syphax Ait oubelli" userId="ecf726b1934da71b" providerId="LiveId" clId="{12B2505A-184A-44CB-9C6A-86E5E22B2EEA}" dt="2021-09-16T10:23:46.368" v="4071" actId="20577"/>
          <ac:spMkLst>
            <pc:docMk/>
            <pc:sldMk cId="3859826145" sldId="434"/>
            <ac:spMk id="4" creationId="{492B63B0-AC10-455C-9269-3351B5B84C0D}"/>
          </ac:spMkLst>
        </pc:spChg>
        <pc:spChg chg="add mod">
          <ac:chgData name="Syphax Ait oubelli" userId="ecf726b1934da71b" providerId="LiveId" clId="{12B2505A-184A-44CB-9C6A-86E5E22B2EEA}" dt="2021-09-30T13:52:48.238" v="4214" actId="20577"/>
          <ac:spMkLst>
            <pc:docMk/>
            <pc:sldMk cId="3859826145" sldId="434"/>
            <ac:spMk id="5" creationId="{1C4D9EB3-9E8D-4E88-B708-898818510E42}"/>
          </ac:spMkLst>
        </pc:spChg>
        <pc:spChg chg="add mod">
          <ac:chgData name="Syphax Ait oubelli" userId="ecf726b1934da71b" providerId="LiveId" clId="{12B2505A-184A-44CB-9C6A-86E5E22B2EEA}" dt="2021-09-16T10:23:36.574" v="4064" actId="20577"/>
          <ac:spMkLst>
            <pc:docMk/>
            <pc:sldMk cId="3859826145" sldId="434"/>
            <ac:spMk id="6" creationId="{EFC18486-E504-4650-9102-C62DCC0C81CB}"/>
          </ac:spMkLst>
        </pc:spChg>
      </pc:sldChg>
      <pc:sldChg chg="addSp modSp add mod">
        <pc:chgData name="Syphax Ait oubelli" userId="ecf726b1934da71b" providerId="LiveId" clId="{12B2505A-184A-44CB-9C6A-86E5E22B2EEA}" dt="2021-09-16T10:26:13.542" v="4168" actId="1076"/>
        <pc:sldMkLst>
          <pc:docMk/>
          <pc:sldMk cId="2241750831" sldId="435"/>
        </pc:sldMkLst>
        <pc:spChg chg="add mod ord">
          <ac:chgData name="Syphax Ait oubelli" userId="ecf726b1934da71b" providerId="LiveId" clId="{12B2505A-184A-44CB-9C6A-86E5E22B2EEA}" dt="2021-09-16T10:26:13.542" v="4168" actId="1076"/>
          <ac:spMkLst>
            <pc:docMk/>
            <pc:sldMk cId="2241750831" sldId="435"/>
            <ac:spMk id="2" creationId="{189946EB-3D9A-4AAC-9E24-778EEAD6F41B}"/>
          </ac:spMkLst>
        </pc:spChg>
        <pc:spChg chg="mod">
          <ac:chgData name="Syphax Ait oubelli" userId="ecf726b1934da71b" providerId="LiveId" clId="{12B2505A-184A-44CB-9C6A-86E5E22B2EEA}" dt="2021-09-16T10:24:13.927" v="4084" actId="20577"/>
          <ac:spMkLst>
            <pc:docMk/>
            <pc:sldMk cId="2241750831" sldId="435"/>
            <ac:spMk id="5" creationId="{1C4D9EB3-9E8D-4E88-B708-898818510E42}"/>
          </ac:spMkLst>
        </pc:spChg>
      </pc:sldChg>
      <pc:sldChg chg="delSp modSp add mod">
        <pc:chgData name="Syphax Ait oubelli" userId="ecf726b1934da71b" providerId="LiveId" clId="{12B2505A-184A-44CB-9C6A-86E5E22B2EEA}" dt="2021-09-16T10:26:57.186" v="4196" actId="14100"/>
        <pc:sldMkLst>
          <pc:docMk/>
          <pc:sldMk cId="3866313786" sldId="436"/>
        </pc:sldMkLst>
        <pc:spChg chg="mod">
          <ac:chgData name="Syphax Ait oubelli" userId="ecf726b1934da71b" providerId="LiveId" clId="{12B2505A-184A-44CB-9C6A-86E5E22B2EEA}" dt="2021-09-16T10:26:45.921" v="4187" actId="1076"/>
          <ac:spMkLst>
            <pc:docMk/>
            <pc:sldMk cId="3866313786" sldId="436"/>
            <ac:spMk id="2" creationId="{189946EB-3D9A-4AAC-9E24-778EEAD6F41B}"/>
          </ac:spMkLst>
        </pc:spChg>
        <pc:spChg chg="mod">
          <ac:chgData name="Syphax Ait oubelli" userId="ecf726b1934da71b" providerId="LiveId" clId="{12B2505A-184A-44CB-9C6A-86E5E22B2EEA}" dt="2021-09-16T10:26:57.186" v="4196" actId="14100"/>
          <ac:spMkLst>
            <pc:docMk/>
            <pc:sldMk cId="3866313786" sldId="436"/>
            <ac:spMk id="4" creationId="{492B63B0-AC10-455C-9269-3351B5B84C0D}"/>
          </ac:spMkLst>
        </pc:spChg>
        <pc:spChg chg="del">
          <ac:chgData name="Syphax Ait oubelli" userId="ecf726b1934da71b" providerId="LiveId" clId="{12B2505A-184A-44CB-9C6A-86E5E22B2EEA}" dt="2021-09-16T10:26:47.567" v="4188" actId="478"/>
          <ac:spMkLst>
            <pc:docMk/>
            <pc:sldMk cId="3866313786" sldId="436"/>
            <ac:spMk id="5" creationId="{1C4D9EB3-9E8D-4E88-B708-898818510E42}"/>
          </ac:spMkLst>
        </pc:spChg>
        <pc:spChg chg="del">
          <ac:chgData name="Syphax Ait oubelli" userId="ecf726b1934da71b" providerId="LiveId" clId="{12B2505A-184A-44CB-9C6A-86E5E22B2EEA}" dt="2021-09-16T10:26:47.567" v="4188" actId="478"/>
          <ac:spMkLst>
            <pc:docMk/>
            <pc:sldMk cId="3866313786" sldId="436"/>
            <ac:spMk id="6" creationId="{EFC18486-E504-4650-9102-C62DCC0C81CB}"/>
          </ac:spMkLst>
        </pc:spChg>
      </pc:sldChg>
      <pc:sldChg chg="addSp delSp modSp add mod">
        <pc:chgData name="Syphax Ait oubelli" userId="ecf726b1934da71b" providerId="LiveId" clId="{12B2505A-184A-44CB-9C6A-86E5E22B2EEA}" dt="2021-09-16T10:29:31.007" v="4200" actId="14100"/>
        <pc:sldMkLst>
          <pc:docMk/>
          <pc:sldMk cId="96789497" sldId="437"/>
        </pc:sldMkLst>
        <pc:spChg chg="del">
          <ac:chgData name="Syphax Ait oubelli" userId="ecf726b1934da71b" providerId="LiveId" clId="{12B2505A-184A-44CB-9C6A-86E5E22B2EEA}" dt="2021-09-16T10:29:28.844" v="4198" actId="478"/>
          <ac:spMkLst>
            <pc:docMk/>
            <pc:sldMk cId="96789497" sldId="437"/>
            <ac:spMk id="2" creationId="{189946EB-3D9A-4AAC-9E24-778EEAD6F41B}"/>
          </ac:spMkLst>
        </pc:spChg>
        <pc:spChg chg="del">
          <ac:chgData name="Syphax Ait oubelli" userId="ecf726b1934da71b" providerId="LiveId" clId="{12B2505A-184A-44CB-9C6A-86E5E22B2EEA}" dt="2021-09-16T10:29:28.844" v="4198" actId="478"/>
          <ac:spMkLst>
            <pc:docMk/>
            <pc:sldMk cId="96789497" sldId="437"/>
            <ac:spMk id="3" creationId="{E5826F6F-8479-443F-8215-E3CFCB066FE5}"/>
          </ac:spMkLst>
        </pc:spChg>
        <pc:spChg chg="del">
          <ac:chgData name="Syphax Ait oubelli" userId="ecf726b1934da71b" providerId="LiveId" clId="{12B2505A-184A-44CB-9C6A-86E5E22B2EEA}" dt="2021-09-16T10:29:28.844" v="4198" actId="478"/>
          <ac:spMkLst>
            <pc:docMk/>
            <pc:sldMk cId="96789497" sldId="437"/>
            <ac:spMk id="4" creationId="{492B63B0-AC10-455C-9269-3351B5B84C0D}"/>
          </ac:spMkLst>
        </pc:spChg>
        <pc:picChg chg="add mod">
          <ac:chgData name="Syphax Ait oubelli" userId="ecf726b1934da71b" providerId="LiveId" clId="{12B2505A-184A-44CB-9C6A-86E5E22B2EEA}" dt="2021-09-16T10:29:31.007" v="4200" actId="14100"/>
          <ac:picMkLst>
            <pc:docMk/>
            <pc:sldMk cId="96789497" sldId="437"/>
            <ac:picMk id="6" creationId="{2E854E8C-1C68-4287-848E-5F9F9F6BBC00}"/>
          </ac:picMkLst>
        </pc:picChg>
      </pc:sldChg>
      <pc:sldChg chg="add">
        <pc:chgData name="Syphax Ait oubelli" userId="ecf726b1934da71b" providerId="LiveId" clId="{12B2505A-184A-44CB-9C6A-86E5E22B2EEA}" dt="2021-09-16T10:29:53.084" v="4201"/>
        <pc:sldMkLst>
          <pc:docMk/>
          <pc:sldMk cId="3082671510" sldId="4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00EFD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A8-4149-BC4B-EF0293C1E2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A8-4149-BC4B-EF0293C1E2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A8-4149-BC4B-EF0293C1E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317568"/>
        <c:axId val="964319864"/>
      </c:lineChart>
      <c:catAx>
        <c:axId val="96431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4319864"/>
        <c:crosses val="autoZero"/>
        <c:auto val="1"/>
        <c:lblAlgn val="ctr"/>
        <c:lblOffset val="100"/>
        <c:noMultiLvlLbl val="0"/>
      </c:catAx>
      <c:valAx>
        <c:axId val="96431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udoxus Sans Medium" pitchFamily="2" charset="0"/>
                <a:ea typeface="+mn-ea"/>
                <a:cs typeface="Eudoxus Sans Medium" pitchFamily="2" charset="0"/>
              </a:defRPr>
            </a:pPr>
            <a:endParaRPr lang="fr-FR"/>
          </a:p>
        </c:txPr>
        <c:crossAx val="9643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00EFD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A8-4149-BC4B-EF0293C1E2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A8-4149-BC4B-EF0293C1E2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A8-4149-BC4B-EF0293C1E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64317568"/>
        <c:axId val="964319864"/>
      </c:lineChart>
      <c:catAx>
        <c:axId val="9643175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64319864"/>
        <c:crosses val="autoZero"/>
        <c:auto val="1"/>
        <c:lblAlgn val="ctr"/>
        <c:lblOffset val="100"/>
        <c:noMultiLvlLbl val="0"/>
      </c:catAx>
      <c:valAx>
        <c:axId val="964319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Eudoxus Sans Medium" pitchFamily="2" charset="0"/>
                <a:ea typeface="+mn-ea"/>
                <a:cs typeface="Eudoxus Sans Medium" pitchFamily="2" charset="0"/>
              </a:defRPr>
            </a:pPr>
            <a:endParaRPr lang="fr-FR"/>
          </a:p>
        </c:txPr>
        <c:crossAx val="9643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30/09/2021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0F9B0-4F01-426E-A737-9272A2A912C0}"/>
              </a:ext>
            </a:extLst>
          </p:cNvPr>
          <p:cNvSpPr txBox="1"/>
          <p:nvPr/>
        </p:nvSpPr>
        <p:spPr>
          <a:xfrm>
            <a:off x="134258" y="120011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9FAA2D7-0F3C-47C5-8268-76876127C24E}"/>
                  </a:ext>
                </a:extLst>
              </p:cNvPr>
              <p:cNvSpPr/>
              <p:nvPr/>
            </p:nvSpPr>
            <p:spPr bwMode="auto">
              <a:xfrm>
                <a:off x="5021036" y="1382486"/>
                <a:ext cx="2149928" cy="830997"/>
              </a:xfrm>
              <a:prstGeom prst="rect">
                <a:avLst/>
              </a:prstGeom>
              <a:solidFill>
                <a:srgbClr val="343D46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2400">
                    <a:solidFill>
                      <a:srgbClr val="00EFD1"/>
                    </a:solidFill>
                    <a:latin typeface="Consolas" panose="020B0609020204030204" pitchFamily="49" charset="0"/>
                  </a:rPr>
                  <a:t>lis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fr-FR" sz="2400">
                    <a:solidFill>
                      <a:srgbClr val="F9AE57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9FAA2D7-0F3C-47C5-8268-76876127C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1036" y="1382486"/>
                <a:ext cx="2149928" cy="830997"/>
              </a:xfrm>
              <a:prstGeom prst="rect">
                <a:avLst/>
              </a:prstGeom>
              <a:blipFill>
                <a:blip r:embed="rId2"/>
                <a:stretch>
                  <a:fillRect l="-1130" r="-1130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CD98818-1630-4C07-8FEE-C58A51409138}"/>
              </a:ext>
            </a:extLst>
          </p:cNvPr>
          <p:cNvSpPr/>
          <p:nvPr/>
        </p:nvSpPr>
        <p:spPr bwMode="auto">
          <a:xfrm>
            <a:off x="2136321" y="3189514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6BB0A7-3FB9-445D-8EF3-0C0914445E94}"/>
                  </a:ext>
                </a:extLst>
              </p:cNvPr>
              <p:cNvSpPr/>
              <p:nvPr/>
            </p:nvSpPr>
            <p:spPr bwMode="auto">
              <a:xfrm>
                <a:off x="7905751" y="3189514"/>
                <a:ext cx="2149928" cy="830997"/>
              </a:xfrm>
              <a:prstGeom prst="rect">
                <a:avLst/>
              </a:prstGeom>
              <a:solidFill>
                <a:srgbClr val="343D46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2400">
                    <a:solidFill>
                      <a:srgbClr val="00EFD1"/>
                    </a:solidFill>
                    <a:latin typeface="Consolas" panose="020B0609020204030204" pitchFamily="49" charset="0"/>
                  </a:rPr>
                  <a:t>lis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fr-FR" sz="2400">
                    <a:solidFill>
                      <a:srgbClr val="F9AE57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6BB0A7-3FB9-445D-8EF3-0C0914445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5751" y="3189514"/>
                <a:ext cx="2149928" cy="830997"/>
              </a:xfrm>
              <a:prstGeom prst="rect">
                <a:avLst/>
              </a:prstGeom>
              <a:blipFill>
                <a:blip r:embed="rId3"/>
                <a:stretch>
                  <a:fillRect l="-1127" r="-845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B4ECA9A-8E91-4834-B3D1-9CDDF0D30BC6}"/>
              </a:ext>
            </a:extLst>
          </p:cNvPr>
          <p:cNvSpPr/>
          <p:nvPr/>
        </p:nvSpPr>
        <p:spPr bwMode="auto">
          <a:xfrm>
            <a:off x="2136321" y="5181600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3362F9-BABE-400B-867C-F1929FCA0A8C}"/>
                  </a:ext>
                </a:extLst>
              </p:cNvPr>
              <p:cNvSpPr/>
              <p:nvPr/>
            </p:nvSpPr>
            <p:spPr bwMode="auto">
              <a:xfrm>
                <a:off x="9723665" y="5181600"/>
                <a:ext cx="2149928" cy="830997"/>
              </a:xfrm>
              <a:prstGeom prst="rect">
                <a:avLst/>
              </a:prstGeom>
              <a:solidFill>
                <a:srgbClr val="343D46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2400">
                    <a:solidFill>
                      <a:srgbClr val="00EFD1"/>
                    </a:solidFill>
                    <a:latin typeface="Consolas" panose="020B0609020204030204" pitchFamily="49" charset="0"/>
                  </a:rPr>
                  <a:t>lis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fr-FR" sz="2400">
                    <a:solidFill>
                      <a:srgbClr val="F9AE57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fr-F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solidFill>
                          <a:srgbClr val="F9AE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3362F9-BABE-400B-867C-F1929FCA0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23665" y="5181600"/>
                <a:ext cx="2149928" cy="830997"/>
              </a:xfrm>
              <a:prstGeom prst="rect">
                <a:avLst/>
              </a:prstGeom>
              <a:blipFill>
                <a:blip r:embed="rId4"/>
                <a:stretch>
                  <a:fillRect l="-845" r="-1127"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6DC670B-2A69-4EE0-9835-12CD5371B6CE}"/>
              </a:ext>
            </a:extLst>
          </p:cNvPr>
          <p:cNvSpPr/>
          <p:nvPr/>
        </p:nvSpPr>
        <p:spPr bwMode="auto">
          <a:xfrm>
            <a:off x="6196693" y="5181600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5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F9954-D0ED-40E4-B3C6-3DBE8403851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3211285" y="2213483"/>
            <a:ext cx="2884715" cy="976031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0FFDAC-6BEF-4A66-AA2A-61C0BA76DC6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6000" y="2213483"/>
            <a:ext cx="2884715" cy="976031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ED21B-0441-42B6-865A-03A8FA63A6F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7271657" y="4020511"/>
            <a:ext cx="1709058" cy="116108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544B68-1EBE-481B-9F18-32D415755D3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980715" y="4020511"/>
            <a:ext cx="1817914" cy="116108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85A888-FC56-4CCA-8823-4378FAB7748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211285" y="4020511"/>
            <a:ext cx="0" cy="1161089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37EBC6-65FE-491C-9BDA-8A45E4422840}"/>
              </a:ext>
            </a:extLst>
          </p:cNvPr>
          <p:cNvSpPr txBox="1"/>
          <p:nvPr/>
        </p:nvSpPr>
        <p:spPr>
          <a:xfrm>
            <a:off x="2285999" y="6095731"/>
            <a:ext cx="1850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  <a:endParaRPr lang="fr-F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D0DB41-72A1-4C29-A575-CC4DDA2019F6}"/>
              </a:ext>
            </a:extLst>
          </p:cNvPr>
          <p:cNvSpPr txBox="1"/>
          <p:nvPr/>
        </p:nvSpPr>
        <p:spPr>
          <a:xfrm>
            <a:off x="6346371" y="6095731"/>
            <a:ext cx="1850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  <a:endParaRPr lang="fr-F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53C16-4791-49F7-B6FC-64C22E585D92}"/>
              </a:ext>
            </a:extLst>
          </p:cNvPr>
          <p:cNvSpPr txBox="1"/>
          <p:nvPr/>
        </p:nvSpPr>
        <p:spPr>
          <a:xfrm>
            <a:off x="9974036" y="6095731"/>
            <a:ext cx="1850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</a:p>
          <a:p>
            <a:pPr algn="ctr"/>
            <a:r>
              <a:rPr lang="fr-FR" sz="1400"/>
              <a:t>.</a:t>
            </a:r>
            <a:endParaRPr lang="fr-FR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F910CA-D111-46EB-87BB-529066B593EF}"/>
              </a:ext>
            </a:extLst>
          </p:cNvPr>
          <p:cNvCxnSpPr/>
          <p:nvPr/>
        </p:nvCxnSpPr>
        <p:spPr>
          <a:xfrm>
            <a:off x="5926931" y="885047"/>
            <a:ext cx="0" cy="734203"/>
          </a:xfrm>
          <a:prstGeom prst="straightConnector1">
            <a:avLst/>
          </a:prstGeom>
          <a:ln w="28575">
            <a:solidFill>
              <a:srgbClr val="EC5E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F959C5-0D22-4512-B202-D0DAD219D509}"/>
              </a:ext>
            </a:extLst>
          </p:cNvPr>
          <p:cNvCxnSpPr/>
          <p:nvPr/>
        </p:nvCxnSpPr>
        <p:spPr>
          <a:xfrm>
            <a:off x="6615112" y="885047"/>
            <a:ext cx="0" cy="734203"/>
          </a:xfrm>
          <a:prstGeom prst="straightConnector1">
            <a:avLst/>
          </a:prstGeom>
          <a:ln w="28575">
            <a:solidFill>
              <a:srgbClr val="EC5E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A95E72-B78F-4186-A342-60278C9EE2B0}"/>
              </a:ext>
            </a:extLst>
          </p:cNvPr>
          <p:cNvSpPr txBox="1"/>
          <p:nvPr/>
        </p:nvSpPr>
        <p:spPr>
          <a:xfrm>
            <a:off x="5425281" y="346244"/>
            <a:ext cx="100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3964A7-37C2-4422-99DE-D63A44521188}"/>
              </a:ext>
            </a:extLst>
          </p:cNvPr>
          <p:cNvSpPr txBox="1"/>
          <p:nvPr/>
        </p:nvSpPr>
        <p:spPr>
          <a:xfrm>
            <a:off x="6113462" y="33066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Eudoxus Sans Medium" pitchFamily="2" charset="0"/>
                <a:cs typeface="Eudoxus Sans Medium" pitchFamily="2" charset="0"/>
              </a:rPr>
              <a:t>prev</a:t>
            </a:r>
            <a:endParaRPr lang="fr-FR" sz="24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2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/>
              <p:nvPr/>
            </p:nvSpPr>
            <p:spPr>
              <a:xfrm>
                <a:off x="653004" y="2690336"/>
                <a:ext cx="10885993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4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4800" b="0" i="1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sz="4800" b="0"/>
                  <a:t>          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𝑙𝑖𝑠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e>
                    </m:d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4" y="2690336"/>
                <a:ext cx="10885993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68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/>
              <p:nvPr/>
            </p:nvSpPr>
            <p:spPr>
              <a:xfrm>
                <a:off x="3668380" y="2967335"/>
                <a:ext cx="485524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80" y="2967335"/>
                <a:ext cx="485524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307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/>
              <p:nvPr/>
            </p:nvSpPr>
            <p:spPr>
              <a:xfrm>
                <a:off x="332153" y="3090446"/>
                <a:ext cx="292798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3" y="3090446"/>
                <a:ext cx="292798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/>
              <p:nvPr/>
            </p:nvSpPr>
            <p:spPr>
              <a:xfrm>
                <a:off x="3746936" y="4456761"/>
                <a:ext cx="535127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36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36" y="4456761"/>
                <a:ext cx="5351272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DE1124F-8DFF-4FC8-844E-D2D60F2135BE}"/>
              </a:ext>
            </a:extLst>
          </p:cNvPr>
          <p:cNvSpPr/>
          <p:nvPr/>
        </p:nvSpPr>
        <p:spPr>
          <a:xfrm>
            <a:off x="3260134" y="1393371"/>
            <a:ext cx="397466" cy="4071258"/>
          </a:xfrm>
          <a:prstGeom prst="leftBrace">
            <a:avLst>
              <a:gd name="adj1" fmla="val 8501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/>
              <p:nvPr/>
            </p:nvSpPr>
            <p:spPr>
              <a:xfrm>
                <a:off x="3746936" y="1477909"/>
                <a:ext cx="84959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36" y="1477909"/>
                <a:ext cx="84959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/>
              <p:nvPr/>
            </p:nvSpPr>
            <p:spPr>
              <a:xfrm>
                <a:off x="9665796" y="1662575"/>
                <a:ext cx="25262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96" y="1662575"/>
                <a:ext cx="2526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/>
              <p:nvPr/>
            </p:nvSpPr>
            <p:spPr>
              <a:xfrm>
                <a:off x="9765663" y="4733760"/>
                <a:ext cx="23264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663" y="4733760"/>
                <a:ext cx="23264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/>
              <p:nvPr/>
            </p:nvSpPr>
            <p:spPr>
              <a:xfrm>
                <a:off x="3790479" y="3152001"/>
                <a:ext cx="3259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79" y="3152001"/>
                <a:ext cx="325980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/>
              <p:nvPr/>
            </p:nvSpPr>
            <p:spPr>
              <a:xfrm>
                <a:off x="8660520" y="3152001"/>
                <a:ext cx="35314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520" y="3152001"/>
                <a:ext cx="353148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65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/>
              <p:nvPr/>
            </p:nvSpPr>
            <p:spPr>
              <a:xfrm>
                <a:off x="5758542" y="5141204"/>
                <a:ext cx="1170104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2" y="5141204"/>
                <a:ext cx="1170104" cy="221131"/>
              </a:xfrm>
              <a:prstGeom prst="rect">
                <a:avLst/>
              </a:prstGeom>
              <a:blipFill>
                <a:blip r:embed="rId2"/>
                <a:stretch>
                  <a:fillRect l="-27083" r="-11458" b="-702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/>
              <p:nvPr/>
            </p:nvSpPr>
            <p:spPr>
              <a:xfrm>
                <a:off x="7417474" y="5898075"/>
                <a:ext cx="29778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474" y="5898075"/>
                <a:ext cx="2977866" cy="615553"/>
              </a:xfrm>
              <a:prstGeom prst="rect">
                <a:avLst/>
              </a:prstGeom>
              <a:blipFill>
                <a:blip r:embed="rId3"/>
                <a:stretch>
                  <a:fillRect l="-1639" b="-16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DE1124F-8DFF-4FC8-844E-D2D60F2135BE}"/>
              </a:ext>
            </a:extLst>
          </p:cNvPr>
          <p:cNvSpPr/>
          <p:nvPr/>
        </p:nvSpPr>
        <p:spPr>
          <a:xfrm>
            <a:off x="7154572" y="4201109"/>
            <a:ext cx="220177" cy="2255275"/>
          </a:xfrm>
          <a:prstGeom prst="leftBrace">
            <a:avLst>
              <a:gd name="adj1" fmla="val 8501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/>
              <p:nvPr/>
            </p:nvSpPr>
            <p:spPr>
              <a:xfrm>
                <a:off x="7432727" y="4247939"/>
                <a:ext cx="4536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27" y="4247939"/>
                <a:ext cx="4536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/>
              <p:nvPr/>
            </p:nvSpPr>
            <p:spPr>
              <a:xfrm>
                <a:off x="10896989" y="4350235"/>
                <a:ext cx="1011398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989" y="4350235"/>
                <a:ext cx="1011398" cy="221131"/>
              </a:xfrm>
              <a:prstGeom prst="rect">
                <a:avLst/>
              </a:prstGeom>
              <a:blipFill>
                <a:blip r:embed="rId5"/>
                <a:stretch>
                  <a:fillRect l="-30909" r="-16970" b="-86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/>
              <p:nvPr/>
            </p:nvSpPr>
            <p:spPr>
              <a:xfrm>
                <a:off x="10938822" y="6051519"/>
                <a:ext cx="927737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22" y="6051519"/>
                <a:ext cx="927737" cy="221131"/>
              </a:xfrm>
              <a:prstGeom prst="rect">
                <a:avLst/>
              </a:prstGeom>
              <a:blipFill>
                <a:blip r:embed="rId6"/>
                <a:stretch>
                  <a:fillRect l="-28105" r="-13725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/>
              <p:nvPr/>
            </p:nvSpPr>
            <p:spPr>
              <a:xfrm>
                <a:off x="7699573" y="5175303"/>
                <a:ext cx="1303337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573" y="5175303"/>
                <a:ext cx="1303337" cy="221131"/>
              </a:xfrm>
              <a:prstGeom prst="rect">
                <a:avLst/>
              </a:prstGeom>
              <a:blipFill>
                <a:blip r:embed="rId7"/>
                <a:stretch>
                  <a:fillRect l="-25701" r="-7009" b="-7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/>
              <p:nvPr/>
            </p:nvSpPr>
            <p:spPr>
              <a:xfrm>
                <a:off x="10419491" y="5175303"/>
                <a:ext cx="1409525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91" y="5175303"/>
                <a:ext cx="1409525" cy="221131"/>
              </a:xfrm>
              <a:prstGeom prst="rect">
                <a:avLst/>
              </a:prstGeom>
              <a:blipFill>
                <a:blip r:embed="rId8"/>
                <a:stretch>
                  <a:fillRect l="-27273" r="-15152" b="-86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D379981A-1340-40C0-83E4-9D13030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5" y="241887"/>
            <a:ext cx="8225329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600">
                <a:solidFill>
                  <a:srgbClr val="FFFF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4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/>
              <p:nvPr/>
            </p:nvSpPr>
            <p:spPr>
              <a:xfrm>
                <a:off x="5758542" y="5141204"/>
                <a:ext cx="1170104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F4C479-6863-4B48-9ABD-210BA5FF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42" y="5141204"/>
                <a:ext cx="1170104" cy="221131"/>
              </a:xfrm>
              <a:prstGeom prst="rect">
                <a:avLst/>
              </a:prstGeom>
              <a:blipFill>
                <a:blip r:embed="rId2"/>
                <a:stretch>
                  <a:fillRect l="-27083" r="-11458" b="-702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/>
              <p:nvPr/>
            </p:nvSpPr>
            <p:spPr>
              <a:xfrm>
                <a:off x="7417474" y="5898075"/>
                <a:ext cx="297786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sz="20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514D95-1EEA-4AF2-93A1-BD92113DB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474" y="5898075"/>
                <a:ext cx="2977866" cy="615553"/>
              </a:xfrm>
              <a:prstGeom prst="rect">
                <a:avLst/>
              </a:prstGeom>
              <a:blipFill>
                <a:blip r:embed="rId3"/>
                <a:stretch>
                  <a:fillRect l="-1639" b="-168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FDE1124F-8DFF-4FC8-844E-D2D60F2135BE}"/>
              </a:ext>
            </a:extLst>
          </p:cNvPr>
          <p:cNvSpPr/>
          <p:nvPr/>
        </p:nvSpPr>
        <p:spPr>
          <a:xfrm>
            <a:off x="7154572" y="4201109"/>
            <a:ext cx="220177" cy="2255275"/>
          </a:xfrm>
          <a:prstGeom prst="leftBrace">
            <a:avLst>
              <a:gd name="adj1" fmla="val 85019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/>
              <p:nvPr/>
            </p:nvSpPr>
            <p:spPr>
              <a:xfrm>
                <a:off x="7432727" y="4247939"/>
                <a:ext cx="4536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7BB7A-F3A3-4E7E-BB35-987D239C8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727" y="4247939"/>
                <a:ext cx="45364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/>
              <p:nvPr/>
            </p:nvSpPr>
            <p:spPr>
              <a:xfrm>
                <a:off x="10896989" y="4350235"/>
                <a:ext cx="1011398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DCB7E0-1F59-439F-BD61-5BC9F52B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989" y="4350235"/>
                <a:ext cx="1011398" cy="221131"/>
              </a:xfrm>
              <a:prstGeom prst="rect">
                <a:avLst/>
              </a:prstGeom>
              <a:blipFill>
                <a:blip r:embed="rId5"/>
                <a:stretch>
                  <a:fillRect l="-30909" r="-16970" b="-86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/>
              <p:nvPr/>
            </p:nvSpPr>
            <p:spPr>
              <a:xfrm>
                <a:off x="10938822" y="6051519"/>
                <a:ext cx="927737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EA1817-D87F-4C03-8C44-F94168359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22" y="6051519"/>
                <a:ext cx="927737" cy="221131"/>
              </a:xfrm>
              <a:prstGeom prst="rect">
                <a:avLst/>
              </a:prstGeom>
              <a:blipFill>
                <a:blip r:embed="rId6"/>
                <a:stretch>
                  <a:fillRect l="-28105" r="-13725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/>
              <p:nvPr/>
            </p:nvSpPr>
            <p:spPr>
              <a:xfrm>
                <a:off x="7699573" y="5175303"/>
                <a:ext cx="1303337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𝑝𝑟𝑒𝑣</m:t>
                          </m:r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F6E96-2F92-475F-8DEB-21E2086B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573" y="5175303"/>
                <a:ext cx="1303337" cy="221131"/>
              </a:xfrm>
              <a:prstGeom prst="rect">
                <a:avLst/>
              </a:prstGeom>
              <a:blipFill>
                <a:blip r:embed="rId7"/>
                <a:stretch>
                  <a:fillRect l="-25701" r="-7009" b="-7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/>
              <p:nvPr/>
            </p:nvSpPr>
            <p:spPr>
              <a:xfrm>
                <a:off x="10419491" y="5175303"/>
                <a:ext cx="1409525" cy="221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59115E-5A9D-49BF-858B-99C7ED92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9491" y="5175303"/>
                <a:ext cx="1409525" cy="221131"/>
              </a:xfrm>
              <a:prstGeom prst="rect">
                <a:avLst/>
              </a:prstGeom>
              <a:blipFill>
                <a:blip r:embed="rId8"/>
                <a:stretch>
                  <a:fillRect l="-27273" r="-15152" b="-86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D379981A-1340-40C0-83E4-9D13030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5" y="241887"/>
            <a:ext cx="8225329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600">
                <a:solidFill>
                  <a:srgbClr val="FFFF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B679C-A6BA-46CB-A328-83B77B738CF3}"/>
              </a:ext>
            </a:extLst>
          </p:cNvPr>
          <p:cNvSpPr/>
          <p:nvPr/>
        </p:nvSpPr>
        <p:spPr bwMode="auto">
          <a:xfrm>
            <a:off x="4148138" y="2705099"/>
            <a:ext cx="576262" cy="347663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01A71-4D3B-49F7-87DD-17BE5F6D68E2}"/>
              </a:ext>
            </a:extLst>
          </p:cNvPr>
          <p:cNvSpPr/>
          <p:nvPr/>
        </p:nvSpPr>
        <p:spPr bwMode="auto">
          <a:xfrm>
            <a:off x="3787032" y="3105149"/>
            <a:ext cx="576262" cy="347663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6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D379981A-1340-40C0-83E4-9D13030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35" y="241887"/>
            <a:ext cx="8225329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600">
                <a:solidFill>
                  <a:srgbClr val="FFFF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4B679C-A6BA-46CB-A328-83B77B738CF3}"/>
              </a:ext>
            </a:extLst>
          </p:cNvPr>
          <p:cNvSpPr/>
          <p:nvPr/>
        </p:nvSpPr>
        <p:spPr bwMode="auto">
          <a:xfrm>
            <a:off x="4148138" y="2705099"/>
            <a:ext cx="576262" cy="347663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901A71-4D3B-49F7-87DD-17BE5F6D68E2}"/>
              </a:ext>
            </a:extLst>
          </p:cNvPr>
          <p:cNvSpPr/>
          <p:nvPr/>
        </p:nvSpPr>
        <p:spPr bwMode="auto">
          <a:xfrm>
            <a:off x="3787032" y="3105149"/>
            <a:ext cx="576262" cy="347663"/>
          </a:xfrm>
          <a:prstGeom prst="rect">
            <a:avLst/>
          </a:prstGeom>
          <a:solidFill>
            <a:srgbClr val="33CCFF">
              <a:alpha val="20000"/>
            </a:srgbClr>
          </a:solidFill>
          <a:ln w="2857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EABFC6-DB32-4B04-BF26-DF841473C884}"/>
                  </a:ext>
                </a:extLst>
              </p:cNvPr>
              <p:cNvSpPr txBox="1"/>
              <p:nvPr/>
            </p:nvSpPr>
            <p:spPr>
              <a:xfrm>
                <a:off x="1300716" y="4146309"/>
                <a:ext cx="9590574" cy="1769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1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11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5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115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115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15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115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115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EABFC6-DB32-4B04-BF26-DF841473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16" y="4146309"/>
                <a:ext cx="9590574" cy="176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26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/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7386AD-B4D7-4649-A202-90544563DDB9}"/>
              </a:ext>
            </a:extLst>
          </p:cNvPr>
          <p:cNvSpPr/>
          <p:nvPr/>
        </p:nvSpPr>
        <p:spPr bwMode="auto">
          <a:xfrm>
            <a:off x="7137791" y="4905829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lis(0,prev)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C5CDCE8-1C46-4632-B0BB-F0B6C89BBA81}"/>
              </a:ext>
            </a:extLst>
          </p:cNvPr>
          <p:cNvSpPr/>
          <p:nvPr/>
        </p:nvSpPr>
        <p:spPr bwMode="auto">
          <a:xfrm>
            <a:off x="7137791" y="3962400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lis(1,prev)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0B84CED-5E9A-4E09-9122-EC5FD86BF7CA}"/>
              </a:ext>
            </a:extLst>
          </p:cNvPr>
          <p:cNvSpPr/>
          <p:nvPr/>
        </p:nvSpPr>
        <p:spPr bwMode="auto">
          <a:xfrm>
            <a:off x="7137791" y="3018971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lis(2,prev)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0CB582C-72C7-4A66-A6AA-ADF22102BF2B}"/>
              </a:ext>
            </a:extLst>
          </p:cNvPr>
          <p:cNvSpPr/>
          <p:nvPr/>
        </p:nvSpPr>
        <p:spPr bwMode="auto">
          <a:xfrm>
            <a:off x="7137791" y="550182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lis(n,prev)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539C2-8F8D-4C39-9B84-DD0468D5706B}"/>
              </a:ext>
            </a:extLst>
          </p:cNvPr>
          <p:cNvSpPr txBox="1"/>
          <p:nvPr/>
        </p:nvSpPr>
        <p:spPr>
          <a:xfrm>
            <a:off x="8192797" y="1818642"/>
            <a:ext cx="6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  <a:endParaRPr lang="fr-FR" sz="24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4DEB535-7860-4959-A434-20BDA4FE6DF3}"/>
              </a:ext>
            </a:extLst>
          </p:cNvPr>
          <p:cNvSpPr/>
          <p:nvPr/>
        </p:nvSpPr>
        <p:spPr>
          <a:xfrm>
            <a:off x="10162659" y="550182"/>
            <a:ext cx="447674" cy="5757636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/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42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C15808-9505-4A7B-B43F-EC0ECB437AE6}"/>
              </a:ext>
            </a:extLst>
          </p:cNvPr>
          <p:cNvSpPr/>
          <p:nvPr/>
        </p:nvSpPr>
        <p:spPr bwMode="auto">
          <a:xfrm>
            <a:off x="5958840" y="1153886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282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7A6A102-CDFC-41CC-8E1C-0A2A0118A897}"/>
              </a:ext>
            </a:extLst>
          </p:cNvPr>
          <p:cNvSpPr/>
          <p:nvPr/>
        </p:nvSpPr>
        <p:spPr bwMode="auto">
          <a:xfrm>
            <a:off x="1016318" y="1764708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Longest increasing subsequence</a:t>
            </a:r>
            <a:endParaRPr lang="en-US" sz="80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8B0E-603E-457F-BBCE-21EA8C24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05" y="2462480"/>
            <a:ext cx="3785652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B151BB2-4BAF-4EAB-988D-298A0B2E0756}"/>
              </a:ext>
            </a:extLst>
          </p:cNvPr>
          <p:cNvSpPr/>
          <p:nvPr/>
        </p:nvSpPr>
        <p:spPr bwMode="auto">
          <a:xfrm>
            <a:off x="1016318" y="3483429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9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5F8215-DB13-4188-A86B-F2300D1574DC}"/>
              </a:ext>
            </a:extLst>
          </p:cNvPr>
          <p:cNvSpPr/>
          <p:nvPr/>
        </p:nvSpPr>
        <p:spPr bwMode="auto">
          <a:xfrm>
            <a:off x="1016318" y="1764708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0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E5662C-1582-448B-823C-76695B1BAFE9}"/>
              </a:ext>
            </a:extLst>
          </p:cNvPr>
          <p:cNvSpPr/>
          <p:nvPr/>
        </p:nvSpPr>
        <p:spPr bwMode="auto">
          <a:xfrm>
            <a:off x="5958840" y="1203337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7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AD363A-1D23-4A55-82C9-8DDC6A56B945}"/>
              </a:ext>
            </a:extLst>
          </p:cNvPr>
          <p:cNvSpPr/>
          <p:nvPr/>
        </p:nvSpPr>
        <p:spPr bwMode="auto">
          <a:xfrm>
            <a:off x="7075690" y="1789513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1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41011-900A-4AB7-BC48-BDEC2AAD93E4}"/>
              </a:ext>
            </a:extLst>
          </p:cNvPr>
          <p:cNvSpPr/>
          <p:nvPr/>
        </p:nvSpPr>
        <p:spPr bwMode="auto">
          <a:xfrm>
            <a:off x="3922004" y="3525744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6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41011-900A-4AB7-BC48-BDEC2AAD93E4}"/>
              </a:ext>
            </a:extLst>
          </p:cNvPr>
          <p:cNvSpPr/>
          <p:nvPr/>
        </p:nvSpPr>
        <p:spPr bwMode="auto">
          <a:xfrm>
            <a:off x="3970407" y="5232843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5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41011-900A-4AB7-BC48-BDEC2AAD93E4}"/>
              </a:ext>
            </a:extLst>
          </p:cNvPr>
          <p:cNvSpPr/>
          <p:nvPr/>
        </p:nvSpPr>
        <p:spPr bwMode="auto">
          <a:xfrm>
            <a:off x="3922004" y="3525744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7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41011-900A-4AB7-BC48-BDEC2AAD93E4}"/>
              </a:ext>
            </a:extLst>
          </p:cNvPr>
          <p:cNvSpPr/>
          <p:nvPr/>
        </p:nvSpPr>
        <p:spPr bwMode="auto">
          <a:xfrm>
            <a:off x="7276455" y="2890106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3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EF78E9-CF0A-440A-ACDE-3B8F316A83A9}"/>
              </a:ext>
            </a:extLst>
          </p:cNvPr>
          <p:cNvSpPr/>
          <p:nvPr/>
        </p:nvSpPr>
        <p:spPr bwMode="auto">
          <a:xfrm>
            <a:off x="7298228" y="3562801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5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EF78E9-CF0A-440A-ACDE-3B8F316A83A9}"/>
              </a:ext>
            </a:extLst>
          </p:cNvPr>
          <p:cNvSpPr/>
          <p:nvPr/>
        </p:nvSpPr>
        <p:spPr bwMode="auto">
          <a:xfrm>
            <a:off x="5958840" y="5232843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4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88845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Given an array arr, find the length of the longest subsequence where elements are strictly increasing</a:t>
            </a:r>
            <a:endParaRPr lang="en-US" sz="54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68C07-1333-45E7-8EA9-47A700F07A5E}"/>
                  </a:ext>
                </a:extLst>
              </p:cNvPr>
              <p:cNvSpPr txBox="1"/>
              <p:nvPr/>
            </p:nvSpPr>
            <p:spPr>
              <a:xfrm>
                <a:off x="9334500" y="143202"/>
                <a:ext cx="33219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 Medium" pitchFamily="2" charset="0"/>
                            </a:rPr>
                            <m:t>𝑎𝑟𝑟</m:t>
                          </m:r>
                        </m:e>
                      </m:d>
                      <m:r>
                        <a:rPr lang="fr-F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 Medium" pitchFamily="2" charset="0"/>
                        </a:rPr>
                        <m:t>≥1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  <a:latin typeface="Inter" panose="020B0502030000000004" pitchFamily="34" charset="0"/>
                  <a:ea typeface="Inter" panose="020B0502030000000004" pitchFamily="34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68C07-1333-45E7-8EA9-47A700F0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0" y="143202"/>
                <a:ext cx="332195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989478-7621-419C-91BF-A4E61C7B5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405" y="2462480"/>
            <a:ext cx="3785652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8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EF78E9-CF0A-440A-ACDE-3B8F316A83A9}"/>
              </a:ext>
            </a:extLst>
          </p:cNvPr>
          <p:cNvSpPr/>
          <p:nvPr/>
        </p:nvSpPr>
        <p:spPr bwMode="auto">
          <a:xfrm>
            <a:off x="7298228" y="3562801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7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EF78E9-CF0A-440A-ACDE-3B8F316A83A9}"/>
              </a:ext>
            </a:extLst>
          </p:cNvPr>
          <p:cNvSpPr/>
          <p:nvPr/>
        </p:nvSpPr>
        <p:spPr bwMode="auto">
          <a:xfrm>
            <a:off x="7922846" y="5232843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1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4EF78E9-CF0A-440A-ACDE-3B8F316A83A9}"/>
              </a:ext>
            </a:extLst>
          </p:cNvPr>
          <p:cNvSpPr/>
          <p:nvPr/>
        </p:nvSpPr>
        <p:spPr bwMode="auto">
          <a:xfrm>
            <a:off x="7298228" y="3562801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9740A1-D511-4D8B-8BBE-BED06DDC9FA9}"/>
              </a:ext>
            </a:extLst>
          </p:cNvPr>
          <p:cNvSpPr/>
          <p:nvPr/>
        </p:nvSpPr>
        <p:spPr bwMode="auto">
          <a:xfrm>
            <a:off x="7276457" y="2882376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2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8353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7710041" y="2468447"/>
            <a:ext cx="1130509" cy="1723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675874-7D19-4D3F-8E4A-7D6E335A8F82}"/>
              </a:ext>
            </a:extLst>
          </p:cNvPr>
          <p:cNvSpPr/>
          <p:nvPr/>
        </p:nvSpPr>
        <p:spPr bwMode="auto">
          <a:xfrm>
            <a:off x="9191036" y="3554875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5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8353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7710041" y="2468447"/>
            <a:ext cx="1130509" cy="1723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A07934-C5BB-413A-86DF-991867B44B04}"/>
              </a:ext>
            </a:extLst>
          </p:cNvPr>
          <p:cNvSpPr txBox="1"/>
          <p:nvPr/>
        </p:nvSpPr>
        <p:spPr>
          <a:xfrm>
            <a:off x="8729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675874-7D19-4D3F-8E4A-7D6E335A8F82}"/>
              </a:ext>
            </a:extLst>
          </p:cNvPr>
          <p:cNvSpPr/>
          <p:nvPr/>
        </p:nvSpPr>
        <p:spPr bwMode="auto">
          <a:xfrm>
            <a:off x="7276454" y="2901443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38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8353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7D9F46-7A1C-4E83-9328-B82AC8B1D230}"/>
              </a:ext>
            </a:extLst>
          </p:cNvPr>
          <p:cNvSpPr/>
          <p:nvPr/>
        </p:nvSpPr>
        <p:spPr bwMode="auto">
          <a:xfrm>
            <a:off x="1025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7710041" y="2468447"/>
            <a:ext cx="1130509" cy="1723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B969BE-49CA-4021-B789-3703B3A66CF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8662541" y="1515947"/>
            <a:ext cx="1130509" cy="3628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A07934-C5BB-413A-86DF-991867B44B04}"/>
              </a:ext>
            </a:extLst>
          </p:cNvPr>
          <p:cNvSpPr txBox="1"/>
          <p:nvPr/>
        </p:nvSpPr>
        <p:spPr>
          <a:xfrm>
            <a:off x="8729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677B26-339C-45CA-9709-C573FF6A3296}"/>
              </a:ext>
            </a:extLst>
          </p:cNvPr>
          <p:cNvSpPr/>
          <p:nvPr/>
        </p:nvSpPr>
        <p:spPr bwMode="auto">
          <a:xfrm>
            <a:off x="11074633" y="3538561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05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8353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7D9F46-7A1C-4E83-9328-B82AC8B1D230}"/>
              </a:ext>
            </a:extLst>
          </p:cNvPr>
          <p:cNvSpPr/>
          <p:nvPr/>
        </p:nvSpPr>
        <p:spPr bwMode="auto">
          <a:xfrm>
            <a:off x="1025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7710041" y="2468447"/>
            <a:ext cx="1130509" cy="1723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B969BE-49CA-4021-B789-3703B3A66CF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8662541" y="1515947"/>
            <a:ext cx="1130509" cy="3628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A07934-C5BB-413A-86DF-991867B44B04}"/>
              </a:ext>
            </a:extLst>
          </p:cNvPr>
          <p:cNvSpPr txBox="1"/>
          <p:nvPr/>
        </p:nvSpPr>
        <p:spPr>
          <a:xfrm>
            <a:off x="8729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D92510-B58E-4BAA-AF75-762D2F00E387}"/>
              </a:ext>
            </a:extLst>
          </p:cNvPr>
          <p:cNvSpPr txBox="1"/>
          <p:nvPr/>
        </p:nvSpPr>
        <p:spPr>
          <a:xfrm>
            <a:off x="10634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2F132F-E305-4957-951D-D6255BD57DA0}"/>
              </a:ext>
            </a:extLst>
          </p:cNvPr>
          <p:cNvSpPr/>
          <p:nvPr/>
        </p:nvSpPr>
        <p:spPr bwMode="auto">
          <a:xfrm>
            <a:off x="7292205" y="2890106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647800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647800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6630064" y="2159152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3683454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644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8353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7D9F46-7A1C-4E83-9328-B82AC8B1D230}"/>
              </a:ext>
            </a:extLst>
          </p:cNvPr>
          <p:cNvSpPr/>
          <p:nvPr/>
        </p:nvSpPr>
        <p:spPr bwMode="auto">
          <a:xfrm>
            <a:off x="10258425" y="3895383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5588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368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7493454" y="5631614"/>
            <a:ext cx="1567102" cy="60572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1431351" y="2764874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467005" y="4501105"/>
            <a:ext cx="0" cy="1130509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stCxn id="11" idx="2"/>
            <a:endCxn id="28" idx="0"/>
          </p:cNvCxnSpPr>
          <p:nvPr/>
        </p:nvCxnSpPr>
        <p:spPr>
          <a:xfrm rot="16200000" flipH="1">
            <a:off x="6210473" y="956009"/>
            <a:ext cx="1088669" cy="1317615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3219342" y="-717507"/>
            <a:ext cx="1088669" cy="46646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6757542" y="3239309"/>
            <a:ext cx="1130509" cy="18163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7710041" y="2468447"/>
            <a:ext cx="1130509" cy="1723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B969BE-49CA-4021-B789-3703B3A66CF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8662541" y="1515947"/>
            <a:ext cx="1130509" cy="36283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375056" y="1856823"/>
            <a:ext cx="1130509" cy="29466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6236737" y="4636374"/>
            <a:ext cx="1130509" cy="85997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7189236" y="4543844"/>
            <a:ext cx="1130509" cy="104502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444BECA-92DF-436D-BF6D-820D114039EF}"/>
              </a:ext>
            </a:extLst>
          </p:cNvPr>
          <p:cNvSpPr txBox="1"/>
          <p:nvPr/>
        </p:nvSpPr>
        <p:spPr>
          <a:xfrm>
            <a:off x="1009650" y="3289661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30E8F9-3B94-412D-8130-673CD958DB9D}"/>
              </a:ext>
            </a:extLst>
          </p:cNvPr>
          <p:cNvSpPr txBox="1"/>
          <p:nvPr/>
        </p:nvSpPr>
        <p:spPr>
          <a:xfrm>
            <a:off x="100965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9C4D8CA-B2F5-4487-9BB6-010DB40656B5}"/>
              </a:ext>
            </a:extLst>
          </p:cNvPr>
          <p:cNvSpPr txBox="1"/>
          <p:nvPr/>
        </p:nvSpPr>
        <p:spPr>
          <a:xfrm>
            <a:off x="7350010" y="1594092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3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7275EF-6B73-4E78-BDA3-5B3AD8C3433D}"/>
              </a:ext>
            </a:extLst>
          </p:cNvPr>
          <p:cNvSpPr txBox="1"/>
          <p:nvPr/>
        </p:nvSpPr>
        <p:spPr>
          <a:xfrm>
            <a:off x="4031677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9EDBBA-7C30-43D3-AEE6-60132D388447}"/>
              </a:ext>
            </a:extLst>
          </p:cNvPr>
          <p:cNvSpPr txBox="1"/>
          <p:nvPr/>
        </p:nvSpPr>
        <p:spPr>
          <a:xfrm>
            <a:off x="5962311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4FA7D1-8357-4ADA-8D24-A78AD7070786}"/>
              </a:ext>
            </a:extLst>
          </p:cNvPr>
          <p:cNvSpPr txBox="1"/>
          <p:nvPr/>
        </p:nvSpPr>
        <p:spPr>
          <a:xfrm>
            <a:off x="8205209" y="5108393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59066D-A720-43D8-A0CF-6E097E628395}"/>
              </a:ext>
            </a:extLst>
          </p:cNvPr>
          <p:cNvSpPr txBox="1"/>
          <p:nvPr/>
        </p:nvSpPr>
        <p:spPr>
          <a:xfrm>
            <a:off x="4057058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52535DB-E75C-4D2F-BC64-37F31FCBD58C}"/>
              </a:ext>
            </a:extLst>
          </p:cNvPr>
          <p:cNvSpPr txBox="1"/>
          <p:nvPr/>
        </p:nvSpPr>
        <p:spPr>
          <a:xfrm>
            <a:off x="6822030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2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A07934-C5BB-413A-86DF-991867B44B04}"/>
              </a:ext>
            </a:extLst>
          </p:cNvPr>
          <p:cNvSpPr txBox="1"/>
          <p:nvPr/>
        </p:nvSpPr>
        <p:spPr>
          <a:xfrm>
            <a:off x="8729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9D92510-B58E-4BAA-AF75-762D2F00E387}"/>
              </a:ext>
            </a:extLst>
          </p:cNvPr>
          <p:cNvSpPr txBox="1"/>
          <p:nvPr/>
        </p:nvSpPr>
        <p:spPr>
          <a:xfrm>
            <a:off x="10634216" y="3430425"/>
            <a:ext cx="51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1</a:t>
            </a:r>
            <a:endParaRPr lang="fr-FR" sz="2800" dirty="0">
              <a:solidFill>
                <a:srgbClr val="33CCFF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C16983A-A178-46B3-BEF1-B3D1EC46DA5D}"/>
              </a:ext>
            </a:extLst>
          </p:cNvPr>
          <p:cNvSpPr/>
          <p:nvPr/>
        </p:nvSpPr>
        <p:spPr bwMode="auto">
          <a:xfrm>
            <a:off x="5958840" y="1203337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2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62B605E-FF73-4BF1-AECE-AD26814F3F96}"/>
              </a:ext>
            </a:extLst>
          </p:cNvPr>
          <p:cNvCxnSpPr>
            <a:cxnSpLocks/>
            <a:stCxn id="11" idx="2"/>
            <a:endCxn id="77" idx="3"/>
          </p:cNvCxnSpPr>
          <p:nvPr/>
        </p:nvCxnSpPr>
        <p:spPr>
          <a:xfrm rot="16200000" flipH="1">
            <a:off x="6923898" y="242584"/>
            <a:ext cx="1712875" cy="3368671"/>
          </a:xfrm>
          <a:prstGeom prst="bentConnector4">
            <a:avLst>
              <a:gd name="adj1" fmla="val 33192"/>
              <a:gd name="adj2" fmla="val 99031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451BD-EC0D-4383-AED5-41835E020129}"/>
              </a:ext>
            </a:extLst>
          </p:cNvPr>
          <p:cNvSpPr/>
          <p:nvPr/>
        </p:nvSpPr>
        <p:spPr bwMode="auto">
          <a:xfrm>
            <a:off x="5021036" y="239486"/>
            <a:ext cx="2149928" cy="830997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lis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0558B-AAD1-4839-986D-4D478295C898}"/>
              </a:ext>
            </a:extLst>
          </p:cNvPr>
          <p:cNvSpPr/>
          <p:nvPr/>
        </p:nvSpPr>
        <p:spPr bwMode="auto">
          <a:xfrm>
            <a:off x="196351" y="2229360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C1C658-201E-435C-8102-8A1AA3393D32}"/>
              </a:ext>
            </a:extLst>
          </p:cNvPr>
          <p:cNvSpPr txBox="1"/>
          <p:nvPr/>
        </p:nvSpPr>
        <p:spPr>
          <a:xfrm>
            <a:off x="96158" y="63473"/>
            <a:ext cx="4447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20953-862D-4CA0-95AC-55E102D864C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4081F-E27C-4C79-8D69-5AFBF115AD0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41398-3CEC-4722-85BF-18D94B507FF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A8C33-DCF8-4E4F-88BA-B16C9A97B98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7D639-3845-44ED-AB3B-EB4B69029ACC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DE448-2FA7-4897-AEDC-9C47991FD2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F736E-AA60-46AD-972B-7F2187C39051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77C0E0-1D83-4802-855C-FCC3B908B09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52BDD5-8980-4630-BC2A-577D3C4B58B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CC887-8387-4C00-A458-E2BB0D4A246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1EE033-BD0E-445E-AE18-1681115D537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D38ADF-69CE-4011-987B-159F73A18F84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8E66C-619F-4E40-BABF-632F24BE0D4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DEE48C-07FC-4D88-94DE-4A4DEDF0D6FA}"/>
              </a:ext>
            </a:extLst>
          </p:cNvPr>
          <p:cNvSpPr/>
          <p:nvPr/>
        </p:nvSpPr>
        <p:spPr bwMode="auto">
          <a:xfrm>
            <a:off x="196351" y="3965591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495F5-AD77-46F0-8A52-C9AEF2F420F1}"/>
              </a:ext>
            </a:extLst>
          </p:cNvPr>
          <p:cNvSpPr/>
          <p:nvPr/>
        </p:nvSpPr>
        <p:spPr bwMode="auto">
          <a:xfrm>
            <a:off x="3472539" y="2229360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CA3E8-A7CC-41C9-AD9C-7D443433E191}"/>
              </a:ext>
            </a:extLst>
          </p:cNvPr>
          <p:cNvSpPr/>
          <p:nvPr/>
        </p:nvSpPr>
        <p:spPr bwMode="auto">
          <a:xfrm>
            <a:off x="1546625" y="3965591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05A16-0DCC-4E5D-9733-02C4D716F0D5}"/>
              </a:ext>
            </a:extLst>
          </p:cNvPr>
          <p:cNvSpPr/>
          <p:nvPr/>
        </p:nvSpPr>
        <p:spPr bwMode="auto">
          <a:xfrm>
            <a:off x="2866121" y="3965591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5BE606-C191-4643-855B-274736FB686C}"/>
              </a:ext>
            </a:extLst>
          </p:cNvPr>
          <p:cNvSpPr/>
          <p:nvPr/>
        </p:nvSpPr>
        <p:spPr bwMode="auto">
          <a:xfrm>
            <a:off x="4161687" y="3965591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7D9F46-7A1C-4E83-9328-B82AC8B1D230}"/>
              </a:ext>
            </a:extLst>
          </p:cNvPr>
          <p:cNvSpPr/>
          <p:nvPr/>
        </p:nvSpPr>
        <p:spPr bwMode="auto">
          <a:xfrm>
            <a:off x="5457253" y="3965591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406284-A337-47E0-A080-8CA9C6FB35A9}"/>
              </a:ext>
            </a:extLst>
          </p:cNvPr>
          <p:cNvSpPr/>
          <p:nvPr/>
        </p:nvSpPr>
        <p:spPr bwMode="auto">
          <a:xfrm>
            <a:off x="2870627" y="5074423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7C5ECE-98BB-4E07-854C-DC37E8DB77C7}"/>
              </a:ext>
            </a:extLst>
          </p:cNvPr>
          <p:cNvSpPr/>
          <p:nvPr/>
        </p:nvSpPr>
        <p:spPr bwMode="auto">
          <a:xfrm>
            <a:off x="1546625" y="5701822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4156-0927-422D-BF53-57ED2DBA65FB}"/>
              </a:ext>
            </a:extLst>
          </p:cNvPr>
          <p:cNvSpPr/>
          <p:nvPr/>
        </p:nvSpPr>
        <p:spPr bwMode="auto">
          <a:xfrm>
            <a:off x="2862602" y="5701822"/>
            <a:ext cx="1203824" cy="4653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A9916-ABEC-4942-8B7B-515295269848}"/>
              </a:ext>
            </a:extLst>
          </p:cNvPr>
          <p:cNvCxnSpPr>
            <a:cxnSpLocks/>
            <a:stCxn id="27" idx="0"/>
            <a:endCxn id="12" idx="2"/>
          </p:cNvCxnSpPr>
          <p:nvPr/>
        </p:nvCxnSpPr>
        <p:spPr>
          <a:xfrm flipV="1">
            <a:off x="798263" y="2694666"/>
            <a:ext cx="0" cy="1270925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D91C07-7162-498D-9377-AC0FFB36664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2148537" y="4430897"/>
            <a:ext cx="0" cy="1270925"/>
          </a:xfrm>
          <a:prstGeom prst="line">
            <a:avLst/>
          </a:prstGeom>
          <a:ln w="127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40C5B9-252B-4EDF-8FF2-6A93F6C8F852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 rot="5400000">
            <a:off x="4505788" y="639147"/>
            <a:ext cx="1158877" cy="2021549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4FD1048-63D5-470D-B52E-41A9F439008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2867694" y="-998947"/>
            <a:ext cx="1158877" cy="5297737"/>
          </a:xfrm>
          <a:prstGeom prst="bentConnector3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7DBEB13-EBE4-4E82-AC86-A0A99206E0A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5400000">
            <a:off x="3135780" y="3026919"/>
            <a:ext cx="1270925" cy="606418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9559074-BF5A-4437-AEC0-68254247C3AE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3783563" y="2985554"/>
            <a:ext cx="1270925" cy="689148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B969BE-49CA-4021-B789-3703B3A66CFC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4431346" y="2337771"/>
            <a:ext cx="1270925" cy="1984714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33CF20C4-E2A6-46C8-92A0-6C129FC516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2476032" y="2367171"/>
            <a:ext cx="1270925" cy="1925914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4606DB6-F4B0-4F81-90A1-02BA039E0A57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16200000" flipH="1">
            <a:off x="3148523" y="4750407"/>
            <a:ext cx="643526" cy="4506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1469A45-9ACF-4376-8EE8-17C592B832A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5400000">
            <a:off x="2830812" y="5064600"/>
            <a:ext cx="1270925" cy="351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C16983A-A178-46B3-BEF1-B3D1EC46DA5D}"/>
              </a:ext>
            </a:extLst>
          </p:cNvPr>
          <p:cNvSpPr/>
          <p:nvPr/>
        </p:nvSpPr>
        <p:spPr bwMode="auto">
          <a:xfrm>
            <a:off x="5958840" y="1203337"/>
            <a:ext cx="274320" cy="274320"/>
          </a:xfrm>
          <a:prstGeom prst="ellipse">
            <a:avLst/>
          </a:prstGeom>
          <a:solidFill>
            <a:srgbClr val="A5FDB9"/>
          </a:solidFill>
          <a:ln w="28575">
            <a:noFill/>
          </a:ln>
          <a:effectLst>
            <a:glow rad="139700">
              <a:srgbClr val="A5FDB9">
                <a:alpha val="40000"/>
              </a:srgb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BBD22-0550-4DF0-8017-7834CFEC4878}"/>
              </a:ext>
            </a:extLst>
          </p:cNvPr>
          <p:cNvSpPr txBox="1"/>
          <p:nvPr/>
        </p:nvSpPr>
        <p:spPr>
          <a:xfrm>
            <a:off x="7233100" y="2229360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0F9238-F9FF-4623-A9C7-CFD17373B989}"/>
              </a:ext>
            </a:extLst>
          </p:cNvPr>
          <p:cNvSpPr txBox="1"/>
          <p:nvPr/>
        </p:nvSpPr>
        <p:spPr>
          <a:xfrm>
            <a:off x="9529589" y="2229360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970F3FE-49AF-4DC8-8E31-FA88B22DCE8C}"/>
              </a:ext>
            </a:extLst>
          </p:cNvPr>
          <p:cNvSpPr txBox="1"/>
          <p:nvPr/>
        </p:nvSpPr>
        <p:spPr>
          <a:xfrm>
            <a:off x="7233100" y="3786018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82752A-3899-4C18-A08E-1E8A5F30D04F}"/>
              </a:ext>
            </a:extLst>
          </p:cNvPr>
          <p:cNvSpPr txBox="1"/>
          <p:nvPr/>
        </p:nvSpPr>
        <p:spPr>
          <a:xfrm>
            <a:off x="9529589" y="3786018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A2BFA46-0E7B-4DE6-B450-537DDDF48D89}"/>
              </a:ext>
            </a:extLst>
          </p:cNvPr>
          <p:cNvSpPr txBox="1"/>
          <p:nvPr/>
        </p:nvSpPr>
        <p:spPr>
          <a:xfrm>
            <a:off x="7233100" y="5147824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2D4F0BF-2FB4-47BD-941F-997C84705173}"/>
              </a:ext>
            </a:extLst>
          </p:cNvPr>
          <p:cNvSpPr txBox="1"/>
          <p:nvPr/>
        </p:nvSpPr>
        <p:spPr>
          <a:xfrm>
            <a:off x="9529589" y="5147824"/>
            <a:ext cx="22315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/>
              <a:t>...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93803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102561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4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4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4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  <a:p>
            <a:r>
              <a:rPr lang="en-US" sz="4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output: </a:t>
            </a:r>
            <a:r>
              <a:rPr lang="en-US" sz="4000">
                <a:solidFill>
                  <a:srgbClr val="00EFD1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5</a:t>
            </a:r>
          </a:p>
          <a:p>
            <a:r>
              <a:rPr lang="en-US" sz="4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explanation: 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 possible longest increasing subsequence is [</a:t>
            </a:r>
            <a:r>
              <a:rPr lang="en-US" sz="40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40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40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4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40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5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40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12</a:t>
            </a:r>
            <a:r>
              <a:rPr lang="en-US" sz="4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D98A393-8F9B-49E5-91BD-1DACD427B3D5}"/>
              </a:ext>
            </a:extLst>
          </p:cNvPr>
          <p:cNvSpPr/>
          <p:nvPr/>
        </p:nvSpPr>
        <p:spPr>
          <a:xfrm rot="16200000">
            <a:off x="8456041" y="2081911"/>
            <a:ext cx="201483" cy="2987993"/>
          </a:xfrm>
          <a:prstGeom prst="leftBrace">
            <a:avLst>
              <a:gd name="adj1" fmla="val 72626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D4FAD-6A88-4731-9C2B-6B1DDA3B70C0}"/>
                  </a:ext>
                </a:extLst>
              </p:cNvPr>
              <p:cNvSpPr txBox="1"/>
              <p:nvPr/>
            </p:nvSpPr>
            <p:spPr>
              <a:xfrm>
                <a:off x="8425104" y="3676649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3600" dirty="0">
                  <a:solidFill>
                    <a:srgbClr val="00EFD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D4FAD-6A88-4731-9C2B-6B1DDA3B7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04" y="3676649"/>
                <a:ext cx="5081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7CC68E-1118-4257-B40C-F94EDF422C54}"/>
              </a:ext>
            </a:extLst>
          </p:cNvPr>
          <p:cNvSpPr/>
          <p:nvPr/>
        </p:nvSpPr>
        <p:spPr bwMode="auto">
          <a:xfrm>
            <a:off x="134112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48CF1-7725-452B-8DE8-84863E994B07}"/>
              </a:ext>
            </a:extLst>
          </p:cNvPr>
          <p:cNvSpPr/>
          <p:nvPr/>
        </p:nvSpPr>
        <p:spPr bwMode="auto">
          <a:xfrm>
            <a:off x="207264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738FF-193E-434D-8D62-21F395EDA993}"/>
              </a:ext>
            </a:extLst>
          </p:cNvPr>
          <p:cNvSpPr/>
          <p:nvPr/>
        </p:nvSpPr>
        <p:spPr bwMode="auto">
          <a:xfrm>
            <a:off x="2804160" y="4940300"/>
            <a:ext cx="731520" cy="731520"/>
          </a:xfrm>
          <a:prstGeom prst="rect">
            <a:avLst/>
          </a:pr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FBFC5-324A-4B69-99B5-37B83C1DC842}"/>
              </a:ext>
            </a:extLst>
          </p:cNvPr>
          <p:cNvSpPr/>
          <p:nvPr/>
        </p:nvSpPr>
        <p:spPr bwMode="auto">
          <a:xfrm>
            <a:off x="353568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AB769-F2DA-4284-BCBB-8541545521DA}"/>
              </a:ext>
            </a:extLst>
          </p:cNvPr>
          <p:cNvSpPr/>
          <p:nvPr/>
        </p:nvSpPr>
        <p:spPr bwMode="auto">
          <a:xfrm>
            <a:off x="426720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3DC10-E1DC-4710-B0BF-1413623E2BFF}"/>
              </a:ext>
            </a:extLst>
          </p:cNvPr>
          <p:cNvSpPr/>
          <p:nvPr/>
        </p:nvSpPr>
        <p:spPr bwMode="auto">
          <a:xfrm>
            <a:off x="499872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2C6BE-3CF3-4182-AD92-993FB5243E18}"/>
              </a:ext>
            </a:extLst>
          </p:cNvPr>
          <p:cNvSpPr/>
          <p:nvPr/>
        </p:nvSpPr>
        <p:spPr bwMode="auto">
          <a:xfrm>
            <a:off x="5730240" y="4940300"/>
            <a:ext cx="731520" cy="731520"/>
          </a:xfrm>
          <a:prstGeom prst="rect">
            <a:avLst/>
          </a:pr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19E44-BD2F-40F4-8CF4-6B8AE5EEF2F5}"/>
              </a:ext>
            </a:extLst>
          </p:cNvPr>
          <p:cNvSpPr/>
          <p:nvPr/>
        </p:nvSpPr>
        <p:spPr bwMode="auto">
          <a:xfrm>
            <a:off x="646176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8059B-8FA6-45CB-AFBE-0596707D2E89}"/>
              </a:ext>
            </a:extLst>
          </p:cNvPr>
          <p:cNvSpPr/>
          <p:nvPr/>
        </p:nvSpPr>
        <p:spPr bwMode="auto">
          <a:xfrm>
            <a:off x="7193280" y="4940300"/>
            <a:ext cx="731520" cy="731520"/>
          </a:xfrm>
          <a:prstGeom prst="rect">
            <a:avLst/>
          </a:pr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21E40D-159D-4D41-82D1-CA83ACCD03A1}"/>
              </a:ext>
            </a:extLst>
          </p:cNvPr>
          <p:cNvSpPr/>
          <p:nvPr/>
        </p:nvSpPr>
        <p:spPr bwMode="auto">
          <a:xfrm>
            <a:off x="7924800" y="4940300"/>
            <a:ext cx="731520" cy="731520"/>
          </a:xfrm>
          <a:prstGeom prst="rect">
            <a:avLst/>
          </a:pr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927E37-93B7-4D0B-B230-3523F3F968D6}"/>
              </a:ext>
            </a:extLst>
          </p:cNvPr>
          <p:cNvSpPr/>
          <p:nvPr/>
        </p:nvSpPr>
        <p:spPr bwMode="auto">
          <a:xfrm>
            <a:off x="8656320" y="4940300"/>
            <a:ext cx="731520" cy="731520"/>
          </a:xfrm>
          <a:prstGeom prst="rect">
            <a:avLst/>
          </a:prstGeom>
          <a:solidFill>
            <a:srgbClr val="00EFD1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3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8DF77-85E5-4DD1-9400-3F9E6C4415EF}"/>
              </a:ext>
            </a:extLst>
          </p:cNvPr>
          <p:cNvSpPr/>
          <p:nvPr/>
        </p:nvSpPr>
        <p:spPr bwMode="auto">
          <a:xfrm>
            <a:off x="938784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38A6C8-C61F-4AF5-8180-F4EBB02B373D}"/>
              </a:ext>
            </a:extLst>
          </p:cNvPr>
          <p:cNvSpPr/>
          <p:nvPr/>
        </p:nvSpPr>
        <p:spPr bwMode="auto">
          <a:xfrm>
            <a:off x="10119360" y="4940300"/>
            <a:ext cx="731520" cy="731520"/>
          </a:xfrm>
          <a:prstGeom prst="rect">
            <a:avLst/>
          </a:prstGeom>
          <a:solidFill>
            <a:srgbClr val="343D46">
              <a:alpha val="30000"/>
            </a:srgbClr>
          </a:solidFill>
          <a:ln w="28575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>
                    <a:alpha val="30000"/>
                  </a:srgbClr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3600" dirty="0">
              <a:solidFill>
                <a:srgbClr val="F9AD57">
                  <a:alpha val="30000"/>
                </a:srgbClr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7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/>
              <p:nvPr/>
            </p:nvSpPr>
            <p:spPr>
              <a:xfrm>
                <a:off x="1118772" y="2254628"/>
                <a:ext cx="9954456" cy="120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6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d>
                            <m:dPr>
                              <m:ctrlPr>
                                <a:rPr lang="fr-F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=1+  </m:t>
                          </m:r>
                          <m:limLow>
                            <m:limLowPr>
                              <m:ctrlPr>
                                <a:rPr lang="fr-FR" sz="6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6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60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𝑎𝑎𝑎𝑎𝑎𝑎</m:t>
                              </m:r>
                            </m:lim>
                          </m:limLow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72" y="2254628"/>
                <a:ext cx="9954456" cy="120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/>
              <p:nvPr/>
            </p:nvSpPr>
            <p:spPr>
              <a:xfrm>
                <a:off x="5478270" y="3129764"/>
                <a:ext cx="2903729" cy="1473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fr-FR" sz="32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eqArr>
                    </m:oMath>
                  </m:oMathPara>
                </a14:m>
                <a:endParaRPr lang="fr-FR" sz="32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70" y="3129764"/>
                <a:ext cx="2903729" cy="1473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85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/>
              <p:nvPr/>
            </p:nvSpPr>
            <p:spPr>
              <a:xfrm>
                <a:off x="1118772" y="947177"/>
                <a:ext cx="9954456" cy="120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6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d>
                            <m:dPr>
                              <m:ctrlPr>
                                <a:rPr lang="fr-FR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=1+  </m:t>
                          </m:r>
                          <m:limLow>
                            <m:limLowPr>
                              <m:ctrlPr>
                                <a:rPr lang="fr-FR" sz="6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6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60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𝑎𝑎𝑎𝑎𝑎𝑎</m:t>
                              </m:r>
                            </m:lim>
                          </m:limLow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72" y="947177"/>
                <a:ext cx="9954456" cy="1207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/>
              <p:nvPr/>
            </p:nvSpPr>
            <p:spPr>
              <a:xfrm>
                <a:off x="5478270" y="1822313"/>
                <a:ext cx="2903729" cy="1473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fr-FR" sz="32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eqArr>
                    </m:oMath>
                  </m:oMathPara>
                </a14:m>
                <a:endParaRPr lang="fr-FR" sz="32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270" y="1822313"/>
                <a:ext cx="2903729" cy="1473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0D307D-E828-408F-83DE-9157B055F37C}"/>
                  </a:ext>
                </a:extLst>
              </p:cNvPr>
              <p:cNvSpPr txBox="1"/>
              <p:nvPr/>
            </p:nvSpPr>
            <p:spPr>
              <a:xfrm>
                <a:off x="1118772" y="4683024"/>
                <a:ext cx="883562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60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fr-FR" sz="6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0D307D-E828-408F-83DE-9157B055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72" y="4683024"/>
                <a:ext cx="883562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7F5B6-88AC-47D7-BB8A-B90D635722EF}"/>
                  </a:ext>
                </a:extLst>
              </p:cNvPr>
              <p:cNvSpPr txBox="1"/>
              <p:nvPr/>
            </p:nvSpPr>
            <p:spPr>
              <a:xfrm>
                <a:off x="4514817" y="5500644"/>
                <a:ext cx="27402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7F5B6-88AC-47D7-BB8A-B90D6357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17" y="5500644"/>
                <a:ext cx="274021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32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/>
              <p:nvPr/>
            </p:nvSpPr>
            <p:spPr>
              <a:xfrm>
                <a:off x="5773340" y="3992779"/>
                <a:ext cx="6069084" cy="805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d>
                            <m:d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=1+  </m:t>
                          </m:r>
                          <m:limLow>
                            <m:limLowPr>
                              <m:ctrlPr>
                                <a:rPr lang="fr-FR" sz="4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40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40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𝑎𝑎𝑎𝑎𝑎𝑎</m:t>
                              </m:r>
                            </m:lim>
                          </m:limLow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A853A0-F1B1-4381-861B-3E2387F6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40" y="3992779"/>
                <a:ext cx="6069084" cy="805349"/>
              </a:xfrm>
              <a:prstGeom prst="rect">
                <a:avLst/>
              </a:prstGeom>
              <a:blipFill>
                <a:blip r:embed="rId2"/>
                <a:stretch>
                  <a:fillRect l="-40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/>
              <p:nvPr/>
            </p:nvSpPr>
            <p:spPr>
              <a:xfrm>
                <a:off x="8233674" y="4563545"/>
                <a:ext cx="2289790" cy="8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fr-FR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eqAr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A3F0D3-72C1-430F-889F-5DCBF1B9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74" y="4563545"/>
                <a:ext cx="2289790" cy="8692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0D307D-E828-408F-83DE-9157B055F37C}"/>
                  </a:ext>
                </a:extLst>
              </p:cNvPr>
              <p:cNvSpPr txBox="1"/>
              <p:nvPr/>
            </p:nvSpPr>
            <p:spPr>
              <a:xfrm>
                <a:off x="5773340" y="5423252"/>
                <a:ext cx="53852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𝑙𝑖𝑠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fr-FR" sz="4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0D307D-E828-408F-83DE-9157B055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340" y="5423252"/>
                <a:ext cx="5385219" cy="615553"/>
              </a:xfrm>
              <a:prstGeom prst="rect">
                <a:avLst/>
              </a:prstGeom>
              <a:blipFill>
                <a:blip r:embed="rId4"/>
                <a:stretch>
                  <a:fillRect l="-3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7F5B6-88AC-47D7-BB8A-B90D635722EF}"/>
                  </a:ext>
                </a:extLst>
              </p:cNvPr>
              <p:cNvSpPr txBox="1"/>
              <p:nvPr/>
            </p:nvSpPr>
            <p:spPr>
              <a:xfrm>
                <a:off x="7594902" y="6038805"/>
                <a:ext cx="21608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𝑎𝑟𝑟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7F5B6-88AC-47D7-BB8A-B90D6357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02" y="6038805"/>
                <a:ext cx="2160850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A7D94B8-D609-435C-A886-B7681700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6" y="135791"/>
            <a:ext cx="10052752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1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377609" y="489857"/>
                <a:ext cx="97386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09" y="489857"/>
                <a:ext cx="973862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1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803312" y="527368"/>
                <a:ext cx="6488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527368"/>
                <a:ext cx="6488763" cy="369332"/>
              </a:xfrm>
              <a:prstGeom prst="rect">
                <a:avLst/>
              </a:prstGeom>
              <a:blipFill>
                <a:blip r:embed="rId2"/>
                <a:stretch>
                  <a:fillRect l="-1128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4B385E-26BA-40BA-B0A0-97759A7E6E4B}"/>
                  </a:ext>
                </a:extLst>
              </p:cNvPr>
              <p:cNvSpPr txBox="1"/>
              <p:nvPr/>
            </p:nvSpPr>
            <p:spPr>
              <a:xfrm>
                <a:off x="803312" y="1290168"/>
                <a:ext cx="489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4B385E-26BA-40BA-B0A0-97759A7E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1290168"/>
                <a:ext cx="4897046" cy="369332"/>
              </a:xfrm>
              <a:prstGeom prst="rect">
                <a:avLst/>
              </a:prstGeom>
              <a:blipFill>
                <a:blip r:embed="rId3"/>
                <a:stretch>
                  <a:fillRect l="-2242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6783D8-DE45-49BD-8E66-A9A2A3B41F8D}"/>
                  </a:ext>
                </a:extLst>
              </p:cNvPr>
              <p:cNvSpPr txBox="1"/>
              <p:nvPr/>
            </p:nvSpPr>
            <p:spPr>
              <a:xfrm>
                <a:off x="803312" y="1707773"/>
                <a:ext cx="3537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6783D8-DE45-49BD-8E66-A9A2A3B4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1707773"/>
                <a:ext cx="3537379" cy="369332"/>
              </a:xfrm>
              <a:prstGeom prst="rect">
                <a:avLst/>
              </a:prstGeom>
              <a:blipFill>
                <a:blip r:embed="rId4"/>
                <a:stretch>
                  <a:fillRect l="-3103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12D30-5DA9-4FD5-BC55-DD27E0FC87C6}"/>
                  </a:ext>
                </a:extLst>
              </p:cNvPr>
              <p:cNvSpPr txBox="1"/>
              <p:nvPr/>
            </p:nvSpPr>
            <p:spPr>
              <a:xfrm>
                <a:off x="803312" y="2125378"/>
                <a:ext cx="5445914" cy="4205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+7∗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400" b="0">
                    <a:solidFill>
                      <a:srgbClr val="F97B57"/>
                    </a:solidFill>
                  </a:rPr>
                </a:br>
                <a:endParaRPr lang="fr-F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E12D30-5DA9-4FD5-BC55-DD27E0FC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2125378"/>
                <a:ext cx="5445914" cy="4205254"/>
              </a:xfrm>
              <a:prstGeom prst="rect">
                <a:avLst/>
              </a:prstGeom>
              <a:blipFill>
                <a:blip r:embed="rId5"/>
                <a:stretch>
                  <a:fillRect l="-2016" b="-21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F336A-BE7E-490A-B15B-C763EA5045C2}"/>
                  </a:ext>
                </a:extLst>
              </p:cNvPr>
              <p:cNvSpPr txBox="1"/>
              <p:nvPr/>
            </p:nvSpPr>
            <p:spPr>
              <a:xfrm>
                <a:off x="803312" y="896700"/>
                <a:ext cx="7024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F336A-BE7E-490A-B15B-C763EA50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896700"/>
                <a:ext cx="7024744" cy="369332"/>
              </a:xfrm>
              <a:prstGeom prst="rect">
                <a:avLst/>
              </a:prstGeom>
              <a:blipFill>
                <a:blip r:embed="rId6"/>
                <a:stretch>
                  <a:fillRect l="-1563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80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/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:r>
                  <a:rPr lang="fr-FR" sz="3600">
                    <a:solidFill>
                      <a:srgbClr val="00EFD1"/>
                    </a:solidFill>
                  </a:rPr>
                  <a:t>rec</a:t>
                </a:r>
                <a:r>
                  <a:rPr lang="fr-FR" sz="3600"/>
                  <a:t>()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600" dirty="0"/>
                  <a:t>: </a:t>
                </a:r>
                <a:r>
                  <a:rPr lang="fr-FR" sz="3600">
                    <a:solidFill>
                      <a:srgbClr val="00EFD1"/>
                    </a:solidFill>
                  </a:rPr>
                  <a:t>lis</a:t>
                </a:r>
                <a:r>
                  <a:rPr lang="fr-FR" sz="3600"/>
                  <a:t>()</a:t>
                </a:r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blipFill>
                <a:blip r:embed="rId3"/>
                <a:stretch>
                  <a:fillRect t="-12637" r="-8705" b="-24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/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34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/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:r>
                  <a:rPr lang="fr-FR" sz="3600">
                    <a:solidFill>
                      <a:srgbClr val="00EFD1"/>
                    </a:solidFill>
                  </a:rPr>
                  <a:t>rec</a:t>
                </a:r>
                <a:r>
                  <a:rPr lang="fr-FR" sz="3600"/>
                  <a:t>()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600" dirty="0"/>
                  <a:t>: </a:t>
                </a:r>
                <a:r>
                  <a:rPr lang="fr-FR" sz="3600">
                    <a:solidFill>
                      <a:srgbClr val="00EFD1"/>
                    </a:solidFill>
                  </a:rPr>
                  <a:t>lis</a:t>
                </a:r>
                <a:r>
                  <a:rPr lang="fr-FR" sz="3600"/>
                  <a:t>()</a:t>
                </a:r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blipFill>
                <a:blip r:embed="rId3"/>
                <a:stretch>
                  <a:fillRect t="-12637" r="-8705" b="-24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/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/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/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/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/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/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/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/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/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034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/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:r>
                  <a:rPr lang="fr-FR" sz="3600">
                    <a:solidFill>
                      <a:srgbClr val="00EFD1"/>
                    </a:solidFill>
                  </a:rPr>
                  <a:t>rec</a:t>
                </a:r>
                <a:r>
                  <a:rPr lang="fr-FR" sz="3600"/>
                  <a:t>()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600" dirty="0"/>
                  <a:t>: </a:t>
                </a:r>
                <a:r>
                  <a:rPr lang="fr-FR" sz="3600">
                    <a:solidFill>
                      <a:srgbClr val="00EFD1"/>
                    </a:solidFill>
                  </a:rPr>
                  <a:t>lis</a:t>
                </a:r>
                <a:r>
                  <a:rPr lang="fr-FR" sz="3600"/>
                  <a:t>()</a:t>
                </a:r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blipFill>
                <a:blip r:embed="rId3"/>
                <a:stretch>
                  <a:fillRect t="-12637" r="-8705" b="-24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/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/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/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/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/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/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/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/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/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BA1EB-2877-4A23-8456-F46E37DA8907}"/>
                  </a:ext>
                </a:extLst>
              </p:cNvPr>
              <p:cNvSpPr txBox="1"/>
              <p:nvPr/>
            </p:nvSpPr>
            <p:spPr>
              <a:xfrm>
                <a:off x="379878" y="3347867"/>
                <a:ext cx="4507206" cy="1729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BA1EB-2877-4A23-8456-F46E37DA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8" y="3347867"/>
                <a:ext cx="4507206" cy="17297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0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/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AB8C5-806C-4720-AE61-DF5C67D0D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58" y="407625"/>
                <a:ext cx="367087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/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sz="3600" dirty="0"/>
                  <a:t> </a:t>
                </a:r>
                <a:r>
                  <a:rPr lang="fr-FR" sz="3600">
                    <a:solidFill>
                      <a:srgbClr val="00EFD1"/>
                    </a:solidFill>
                  </a:rPr>
                  <a:t>rec</a:t>
                </a:r>
                <a:r>
                  <a:rPr lang="fr-FR" sz="3600"/>
                  <a:t>()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600" dirty="0"/>
                  <a:t>: </a:t>
                </a:r>
                <a:r>
                  <a:rPr lang="fr-FR" sz="3600">
                    <a:solidFill>
                      <a:srgbClr val="00EFD1"/>
                    </a:solidFill>
                  </a:rPr>
                  <a:t>lis</a:t>
                </a:r>
                <a:r>
                  <a:rPr lang="fr-FR" sz="3600"/>
                  <a:t>()</a:t>
                </a:r>
                <a:endParaRPr lang="fr-FR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0BF6-52F0-48DC-A8EE-F0A5317E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792" y="5480369"/>
                <a:ext cx="2869312" cy="1107996"/>
              </a:xfrm>
              <a:prstGeom prst="rect">
                <a:avLst/>
              </a:prstGeom>
              <a:blipFill>
                <a:blip r:embed="rId3"/>
                <a:stretch>
                  <a:fillRect t="-12637" r="-8705" b="-24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/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B2FABB-1A04-41D9-BD7F-4DDA049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1877196"/>
                <a:ext cx="1097383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/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2DC21A-E59F-486E-837B-0D0BDC2D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1" y="2669659"/>
                <a:ext cx="202440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/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0E2FB5-CDE9-4F5C-972B-9CF386ECC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6" y="2669658"/>
                <a:ext cx="83721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/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FC32C-33F8-4459-A560-1E1CE0AB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5" y="2669658"/>
                <a:ext cx="132613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/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A2FAF-03C8-4557-8781-BA088FC5B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92" y="2669658"/>
                <a:ext cx="1326132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/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662FEC-78F2-49F4-9B3F-6724AE614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192" y="2669658"/>
                <a:ext cx="792588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/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36427-9617-487E-BEE9-7B32828F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41" y="2669658"/>
                <a:ext cx="1658531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/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ECD077-A9FA-4334-8662-5EE83E990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78" y="2669658"/>
                <a:ext cx="665247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/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8DBAAD-BD57-4826-9E5F-7CA7C1A0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7" y="2669658"/>
                <a:ext cx="66524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BA1EB-2877-4A23-8456-F46E37DA8907}"/>
                  </a:ext>
                </a:extLst>
              </p:cNvPr>
              <p:cNvSpPr txBox="1"/>
              <p:nvPr/>
            </p:nvSpPr>
            <p:spPr>
              <a:xfrm>
                <a:off x="379878" y="3347867"/>
                <a:ext cx="4507206" cy="1729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ABA1EB-2877-4A23-8456-F46E37DA8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78" y="3347867"/>
                <a:ext cx="4507206" cy="17297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3FAFA-D54E-47C6-9613-A9738EF71665}"/>
                  </a:ext>
                </a:extLst>
              </p:cNvPr>
              <p:cNvSpPr txBox="1"/>
              <p:nvPr/>
            </p:nvSpPr>
            <p:spPr>
              <a:xfrm>
                <a:off x="455116" y="5275762"/>
                <a:ext cx="668591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=2∗</m:t>
                      </m:r>
                      <m:sSup>
                        <m:sSup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−2=</m:t>
                      </m:r>
                      <m:r>
                        <a:rPr lang="fr-FR" sz="4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4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4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4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3FAFA-D54E-47C6-9613-A9738EF71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16" y="5275762"/>
                <a:ext cx="6685914" cy="6155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0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/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248684-B4E3-4E60-B099-899270EF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95" y="3059668"/>
                <a:ext cx="5896871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17386AD-B4D7-4649-A202-90544563DDB9}"/>
              </a:ext>
            </a:extLst>
          </p:cNvPr>
          <p:cNvSpPr/>
          <p:nvPr/>
        </p:nvSpPr>
        <p:spPr bwMode="auto">
          <a:xfrm>
            <a:off x="7137791" y="4905829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lis(0)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C5CDCE8-1C46-4632-B0BB-F0B6C89BBA81}"/>
              </a:ext>
            </a:extLst>
          </p:cNvPr>
          <p:cNvSpPr/>
          <p:nvPr/>
        </p:nvSpPr>
        <p:spPr bwMode="auto">
          <a:xfrm>
            <a:off x="7137791" y="3962400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lis(1)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0B84CED-5E9A-4E09-9122-EC5FD86BF7CA}"/>
              </a:ext>
            </a:extLst>
          </p:cNvPr>
          <p:cNvSpPr/>
          <p:nvPr/>
        </p:nvSpPr>
        <p:spPr bwMode="auto">
          <a:xfrm>
            <a:off x="7137791" y="3018971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lis(2)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70CB582C-72C7-4A66-A6AA-ADF22102BF2B}"/>
              </a:ext>
            </a:extLst>
          </p:cNvPr>
          <p:cNvSpPr/>
          <p:nvPr/>
        </p:nvSpPr>
        <p:spPr bwMode="auto">
          <a:xfrm>
            <a:off x="7137791" y="550182"/>
            <a:ext cx="2757714" cy="1401989"/>
          </a:xfrm>
          <a:prstGeom prst="flowChartMagneticDisk">
            <a:avLst/>
          </a:prstGeom>
          <a:solidFill>
            <a:srgbClr val="A5FDB9"/>
          </a:solidFill>
          <a:ln w="38100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lis(n)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539C2-8F8D-4C39-9B84-DD0468D5706B}"/>
              </a:ext>
            </a:extLst>
          </p:cNvPr>
          <p:cNvSpPr txBox="1"/>
          <p:nvPr/>
        </p:nvSpPr>
        <p:spPr>
          <a:xfrm>
            <a:off x="8192797" y="1818642"/>
            <a:ext cx="63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</a:p>
          <a:p>
            <a:pPr algn="ctr"/>
            <a:r>
              <a:rPr lang="fr-FR" sz="2400"/>
              <a:t>.</a:t>
            </a:r>
            <a:endParaRPr lang="fr-FR" sz="2400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4DEB535-7860-4959-A434-20BDA4FE6DF3}"/>
              </a:ext>
            </a:extLst>
          </p:cNvPr>
          <p:cNvSpPr/>
          <p:nvPr/>
        </p:nvSpPr>
        <p:spPr>
          <a:xfrm>
            <a:off x="10162659" y="550182"/>
            <a:ext cx="447674" cy="5757636"/>
          </a:xfrm>
          <a:prstGeom prst="rightBrace">
            <a:avLst>
              <a:gd name="adj1" fmla="val 46631"/>
              <a:gd name="adj2" fmla="val 50000"/>
            </a:avLst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/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3CCFF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33CC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02051A-705C-4B81-BF26-138A85BE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29" y="315200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6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Subset</a:t>
            </a:r>
          </a:p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37726-0743-4BEA-BCA7-D9D3F95E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761" y="2253761"/>
            <a:ext cx="4008085" cy="40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72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737716CB-F014-4572-BC82-ABA774EA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50" y="4097408"/>
            <a:ext cx="7802136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17BA26A-3DC8-4C5B-82A7-E6CB3A5C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50" y="622104"/>
            <a:ext cx="6391493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"-inf"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4424E-3FF0-4338-8793-FF046D7313CA}"/>
              </a:ext>
            </a:extLst>
          </p:cNvPr>
          <p:cNvSpPr txBox="1"/>
          <p:nvPr/>
        </p:nvSpPr>
        <p:spPr>
          <a:xfrm>
            <a:off x="97972" y="77113"/>
            <a:ext cx="482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First solution:</a:t>
            </a:r>
            <a:endParaRPr lang="fr-FR" sz="28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91068-BC20-4354-A8CF-C10AF0785BDE}"/>
              </a:ext>
            </a:extLst>
          </p:cNvPr>
          <p:cNvSpPr txBox="1"/>
          <p:nvPr/>
        </p:nvSpPr>
        <p:spPr>
          <a:xfrm>
            <a:off x="97972" y="3575816"/>
            <a:ext cx="482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Second solution:</a:t>
            </a:r>
            <a:endParaRPr lang="fr-FR" sz="28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0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737716CB-F014-4572-BC82-ABA774EA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71" y="2412524"/>
            <a:ext cx="7802136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91068-BC20-4354-A8CF-C10AF0785BDE}"/>
              </a:ext>
            </a:extLst>
          </p:cNvPr>
          <p:cNvSpPr txBox="1"/>
          <p:nvPr/>
        </p:nvSpPr>
        <p:spPr>
          <a:xfrm>
            <a:off x="2041893" y="1890932"/>
            <a:ext cx="482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00EFD1"/>
                </a:solidFill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Second solution:</a:t>
            </a:r>
            <a:endParaRPr lang="fr-FR" sz="2800" b="1" dirty="0">
              <a:solidFill>
                <a:srgbClr val="00EFD1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8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DE380-22DD-44C5-9BCB-F8FF7BE2353A}"/>
              </a:ext>
            </a:extLst>
          </p:cNvPr>
          <p:cNvSpPr/>
          <p:nvPr/>
        </p:nvSpPr>
        <p:spPr bwMode="auto">
          <a:xfrm>
            <a:off x="250372" y="380997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255E0-3356-40A7-BD74-B9FA604BBD06}"/>
              </a:ext>
            </a:extLst>
          </p:cNvPr>
          <p:cNvSpPr/>
          <p:nvPr/>
        </p:nvSpPr>
        <p:spPr bwMode="auto">
          <a:xfrm>
            <a:off x="1164772" y="816426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91A23-BEC3-40B1-B524-B90F7ED0A8DD}"/>
              </a:ext>
            </a:extLst>
          </p:cNvPr>
          <p:cNvSpPr/>
          <p:nvPr/>
        </p:nvSpPr>
        <p:spPr bwMode="auto">
          <a:xfrm>
            <a:off x="2079172" y="1251855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1688F-E3D6-4954-969A-17094D1030B1}"/>
              </a:ext>
            </a:extLst>
          </p:cNvPr>
          <p:cNvSpPr/>
          <p:nvPr/>
        </p:nvSpPr>
        <p:spPr bwMode="auto">
          <a:xfrm>
            <a:off x="2993572" y="1687284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FE79F-4F85-46A8-9C5F-1D1387BFD470}"/>
              </a:ext>
            </a:extLst>
          </p:cNvPr>
          <p:cNvSpPr/>
          <p:nvPr/>
        </p:nvSpPr>
        <p:spPr bwMode="auto">
          <a:xfrm>
            <a:off x="3907972" y="2122713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0BBA1-BB08-4204-8DF1-A6BFB988C1E0}"/>
              </a:ext>
            </a:extLst>
          </p:cNvPr>
          <p:cNvSpPr/>
          <p:nvPr/>
        </p:nvSpPr>
        <p:spPr bwMode="auto">
          <a:xfrm>
            <a:off x="4822372" y="2558142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6BBA2-0562-4788-9609-84D232266E4C}"/>
              </a:ext>
            </a:extLst>
          </p:cNvPr>
          <p:cNvSpPr/>
          <p:nvPr/>
        </p:nvSpPr>
        <p:spPr bwMode="auto">
          <a:xfrm>
            <a:off x="5736772" y="2993572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CC6D-04AA-4DCE-81C6-3B9787018F70}"/>
              </a:ext>
            </a:extLst>
          </p:cNvPr>
          <p:cNvSpPr/>
          <p:nvPr/>
        </p:nvSpPr>
        <p:spPr bwMode="auto">
          <a:xfrm>
            <a:off x="6651172" y="3429001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7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3C9FA-6BE1-470A-AAD7-9ECE182F83E2}"/>
              </a:ext>
            </a:extLst>
          </p:cNvPr>
          <p:cNvSpPr/>
          <p:nvPr/>
        </p:nvSpPr>
        <p:spPr bwMode="auto">
          <a:xfrm>
            <a:off x="7565572" y="3864430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8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DD63C-0BFD-4A01-AF42-9382B867BCA8}"/>
              </a:ext>
            </a:extLst>
          </p:cNvPr>
          <p:cNvSpPr/>
          <p:nvPr/>
        </p:nvSpPr>
        <p:spPr bwMode="auto">
          <a:xfrm>
            <a:off x="8479972" y="4299859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9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97CC4-2E7C-4F83-A556-3823C71B3680}"/>
              </a:ext>
            </a:extLst>
          </p:cNvPr>
          <p:cNvSpPr/>
          <p:nvPr/>
        </p:nvSpPr>
        <p:spPr bwMode="auto">
          <a:xfrm>
            <a:off x="9394372" y="4735288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F1716-F3EC-4284-AD07-A50FF2D5977C}"/>
              </a:ext>
            </a:extLst>
          </p:cNvPr>
          <p:cNvSpPr/>
          <p:nvPr/>
        </p:nvSpPr>
        <p:spPr bwMode="auto">
          <a:xfrm>
            <a:off x="10308772" y="5170717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651B77-FB64-46B8-B791-E0B0578852F2}"/>
              </a:ext>
            </a:extLst>
          </p:cNvPr>
          <p:cNvSpPr/>
          <p:nvPr/>
        </p:nvSpPr>
        <p:spPr bwMode="auto">
          <a:xfrm>
            <a:off x="11223172" y="5704115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A0A8A6-AB11-4EEF-8FF4-E94D3617A962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6200000" flipH="1">
            <a:off x="3004456" y="-1143000"/>
            <a:ext cx="4354291" cy="91440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3DC755-8F56-46F3-98B7-CEF2632247DF}"/>
              </a:ext>
            </a:extLst>
          </p:cNvPr>
          <p:cNvCxnSpPr>
            <a:cxnSpLocks/>
            <a:stCxn id="15" idx="0"/>
            <a:endCxn id="22" idx="0"/>
          </p:cNvCxnSpPr>
          <p:nvPr/>
        </p:nvCxnSpPr>
        <p:spPr>
          <a:xfrm rot="16200000" flipH="1">
            <a:off x="2242457" y="97969"/>
            <a:ext cx="1306287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AE69CF-9473-48E1-9162-6BD752980FCE}"/>
              </a:ext>
            </a:extLst>
          </p:cNvPr>
          <p:cNvCxnSpPr>
            <a:cxnSpLocks/>
            <a:stCxn id="15" idx="0"/>
            <a:endCxn id="25" idx="0"/>
          </p:cNvCxnSpPr>
          <p:nvPr/>
        </p:nvCxnSpPr>
        <p:spPr>
          <a:xfrm rot="16200000" flipH="1">
            <a:off x="2960913" y="-620487"/>
            <a:ext cx="2612575" cy="5486400"/>
          </a:xfrm>
          <a:prstGeom prst="bentConnector3">
            <a:avLst>
              <a:gd name="adj1" fmla="val -14583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340D3C2-8AFA-4AEF-AAAE-53B565CA8BE9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 rot="16200000" flipH="1">
            <a:off x="3679370" y="-1338943"/>
            <a:ext cx="3918862" cy="8229600"/>
          </a:xfrm>
          <a:prstGeom prst="bentConnector3">
            <a:avLst>
              <a:gd name="adj1" fmla="val -13055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43E636-90F3-4DE3-8532-C1B4CB15D22C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4109356" y="-1768930"/>
            <a:ext cx="4887689" cy="10058400"/>
          </a:xfrm>
          <a:prstGeom prst="bentConnector3">
            <a:avLst>
              <a:gd name="adj1" fmla="val -1314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E542F0-7301-4334-A6DB-011E2FC8A93E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677887" y="1883227"/>
            <a:ext cx="435429" cy="914400"/>
          </a:xfrm>
          <a:prstGeom prst="bentConnector3">
            <a:avLst>
              <a:gd name="adj1" fmla="val 15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BFBAEC0-1D72-43FE-8EE2-ECB78B800359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2917372" y="1643742"/>
            <a:ext cx="870858" cy="1828800"/>
          </a:xfrm>
          <a:prstGeom prst="bentConnector3">
            <a:avLst>
              <a:gd name="adj1" fmla="val 1262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6D357D-C3F5-4DB9-A9BC-B4F9A8B0512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3396343" y="1164771"/>
            <a:ext cx="1741717" cy="3657600"/>
          </a:xfrm>
          <a:prstGeom prst="bentConnector3">
            <a:avLst>
              <a:gd name="adj1" fmla="val 113125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EB1AB5-0062-4855-85AB-1484D2378F2D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6200000" flipH="1">
            <a:off x="3635828" y="925286"/>
            <a:ext cx="2177146" cy="4572000"/>
          </a:xfrm>
          <a:prstGeom prst="bentConnector3">
            <a:avLst>
              <a:gd name="adj1" fmla="val 110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7AE93DA-4177-4E96-A6B2-237C28F6B35B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 rot="16200000" flipH="1">
            <a:off x="3875314" y="685800"/>
            <a:ext cx="2612575" cy="5486400"/>
          </a:xfrm>
          <a:prstGeom prst="bentConnector3">
            <a:avLst>
              <a:gd name="adj1" fmla="val 10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03B7BC-59F0-4FF7-B053-77124B267847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16200000" flipH="1">
            <a:off x="4114799" y="446315"/>
            <a:ext cx="3048004" cy="6400800"/>
          </a:xfrm>
          <a:prstGeom prst="bentConnector3">
            <a:avLst>
              <a:gd name="adj1" fmla="val 107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80EC31-E711-4524-AB39-ECFF3198E416}"/>
              </a:ext>
            </a:extLst>
          </p:cNvPr>
          <p:cNvCxnSpPr>
            <a:cxnSpLocks/>
            <a:stCxn id="20" idx="2"/>
            <a:endCxn id="28" idx="2"/>
          </p:cNvCxnSpPr>
          <p:nvPr/>
        </p:nvCxnSpPr>
        <p:spPr>
          <a:xfrm rot="16200000" flipH="1">
            <a:off x="4354285" y="206829"/>
            <a:ext cx="3483433" cy="7315200"/>
          </a:xfrm>
          <a:prstGeom prst="bentConnector3">
            <a:avLst>
              <a:gd name="adj1" fmla="val 106562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A3659C3-DE02-43EA-A8A3-1382D7B67441}"/>
              </a:ext>
            </a:extLst>
          </p:cNvPr>
          <p:cNvCxnSpPr>
            <a:cxnSpLocks/>
            <a:stCxn id="20" idx="2"/>
            <a:endCxn id="30" idx="2"/>
          </p:cNvCxnSpPr>
          <p:nvPr/>
        </p:nvCxnSpPr>
        <p:spPr>
          <a:xfrm rot="16200000" flipH="1">
            <a:off x="4784271" y="-223157"/>
            <a:ext cx="4452260" cy="9144000"/>
          </a:xfrm>
          <a:prstGeom prst="bentConnector3">
            <a:avLst>
              <a:gd name="adj1" fmla="val 104401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E58BAC5-A6CF-45FC-BE6E-FE2617460B87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3592286" y="1447798"/>
            <a:ext cx="435429" cy="914400"/>
          </a:xfrm>
          <a:prstGeom prst="bentConnector3">
            <a:avLst>
              <a:gd name="adj1" fmla="val -5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36D377B-725A-4AA7-83D8-89A86DCACBEF}"/>
              </a:ext>
            </a:extLst>
          </p:cNvPr>
          <p:cNvCxnSpPr>
            <a:cxnSpLocks/>
            <a:stCxn id="21" idx="0"/>
            <a:endCxn id="25" idx="0"/>
          </p:cNvCxnSpPr>
          <p:nvPr/>
        </p:nvCxnSpPr>
        <p:spPr>
          <a:xfrm rot="16200000" flipH="1">
            <a:off x="4310742" y="729342"/>
            <a:ext cx="1741717" cy="36576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BC40C9-0F6B-4C99-B82B-D67DF34AE6D1}"/>
              </a:ext>
            </a:extLst>
          </p:cNvPr>
          <p:cNvCxnSpPr>
            <a:cxnSpLocks/>
            <a:stCxn id="21" idx="0"/>
            <a:endCxn id="27" idx="0"/>
          </p:cNvCxnSpPr>
          <p:nvPr/>
        </p:nvCxnSpPr>
        <p:spPr>
          <a:xfrm rot="16200000" flipH="1">
            <a:off x="4789713" y="250371"/>
            <a:ext cx="2612575" cy="54864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417DF8-0DC8-4F89-8A11-90E7A0F5C94B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>
            <a:off x="5029199" y="10886"/>
            <a:ext cx="3048004" cy="6400800"/>
          </a:xfrm>
          <a:prstGeom prst="bentConnector3">
            <a:avLst>
              <a:gd name="adj1" fmla="val -19643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3227D6E-CAB2-451B-A298-B8D5E64478CA}"/>
              </a:ext>
            </a:extLst>
          </p:cNvPr>
          <p:cNvCxnSpPr>
            <a:cxnSpLocks/>
            <a:stCxn id="21" idx="0"/>
            <a:endCxn id="30" idx="0"/>
          </p:cNvCxnSpPr>
          <p:nvPr/>
        </p:nvCxnSpPr>
        <p:spPr>
          <a:xfrm rot="16200000" flipH="1">
            <a:off x="5459185" y="-419101"/>
            <a:ext cx="4016831" cy="8229600"/>
          </a:xfrm>
          <a:prstGeom prst="bentConnector3">
            <a:avLst>
              <a:gd name="adj1" fmla="val -1815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3AC86C3-C16D-4620-BDB6-37444A2973F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26429" y="2416626"/>
            <a:ext cx="5127172" cy="2318662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636046-D44A-42DD-B567-A8CA2577F65A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5421086" y="3189515"/>
            <a:ext cx="435430" cy="914400"/>
          </a:xfrm>
          <a:prstGeom prst="bentConnector3">
            <a:avLst>
              <a:gd name="adj1" fmla="val 19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705461-0B05-44B0-83E3-8340D5E3C227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16200000" flipH="1">
            <a:off x="5660572" y="2950029"/>
            <a:ext cx="870859" cy="1828800"/>
          </a:xfrm>
          <a:prstGeom prst="bentConnector3">
            <a:avLst>
              <a:gd name="adj1" fmla="val 14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4FF1569-B76D-4696-A3DB-11F7FFC5063E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5900057" y="2710544"/>
            <a:ext cx="1306288" cy="2743200"/>
          </a:xfrm>
          <a:prstGeom prst="bentConnector3">
            <a:avLst>
              <a:gd name="adj1" fmla="val 130833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0CB6980-F4B4-43C2-97BF-EE8F55C2F3C4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16200000" flipH="1">
            <a:off x="6139543" y="2471058"/>
            <a:ext cx="1741717" cy="36576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BBA0AEB-C402-48D9-A2A4-F8BD153F2B62}"/>
              </a:ext>
            </a:extLst>
          </p:cNvPr>
          <p:cNvCxnSpPr>
            <a:cxnSpLocks/>
            <a:stCxn id="23" idx="2"/>
            <a:endCxn id="28" idx="2"/>
          </p:cNvCxnSpPr>
          <p:nvPr/>
        </p:nvCxnSpPr>
        <p:spPr>
          <a:xfrm rot="16200000" flipH="1">
            <a:off x="6379028" y="2231573"/>
            <a:ext cx="2177146" cy="4572000"/>
          </a:xfrm>
          <a:prstGeom prst="bentConnector3">
            <a:avLst>
              <a:gd name="adj1" fmla="val 119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C12831-C4AA-40BE-8324-16BD80F7D5C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678383" y="1932217"/>
            <a:ext cx="3048006" cy="6041571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B617C5-4106-4AF0-9705-250F2894780E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16200000" flipH="1">
            <a:off x="6335486" y="2754086"/>
            <a:ext cx="435429" cy="914400"/>
          </a:xfrm>
          <a:prstGeom prst="bentConnector3">
            <a:avLst>
              <a:gd name="adj1" fmla="val -2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9F1A706-6C4F-4351-8C6D-D37E80BA9037}"/>
              </a:ext>
            </a:extLst>
          </p:cNvPr>
          <p:cNvCxnSpPr>
            <a:cxnSpLocks/>
            <a:stCxn id="24" idx="0"/>
            <a:endCxn id="26" idx="0"/>
          </p:cNvCxnSpPr>
          <p:nvPr/>
        </p:nvCxnSpPr>
        <p:spPr>
          <a:xfrm rot="16200000" flipH="1">
            <a:off x="6574972" y="2514601"/>
            <a:ext cx="870858" cy="18288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55DF440-AB82-4950-BC9B-089882329089}"/>
              </a:ext>
            </a:extLst>
          </p:cNvPr>
          <p:cNvCxnSpPr>
            <a:cxnSpLocks/>
            <a:stCxn id="24" idx="0"/>
            <a:endCxn id="27" idx="0"/>
          </p:cNvCxnSpPr>
          <p:nvPr/>
        </p:nvCxnSpPr>
        <p:spPr>
          <a:xfrm rot="16200000" flipH="1">
            <a:off x="6814457" y="2275115"/>
            <a:ext cx="1306287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8170B4D-B226-45EB-B9AD-E31AE944278C}"/>
              </a:ext>
            </a:extLst>
          </p:cNvPr>
          <p:cNvCxnSpPr>
            <a:cxnSpLocks/>
            <a:stCxn id="24" idx="0"/>
            <a:endCxn id="28" idx="0"/>
          </p:cNvCxnSpPr>
          <p:nvPr/>
        </p:nvCxnSpPr>
        <p:spPr>
          <a:xfrm rot="16200000" flipH="1">
            <a:off x="7053943" y="2035630"/>
            <a:ext cx="1741716" cy="36576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8E15-30DB-439C-A845-DCA0D85B6A2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7483929" y="1605643"/>
            <a:ext cx="2710543" cy="5486400"/>
          </a:xfrm>
          <a:prstGeom prst="bentConnector3">
            <a:avLst>
              <a:gd name="adj1" fmla="val -1486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368F657-2159-4F0C-ACC6-DE8F9D9FFE8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369630" y="3575959"/>
            <a:ext cx="2383971" cy="1159329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D075E98-2ABC-4FCA-963A-BA0AD852B5C7}"/>
              </a:ext>
            </a:extLst>
          </p:cNvPr>
          <p:cNvCxnSpPr>
            <a:cxnSpLocks/>
          </p:cNvCxnSpPr>
          <p:nvPr/>
        </p:nvCxnSpPr>
        <p:spPr>
          <a:xfrm>
            <a:off x="7356021" y="3695699"/>
            <a:ext cx="4171950" cy="2008416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2AD7507-689C-46E4-BB03-70C5083C7EB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4234" y="4117525"/>
            <a:ext cx="544967" cy="182334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1B4A4ED-8EE1-48D3-BC31-5271AF2EBFB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84028" y="4022270"/>
            <a:ext cx="1469573" cy="713018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FFC7FCA-41CC-4AD6-83F4-B00FEC589AE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84027" y="3938588"/>
            <a:ext cx="3298374" cy="1765527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EDA4CD6-C3F3-4638-AEB9-C29916AD4456}"/>
              </a:ext>
            </a:extLst>
          </p:cNvPr>
          <p:cNvCxnSpPr>
            <a:cxnSpLocks/>
          </p:cNvCxnSpPr>
          <p:nvPr/>
        </p:nvCxnSpPr>
        <p:spPr>
          <a:xfrm>
            <a:off x="9046030" y="5170715"/>
            <a:ext cx="381001" cy="266699"/>
          </a:xfrm>
          <a:prstGeom prst="bentConnector3">
            <a:avLst>
              <a:gd name="adj1" fmla="val 5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0C44AD-DBED-4128-9FC1-D007B45F0CE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089573" y="5170713"/>
            <a:ext cx="2133599" cy="968831"/>
          </a:xfrm>
          <a:prstGeom prst="bentConnector3">
            <a:avLst>
              <a:gd name="adj1" fmla="val 35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D0A7097-F9E8-4BC8-94A9-4E2707F1B1ED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10760530" y="5078187"/>
            <a:ext cx="533399" cy="718458"/>
          </a:xfrm>
          <a:prstGeom prst="bentConnector4">
            <a:avLst>
              <a:gd name="adj1" fmla="val -42857"/>
              <a:gd name="adj2" fmla="val 7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91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DE380-22DD-44C5-9BCB-F8FF7BE2353A}"/>
              </a:ext>
            </a:extLst>
          </p:cNvPr>
          <p:cNvSpPr/>
          <p:nvPr/>
        </p:nvSpPr>
        <p:spPr bwMode="auto">
          <a:xfrm>
            <a:off x="250372" y="380997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255E0-3356-40A7-BD74-B9FA604BBD06}"/>
              </a:ext>
            </a:extLst>
          </p:cNvPr>
          <p:cNvSpPr/>
          <p:nvPr/>
        </p:nvSpPr>
        <p:spPr bwMode="auto">
          <a:xfrm>
            <a:off x="1164772" y="816426"/>
            <a:ext cx="718457" cy="87085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(1)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91A23-BEC3-40B1-B524-B90F7ED0A8DD}"/>
              </a:ext>
            </a:extLst>
          </p:cNvPr>
          <p:cNvSpPr/>
          <p:nvPr/>
        </p:nvSpPr>
        <p:spPr bwMode="auto">
          <a:xfrm>
            <a:off x="2079172" y="1251855"/>
            <a:ext cx="718457" cy="87085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(2)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1688F-E3D6-4954-969A-17094D1030B1}"/>
              </a:ext>
            </a:extLst>
          </p:cNvPr>
          <p:cNvSpPr/>
          <p:nvPr/>
        </p:nvSpPr>
        <p:spPr bwMode="auto">
          <a:xfrm>
            <a:off x="2993572" y="1687284"/>
            <a:ext cx="718457" cy="87085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(3)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FE79F-4F85-46A8-9C5F-1D1387BFD470}"/>
              </a:ext>
            </a:extLst>
          </p:cNvPr>
          <p:cNvSpPr/>
          <p:nvPr/>
        </p:nvSpPr>
        <p:spPr bwMode="auto">
          <a:xfrm>
            <a:off x="3907972" y="2122713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0BBA1-BB08-4204-8DF1-A6BFB988C1E0}"/>
              </a:ext>
            </a:extLst>
          </p:cNvPr>
          <p:cNvSpPr/>
          <p:nvPr/>
        </p:nvSpPr>
        <p:spPr bwMode="auto">
          <a:xfrm>
            <a:off x="4822372" y="2558142"/>
            <a:ext cx="718457" cy="87085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(5)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6BBA2-0562-4788-9609-84D232266E4C}"/>
              </a:ext>
            </a:extLst>
          </p:cNvPr>
          <p:cNvSpPr/>
          <p:nvPr/>
        </p:nvSpPr>
        <p:spPr bwMode="auto">
          <a:xfrm>
            <a:off x="5736772" y="2993572"/>
            <a:ext cx="718457" cy="870858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(6)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CC6D-04AA-4DCE-81C6-3B9787018F70}"/>
              </a:ext>
            </a:extLst>
          </p:cNvPr>
          <p:cNvSpPr/>
          <p:nvPr/>
        </p:nvSpPr>
        <p:spPr bwMode="auto">
          <a:xfrm>
            <a:off x="6651172" y="3429001"/>
            <a:ext cx="718457" cy="870858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(7)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3C9FA-6BE1-470A-AAD7-9ECE182F83E2}"/>
              </a:ext>
            </a:extLst>
          </p:cNvPr>
          <p:cNvSpPr/>
          <p:nvPr/>
        </p:nvSpPr>
        <p:spPr bwMode="auto">
          <a:xfrm>
            <a:off x="7565572" y="3864430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8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DD63C-0BFD-4A01-AF42-9382B867BCA8}"/>
              </a:ext>
            </a:extLst>
          </p:cNvPr>
          <p:cNvSpPr/>
          <p:nvPr/>
        </p:nvSpPr>
        <p:spPr bwMode="auto">
          <a:xfrm>
            <a:off x="8479972" y="4299859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9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97CC4-2E7C-4F83-A556-3823C71B3680}"/>
              </a:ext>
            </a:extLst>
          </p:cNvPr>
          <p:cNvSpPr/>
          <p:nvPr/>
        </p:nvSpPr>
        <p:spPr bwMode="auto">
          <a:xfrm>
            <a:off x="9394372" y="4735288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F1716-F3EC-4284-AD07-A50FF2D5977C}"/>
              </a:ext>
            </a:extLst>
          </p:cNvPr>
          <p:cNvSpPr/>
          <p:nvPr/>
        </p:nvSpPr>
        <p:spPr bwMode="auto">
          <a:xfrm>
            <a:off x="10308772" y="5170717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651B77-FB64-46B8-B791-E0B0578852F2}"/>
              </a:ext>
            </a:extLst>
          </p:cNvPr>
          <p:cNvSpPr/>
          <p:nvPr/>
        </p:nvSpPr>
        <p:spPr bwMode="auto">
          <a:xfrm>
            <a:off x="11223172" y="5704115"/>
            <a:ext cx="718457" cy="8708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8690FA"/>
                </a:solidFill>
                <a:latin typeface="Consolas" panose="020B0609020204030204" pitchFamily="49" charset="0"/>
              </a:rPr>
              <a:t>12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A0A8A6-AB11-4EEF-8FF4-E94D3617A962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6200000" flipH="1">
            <a:off x="3004456" y="-1143000"/>
            <a:ext cx="4354291" cy="91440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3DC755-8F56-46F3-98B7-CEF2632247DF}"/>
              </a:ext>
            </a:extLst>
          </p:cNvPr>
          <p:cNvCxnSpPr>
            <a:cxnSpLocks/>
            <a:stCxn id="15" idx="0"/>
            <a:endCxn id="22" idx="0"/>
          </p:cNvCxnSpPr>
          <p:nvPr/>
        </p:nvCxnSpPr>
        <p:spPr>
          <a:xfrm rot="16200000" flipH="1">
            <a:off x="2242457" y="97969"/>
            <a:ext cx="1306287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340D3C2-8AFA-4AEF-AAAE-53B565CA8BE9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 rot="16200000" flipH="1">
            <a:off x="3679370" y="-1338943"/>
            <a:ext cx="3918862" cy="8229600"/>
          </a:xfrm>
          <a:prstGeom prst="bentConnector3">
            <a:avLst>
              <a:gd name="adj1" fmla="val -13055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43E636-90F3-4DE3-8532-C1B4CB15D22C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4109356" y="-1768930"/>
            <a:ext cx="4887689" cy="10058400"/>
          </a:xfrm>
          <a:prstGeom prst="bentConnector3">
            <a:avLst>
              <a:gd name="adj1" fmla="val -1314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E542F0-7301-4334-A6DB-011E2FC8A93E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677887" y="1883227"/>
            <a:ext cx="435429" cy="914400"/>
          </a:xfrm>
          <a:prstGeom prst="bentConnector3">
            <a:avLst>
              <a:gd name="adj1" fmla="val 15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BFBAEC0-1D72-43FE-8EE2-ECB78B800359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2917372" y="1643742"/>
            <a:ext cx="870858" cy="1828800"/>
          </a:xfrm>
          <a:prstGeom prst="bentConnector3">
            <a:avLst>
              <a:gd name="adj1" fmla="val 1262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6D357D-C3F5-4DB9-A9BC-B4F9A8B0512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3396343" y="1164771"/>
            <a:ext cx="1741717" cy="3657600"/>
          </a:xfrm>
          <a:prstGeom prst="bentConnector3">
            <a:avLst>
              <a:gd name="adj1" fmla="val 113125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7AE93DA-4177-4E96-A6B2-237C28F6B35B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 rot="16200000" flipH="1">
            <a:off x="3875314" y="685800"/>
            <a:ext cx="2612575" cy="5486400"/>
          </a:xfrm>
          <a:prstGeom prst="bentConnector3">
            <a:avLst>
              <a:gd name="adj1" fmla="val 10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03B7BC-59F0-4FF7-B053-77124B267847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16200000" flipH="1">
            <a:off x="4114799" y="446315"/>
            <a:ext cx="3048004" cy="6400800"/>
          </a:xfrm>
          <a:prstGeom prst="bentConnector3">
            <a:avLst>
              <a:gd name="adj1" fmla="val 107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80EC31-E711-4524-AB39-ECFF3198E416}"/>
              </a:ext>
            </a:extLst>
          </p:cNvPr>
          <p:cNvCxnSpPr>
            <a:cxnSpLocks/>
            <a:stCxn id="20" idx="2"/>
            <a:endCxn id="28" idx="2"/>
          </p:cNvCxnSpPr>
          <p:nvPr/>
        </p:nvCxnSpPr>
        <p:spPr>
          <a:xfrm rot="16200000" flipH="1">
            <a:off x="4354285" y="206829"/>
            <a:ext cx="3483433" cy="7315200"/>
          </a:xfrm>
          <a:prstGeom prst="bentConnector3">
            <a:avLst>
              <a:gd name="adj1" fmla="val 106562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A3659C3-DE02-43EA-A8A3-1382D7B67441}"/>
              </a:ext>
            </a:extLst>
          </p:cNvPr>
          <p:cNvCxnSpPr>
            <a:cxnSpLocks/>
            <a:stCxn id="20" idx="2"/>
            <a:endCxn id="30" idx="2"/>
          </p:cNvCxnSpPr>
          <p:nvPr/>
        </p:nvCxnSpPr>
        <p:spPr>
          <a:xfrm rot="16200000" flipH="1">
            <a:off x="4784271" y="-223157"/>
            <a:ext cx="4452260" cy="9144000"/>
          </a:xfrm>
          <a:prstGeom prst="bentConnector3">
            <a:avLst>
              <a:gd name="adj1" fmla="val 104401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E58BAC5-A6CF-45FC-BE6E-FE2617460B87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3592286" y="1447798"/>
            <a:ext cx="435429" cy="914400"/>
          </a:xfrm>
          <a:prstGeom prst="bentConnector3">
            <a:avLst>
              <a:gd name="adj1" fmla="val -5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BC40C9-0F6B-4C99-B82B-D67DF34AE6D1}"/>
              </a:ext>
            </a:extLst>
          </p:cNvPr>
          <p:cNvCxnSpPr>
            <a:cxnSpLocks/>
            <a:stCxn id="21" idx="0"/>
            <a:endCxn id="27" idx="0"/>
          </p:cNvCxnSpPr>
          <p:nvPr/>
        </p:nvCxnSpPr>
        <p:spPr>
          <a:xfrm rot="16200000" flipH="1">
            <a:off x="4789713" y="250371"/>
            <a:ext cx="2612575" cy="54864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417DF8-0DC8-4F89-8A11-90E7A0F5C94B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>
            <a:off x="5029199" y="10886"/>
            <a:ext cx="3048004" cy="6400800"/>
          </a:xfrm>
          <a:prstGeom prst="bentConnector3">
            <a:avLst>
              <a:gd name="adj1" fmla="val -19643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3227D6E-CAB2-451B-A298-B8D5E64478CA}"/>
              </a:ext>
            </a:extLst>
          </p:cNvPr>
          <p:cNvCxnSpPr>
            <a:cxnSpLocks/>
            <a:stCxn id="21" idx="0"/>
            <a:endCxn id="30" idx="0"/>
          </p:cNvCxnSpPr>
          <p:nvPr/>
        </p:nvCxnSpPr>
        <p:spPr>
          <a:xfrm rot="16200000" flipH="1">
            <a:off x="5459185" y="-419101"/>
            <a:ext cx="4016831" cy="8229600"/>
          </a:xfrm>
          <a:prstGeom prst="bentConnector3">
            <a:avLst>
              <a:gd name="adj1" fmla="val -1815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3AC86C3-C16D-4620-BDB6-37444A2973F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26429" y="2416626"/>
            <a:ext cx="5127172" cy="2318662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636046-D44A-42DD-B567-A8CA2577F65A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5421086" y="3189515"/>
            <a:ext cx="435430" cy="914400"/>
          </a:xfrm>
          <a:prstGeom prst="bentConnector3">
            <a:avLst>
              <a:gd name="adj1" fmla="val 192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4FF1569-B76D-4696-A3DB-11F7FFC5063E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5900057" y="2710544"/>
            <a:ext cx="1306288" cy="2743200"/>
          </a:xfrm>
          <a:prstGeom prst="bentConnector3">
            <a:avLst>
              <a:gd name="adj1" fmla="val 130833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0CB6980-F4B4-43C2-97BF-EE8F55C2F3C4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16200000" flipH="1">
            <a:off x="6139543" y="2471058"/>
            <a:ext cx="1741717" cy="36576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BBA0AEB-C402-48D9-A2A4-F8BD153F2B62}"/>
              </a:ext>
            </a:extLst>
          </p:cNvPr>
          <p:cNvCxnSpPr>
            <a:cxnSpLocks/>
            <a:stCxn id="23" idx="2"/>
            <a:endCxn id="28" idx="2"/>
          </p:cNvCxnSpPr>
          <p:nvPr/>
        </p:nvCxnSpPr>
        <p:spPr>
          <a:xfrm rot="16200000" flipH="1">
            <a:off x="6379028" y="2231573"/>
            <a:ext cx="2177146" cy="4572000"/>
          </a:xfrm>
          <a:prstGeom prst="bentConnector3">
            <a:avLst>
              <a:gd name="adj1" fmla="val 119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C12831-C4AA-40BE-8324-16BD80F7D5C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678383" y="1932217"/>
            <a:ext cx="3048006" cy="6041571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9F1A706-6C4F-4351-8C6D-D37E80BA9037}"/>
              </a:ext>
            </a:extLst>
          </p:cNvPr>
          <p:cNvCxnSpPr>
            <a:cxnSpLocks/>
            <a:stCxn id="24" idx="0"/>
            <a:endCxn id="26" idx="0"/>
          </p:cNvCxnSpPr>
          <p:nvPr/>
        </p:nvCxnSpPr>
        <p:spPr>
          <a:xfrm rot="16200000" flipH="1">
            <a:off x="6574972" y="2514601"/>
            <a:ext cx="870858" cy="18288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55DF440-AB82-4950-BC9B-089882329089}"/>
              </a:ext>
            </a:extLst>
          </p:cNvPr>
          <p:cNvCxnSpPr>
            <a:cxnSpLocks/>
            <a:stCxn id="24" idx="0"/>
            <a:endCxn id="27" idx="0"/>
          </p:cNvCxnSpPr>
          <p:nvPr/>
        </p:nvCxnSpPr>
        <p:spPr>
          <a:xfrm rot="16200000" flipH="1">
            <a:off x="6814457" y="2275115"/>
            <a:ext cx="1306287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8170B4D-B226-45EB-B9AD-E31AE944278C}"/>
              </a:ext>
            </a:extLst>
          </p:cNvPr>
          <p:cNvCxnSpPr>
            <a:cxnSpLocks/>
            <a:stCxn id="24" idx="0"/>
            <a:endCxn id="28" idx="0"/>
          </p:cNvCxnSpPr>
          <p:nvPr/>
        </p:nvCxnSpPr>
        <p:spPr>
          <a:xfrm rot="16200000" flipH="1">
            <a:off x="7053943" y="2035630"/>
            <a:ext cx="1741716" cy="36576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8E15-30DB-439C-A845-DCA0D85B6A2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7483929" y="1605643"/>
            <a:ext cx="2710543" cy="5486400"/>
          </a:xfrm>
          <a:prstGeom prst="bentConnector3">
            <a:avLst>
              <a:gd name="adj1" fmla="val -1486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368F657-2159-4F0C-ACC6-DE8F9D9FFE8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369630" y="3575959"/>
            <a:ext cx="2383971" cy="1159329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D075E98-2ABC-4FCA-963A-BA0AD852B5C7}"/>
              </a:ext>
            </a:extLst>
          </p:cNvPr>
          <p:cNvCxnSpPr>
            <a:cxnSpLocks/>
          </p:cNvCxnSpPr>
          <p:nvPr/>
        </p:nvCxnSpPr>
        <p:spPr>
          <a:xfrm>
            <a:off x="7356021" y="3695699"/>
            <a:ext cx="4171950" cy="2008416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2AD7507-689C-46E4-BB03-70C5083C7EB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4234" y="4117525"/>
            <a:ext cx="544967" cy="182334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1B4A4ED-8EE1-48D3-BC31-5271AF2EBFB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84028" y="4022270"/>
            <a:ext cx="1469573" cy="713018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FFC7FCA-41CC-4AD6-83F4-B00FEC589AE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84027" y="3938588"/>
            <a:ext cx="3298374" cy="1765527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EDA4CD6-C3F3-4638-AEB9-C29916AD4456}"/>
              </a:ext>
            </a:extLst>
          </p:cNvPr>
          <p:cNvCxnSpPr>
            <a:cxnSpLocks/>
          </p:cNvCxnSpPr>
          <p:nvPr/>
        </p:nvCxnSpPr>
        <p:spPr>
          <a:xfrm>
            <a:off x="9046030" y="5170715"/>
            <a:ext cx="381001" cy="266699"/>
          </a:xfrm>
          <a:prstGeom prst="bentConnector3">
            <a:avLst>
              <a:gd name="adj1" fmla="val 50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0C44AD-DBED-4128-9FC1-D007B45F0CE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089573" y="5170713"/>
            <a:ext cx="2133599" cy="968831"/>
          </a:xfrm>
          <a:prstGeom prst="bentConnector3">
            <a:avLst>
              <a:gd name="adj1" fmla="val 35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D0A7097-F9E8-4BC8-94A9-4E2707F1B1ED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10760530" y="5078187"/>
            <a:ext cx="533399" cy="718458"/>
          </a:xfrm>
          <a:prstGeom prst="bentConnector4">
            <a:avLst>
              <a:gd name="adj1" fmla="val -42857"/>
              <a:gd name="adj2" fmla="val 750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AE69CF-9473-48E1-9162-6BD752980FCE}"/>
              </a:ext>
            </a:extLst>
          </p:cNvPr>
          <p:cNvCxnSpPr>
            <a:cxnSpLocks/>
            <a:stCxn id="15" idx="0"/>
            <a:endCxn id="25" idx="0"/>
          </p:cNvCxnSpPr>
          <p:nvPr/>
        </p:nvCxnSpPr>
        <p:spPr>
          <a:xfrm rot="16200000" flipH="1">
            <a:off x="2960913" y="-620487"/>
            <a:ext cx="2612575" cy="5486400"/>
          </a:xfrm>
          <a:prstGeom prst="bentConnector3">
            <a:avLst>
              <a:gd name="adj1" fmla="val -14583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EB1AB5-0062-4855-85AB-1484D2378F2D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6200000" flipH="1">
            <a:off x="3635828" y="925286"/>
            <a:ext cx="2177146" cy="4572000"/>
          </a:xfrm>
          <a:prstGeom prst="bentConnector3">
            <a:avLst>
              <a:gd name="adj1" fmla="val 110500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36D377B-725A-4AA7-83D8-89A86DCACBEF}"/>
              </a:ext>
            </a:extLst>
          </p:cNvPr>
          <p:cNvCxnSpPr>
            <a:cxnSpLocks/>
            <a:stCxn id="21" idx="0"/>
            <a:endCxn id="25" idx="0"/>
          </p:cNvCxnSpPr>
          <p:nvPr/>
        </p:nvCxnSpPr>
        <p:spPr>
          <a:xfrm rot="16200000" flipH="1">
            <a:off x="4310742" y="729342"/>
            <a:ext cx="1741717" cy="3657600"/>
          </a:xfrm>
          <a:prstGeom prst="bentConnector3">
            <a:avLst>
              <a:gd name="adj1" fmla="val -21250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705461-0B05-44B0-83E3-8340D5E3C227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16200000" flipH="1">
            <a:off x="5660572" y="2950029"/>
            <a:ext cx="870859" cy="1828800"/>
          </a:xfrm>
          <a:prstGeom prst="bentConnector3">
            <a:avLst>
              <a:gd name="adj1" fmla="val 145000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B617C5-4106-4AF0-9705-250F2894780E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16200000" flipH="1">
            <a:off x="6335486" y="2754086"/>
            <a:ext cx="435429" cy="914400"/>
          </a:xfrm>
          <a:prstGeom prst="bentConnector3">
            <a:avLst>
              <a:gd name="adj1" fmla="val -25000"/>
            </a:avLst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AA41EB4-D18A-4397-A344-41478BDC7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55" y="982177"/>
            <a:ext cx="11514691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1B54BB-5E3B-4E6B-A9DE-87CDDA491C15}"/>
              </a:ext>
            </a:extLst>
          </p:cNvPr>
          <p:cNvSpPr/>
          <p:nvPr/>
        </p:nvSpPr>
        <p:spPr bwMode="auto">
          <a:xfrm>
            <a:off x="4009653" y="1495365"/>
            <a:ext cx="2058047" cy="329011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49AEBF-6411-4FA5-9F66-B3D6A9DD42A6}"/>
              </a:ext>
            </a:extLst>
          </p:cNvPr>
          <p:cNvSpPr/>
          <p:nvPr/>
        </p:nvSpPr>
        <p:spPr bwMode="auto">
          <a:xfrm>
            <a:off x="1143665" y="5021580"/>
            <a:ext cx="2018636" cy="426720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B20EEF-B4E8-4276-A171-770650137F9E}"/>
              </a:ext>
            </a:extLst>
          </p:cNvPr>
          <p:cNvSpPr/>
          <p:nvPr/>
        </p:nvSpPr>
        <p:spPr bwMode="auto">
          <a:xfrm>
            <a:off x="1829464" y="1854310"/>
            <a:ext cx="3669636" cy="815137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3F37F43-F2C6-43AF-BAB5-1E721604DF98}"/>
              </a:ext>
            </a:extLst>
          </p:cNvPr>
          <p:cNvSpPr/>
          <p:nvPr/>
        </p:nvSpPr>
        <p:spPr bwMode="auto">
          <a:xfrm>
            <a:off x="1829464" y="4206443"/>
            <a:ext cx="2963516" cy="815137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790423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712858 w 3611497"/>
              <a:gd name="connsiteY2" fmla="*/ 398158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12858 w 3611497"/>
              <a:gd name="connsiteY2" fmla="*/ 400025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371619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599549 w 3611497"/>
              <a:gd name="connsiteY2" fmla="*/ 381146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0 h 712470"/>
              <a:gd name="connsiteX1" fmla="*/ 2600754 w 3611497"/>
              <a:gd name="connsiteY1" fmla="*/ 2897 h 712470"/>
              <a:gd name="connsiteX2" fmla="*/ 2599549 w 3611497"/>
              <a:gd name="connsiteY2" fmla="*/ 379279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600754" y="2897"/>
                </a:lnTo>
                <a:cubicBezTo>
                  <a:pt x="2601812" y="112572"/>
                  <a:pt x="2598491" y="269604"/>
                  <a:pt x="2599549" y="379279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3EB7CA-8014-4258-8DB7-B90B9E7C2EE7}"/>
              </a:ext>
            </a:extLst>
          </p:cNvPr>
          <p:cNvSpPr txBox="1"/>
          <p:nvPr/>
        </p:nvSpPr>
        <p:spPr>
          <a:xfrm>
            <a:off x="5831956" y="99853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2BA084-8320-4EF3-A627-89DC15671F1D}"/>
              </a:ext>
            </a:extLst>
          </p:cNvPr>
          <p:cNvSpPr txBox="1"/>
          <p:nvPr/>
        </p:nvSpPr>
        <p:spPr>
          <a:xfrm>
            <a:off x="780920" y="502158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47FBED-56E2-46C7-A608-073EAF30CD17}"/>
              </a:ext>
            </a:extLst>
          </p:cNvPr>
          <p:cNvSpPr txBox="1"/>
          <p:nvPr/>
        </p:nvSpPr>
        <p:spPr>
          <a:xfrm>
            <a:off x="1466719" y="2176738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AB728E-8ADA-4F90-9F83-468409773FE1}"/>
              </a:ext>
            </a:extLst>
          </p:cNvPr>
          <p:cNvSpPr/>
          <p:nvPr/>
        </p:nvSpPr>
        <p:spPr bwMode="auto">
          <a:xfrm>
            <a:off x="9634776" y="3866158"/>
            <a:ext cx="1101803" cy="34028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42B880-593C-4595-B7E9-8B9E57CA4E99}"/>
              </a:ext>
            </a:extLst>
          </p:cNvPr>
          <p:cNvSpPr txBox="1"/>
          <p:nvPr/>
        </p:nvSpPr>
        <p:spPr>
          <a:xfrm>
            <a:off x="1467383" y="4419652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1B88E-D3E3-4D3A-8E36-96FD869248BF}"/>
              </a:ext>
            </a:extLst>
          </p:cNvPr>
          <p:cNvSpPr/>
          <p:nvPr/>
        </p:nvSpPr>
        <p:spPr bwMode="auto">
          <a:xfrm>
            <a:off x="5464807" y="5467348"/>
            <a:ext cx="1136018" cy="34028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3A13F838-44AE-499B-8C82-F880B04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5" y="224089"/>
            <a:ext cx="7141699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/>
              <p:nvPr/>
            </p:nvSpPr>
            <p:spPr>
              <a:xfrm>
                <a:off x="6685308" y="180975"/>
                <a:ext cx="56539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08" y="180975"/>
                <a:ext cx="565398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1C32F37-EA50-48C3-864B-745CF7A6A7D2}"/>
              </a:ext>
            </a:extLst>
          </p:cNvPr>
          <p:cNvSpPr/>
          <p:nvPr/>
        </p:nvSpPr>
        <p:spPr>
          <a:xfrm rot="16200000">
            <a:off x="9777199" y="-878102"/>
            <a:ext cx="184577" cy="4143375"/>
          </a:xfrm>
          <a:prstGeom prst="leftBrace">
            <a:avLst>
              <a:gd name="adj1" fmla="val 17346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/>
              <p:nvPr/>
            </p:nvSpPr>
            <p:spPr>
              <a:xfrm>
                <a:off x="9759058" y="1193585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058" y="1193585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0B6BEA-88CB-46F4-974A-0673B0A07072}"/>
                  </a:ext>
                </a:extLst>
              </p:cNvPr>
              <p:cNvSpPr/>
              <p:nvPr/>
            </p:nvSpPr>
            <p:spPr>
              <a:xfrm>
                <a:off x="1061808" y="1495751"/>
                <a:ext cx="2318955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0B6BEA-88CB-46F4-974A-0673B0A07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08" y="1495751"/>
                <a:ext cx="2318955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66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3A13F838-44AE-499B-8C82-F880B04E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5" y="224089"/>
            <a:ext cx="7141699" cy="3046988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max_len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sz="1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))])</a:t>
            </a:r>
            <a:endParaRPr kumimoji="0" lang="fr-FR" alt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/>
              <p:nvPr/>
            </p:nvSpPr>
            <p:spPr>
              <a:xfrm>
                <a:off x="6685308" y="180975"/>
                <a:ext cx="56539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08" y="180975"/>
                <a:ext cx="565398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1C32F37-EA50-48C3-864B-745CF7A6A7D2}"/>
              </a:ext>
            </a:extLst>
          </p:cNvPr>
          <p:cNvSpPr/>
          <p:nvPr/>
        </p:nvSpPr>
        <p:spPr>
          <a:xfrm rot="16200000">
            <a:off x="9777199" y="-878102"/>
            <a:ext cx="184577" cy="4143375"/>
          </a:xfrm>
          <a:prstGeom prst="leftBrace">
            <a:avLst>
              <a:gd name="adj1" fmla="val 17346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/>
              <p:nvPr/>
            </p:nvSpPr>
            <p:spPr>
              <a:xfrm>
                <a:off x="9759058" y="1193585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058" y="1193585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0B6BEA-88CB-46F4-974A-0673B0A07072}"/>
                  </a:ext>
                </a:extLst>
              </p:cNvPr>
              <p:cNvSpPr/>
              <p:nvPr/>
            </p:nvSpPr>
            <p:spPr>
              <a:xfrm>
                <a:off x="1061808" y="1495751"/>
                <a:ext cx="2318955" cy="276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0B6BEA-88CB-46F4-974A-0673B0A07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08" y="1495751"/>
                <a:ext cx="2318955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5CEA7-9297-448E-B5BF-D26333BA6B27}"/>
                  </a:ext>
                </a:extLst>
              </p:cNvPr>
              <p:cNvSpPr txBox="1"/>
              <p:nvPr/>
            </p:nvSpPr>
            <p:spPr>
              <a:xfrm>
                <a:off x="2601294" y="3765619"/>
                <a:ext cx="6989413" cy="269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+…+1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35CEA7-9297-448E-B5BF-D26333BA6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294" y="3765619"/>
                <a:ext cx="6989413" cy="2699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62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A72C28-FF35-4B7A-84AE-ECC83F15B4C4}"/>
              </a:ext>
            </a:extLst>
          </p:cNvPr>
          <p:cNvSpPr txBox="1"/>
          <p:nvPr/>
        </p:nvSpPr>
        <p:spPr>
          <a:xfrm>
            <a:off x="3518465" y="352055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94EE-E7E1-419A-9141-29855DFE634C}"/>
              </a:ext>
            </a:extLst>
          </p:cNvPr>
          <p:cNvSpPr txBox="1"/>
          <p:nvPr/>
        </p:nvSpPr>
        <p:spPr>
          <a:xfrm>
            <a:off x="6096000" y="352055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/>
              <p:nvPr/>
            </p:nvSpPr>
            <p:spPr>
              <a:xfrm>
                <a:off x="3269008" y="826556"/>
                <a:ext cx="56539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A5D167-53D8-4D25-9F5D-E678558EC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08" y="826556"/>
                <a:ext cx="565398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1C32F37-EA50-48C3-864B-745CF7A6A7D2}"/>
              </a:ext>
            </a:extLst>
          </p:cNvPr>
          <p:cNvSpPr/>
          <p:nvPr/>
        </p:nvSpPr>
        <p:spPr>
          <a:xfrm rot="16200000">
            <a:off x="6360899" y="-232521"/>
            <a:ext cx="184577" cy="4143375"/>
          </a:xfrm>
          <a:prstGeom prst="leftBrace">
            <a:avLst>
              <a:gd name="adj1" fmla="val 173467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/>
              <p:nvPr/>
            </p:nvSpPr>
            <p:spPr>
              <a:xfrm>
                <a:off x="6342758" y="183916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502BC-3886-4D61-8761-B747590B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758" y="183916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64888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147184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229480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11776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394072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476368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58664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40960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3256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5552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87848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70144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524408" y="3897629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1168683" y="316298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BA9FFF-6D2B-4C60-BD42-60D68BF63E96}"/>
              </a:ext>
            </a:extLst>
          </p:cNvPr>
          <p:cNvSpPr/>
          <p:nvPr/>
        </p:nvSpPr>
        <p:spPr>
          <a:xfrm rot="16200000">
            <a:off x="5905840" y="-379583"/>
            <a:ext cx="184577" cy="10698482"/>
          </a:xfrm>
          <a:prstGeom prst="leftBrace">
            <a:avLst>
              <a:gd name="adj1" fmla="val 111542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E54477-CB3D-46FB-A929-3C24D79C6CEC}"/>
                  </a:ext>
                </a:extLst>
              </p:cNvPr>
              <p:cNvSpPr txBox="1"/>
              <p:nvPr/>
            </p:nvSpPr>
            <p:spPr>
              <a:xfrm>
                <a:off x="5868850" y="5061947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E54477-CB3D-46FB-A929-3C24D79C6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850" y="5061947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1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6488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14718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22948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11776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39407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47636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5866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4096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3256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555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8784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7014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524408" y="2364104"/>
            <a:ext cx="822960" cy="82296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1168683" y="1629459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ADF77-C7E3-41A6-B681-49250709E892}"/>
              </a:ext>
            </a:extLst>
          </p:cNvPr>
          <p:cNvSpPr txBox="1"/>
          <p:nvPr/>
        </p:nvSpPr>
        <p:spPr>
          <a:xfrm>
            <a:off x="7886341" y="4657725"/>
            <a:ext cx="3630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length of the LIS that ends at the element at index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C13AD-2A55-4BA4-A958-344B5A22B59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0935888" y="3187064"/>
            <a:ext cx="0" cy="1470661"/>
          </a:xfrm>
          <a:prstGeom prst="straightConnector1">
            <a:avLst/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DB6E6-C1A2-4831-8B47-EE8E7A652836}"/>
              </a:ext>
            </a:extLst>
          </p:cNvPr>
          <p:cNvCxnSpPr>
            <a:cxnSpLocks/>
          </p:cNvCxnSpPr>
          <p:nvPr/>
        </p:nvCxnSpPr>
        <p:spPr>
          <a:xfrm>
            <a:off x="6096000" y="2034988"/>
            <a:ext cx="3065928" cy="222324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1AE643-F16A-4826-8A28-CA5D826BDB44}"/>
              </a:ext>
            </a:extLst>
          </p:cNvPr>
          <p:cNvCxnSpPr>
            <a:endCxn id="5" idx="0"/>
          </p:cNvCxnSpPr>
          <p:nvPr/>
        </p:nvCxnSpPr>
        <p:spPr>
          <a:xfrm flipH="1">
            <a:off x="3048001" y="2034988"/>
            <a:ext cx="3047999" cy="222440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7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6488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14718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22948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11776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39407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47636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5866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4096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32568" y="2364104"/>
            <a:ext cx="822960" cy="82296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555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8784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7014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5244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1168683" y="1629459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ADF77-C7E3-41A6-B681-49250709E892}"/>
              </a:ext>
            </a:extLst>
          </p:cNvPr>
          <p:cNvSpPr txBox="1"/>
          <p:nvPr/>
        </p:nvSpPr>
        <p:spPr>
          <a:xfrm>
            <a:off x="4594501" y="4657725"/>
            <a:ext cx="3630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represents the length of the LIS that ends at the element at index </a:t>
            </a:r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1C13AD-2A55-4BA4-A958-344B5A22B59B}"/>
              </a:ext>
            </a:extLst>
          </p:cNvPr>
          <p:cNvCxnSpPr>
            <a:cxnSpLocks/>
          </p:cNvCxnSpPr>
          <p:nvPr/>
        </p:nvCxnSpPr>
        <p:spPr>
          <a:xfrm flipV="1">
            <a:off x="7644048" y="3187064"/>
            <a:ext cx="0" cy="1470661"/>
          </a:xfrm>
          <a:prstGeom prst="straightConnector1">
            <a:avLst/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813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648888" y="2364104"/>
            <a:ext cx="822960" cy="82296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14718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22948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11776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39407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47636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5866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4096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3256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5552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87848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70144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524408" y="2364104"/>
            <a:ext cx="822960" cy="82296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1168683" y="1629459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4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8AC97-9920-41F5-ACB0-9766A1CD2446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E2478-042D-40AC-8659-39C8146E556C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55F234-C66B-4DD5-AA31-66DCFCA39141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ECCAFA-B2DA-41FF-A0A6-EA3706BBF1A3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5C8335-3069-4213-A567-2B0132C70F46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06A03-0AD9-451F-961E-DC026F965D09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E3C981-7BF8-4B7D-95C5-B7EC259C35AA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9EAD5-1FDA-4BAD-BE16-264B8B52D70D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8DEF8-23FF-462C-80B0-7DBF8FE8E2EA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CE9B6A-2B09-4926-84E1-DAD73BA5D1D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8ACAE-7EFE-4D50-9120-2D3020D78E14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EC2279-2AA9-4EC8-B068-9BFE62B389C5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D01558-6693-455B-90F0-690458CF93F4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775D87-8BFC-4534-91B2-10AE60D76466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25651-49FD-49F7-9DBF-47362A2EA069}"/>
              </a:ext>
            </a:extLst>
          </p:cNvPr>
          <p:cNvSpPr/>
          <p:nvPr/>
        </p:nvSpPr>
        <p:spPr bwMode="auto">
          <a:xfrm>
            <a:off x="1009650" y="289711"/>
            <a:ext cx="3933542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73D97C-BBE0-4EFC-8ED4-3934556FC399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32608-61C1-4496-80F6-D1A1B0FA42EC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18BCF6-0713-4F9B-B096-9D81BB472961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A480A1-6C64-4F99-8E05-CC9319545AFC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B107C7-EC4D-47B8-B42E-1F4420BCEC75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20C42E-7495-45DA-8BAA-7AC24E12FD82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5475F0-04FA-46F0-8345-1AAA8186428C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0F579-E1AC-412D-A3ED-CEBEBDE056DC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3ABA40-69EA-4DFF-B339-E69344102720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03A699-C19D-4050-9560-1EF6D27688C0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5237B-A74D-41D2-A30E-5B45D90B1549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CD090D-8201-4CF6-AB39-9D4B9086371F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636D97-9152-46CB-86BD-15232B7C4129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98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F64B5-E31D-42CF-B56C-3BCB0AD17795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011E0-D22F-4A31-BC58-5543625B03DB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B38360-5D59-4244-A495-C21E92760AFD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C36A7-88B5-44C6-B8D7-0910E6FA3DA1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200D2-D2D7-41AC-B3DE-B54FDE5F0827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A2B3D-346E-4849-9FB4-46F39D853756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DADAD9-5ACA-405E-B105-6AEA0B90054E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B874E9-4E4E-4224-87D5-38D2D5E94656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46573-C7EB-42B4-B0B4-2CDD912FEFB7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64001B-3F09-4CE7-9344-E1A9CE880D54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5A4FF-B11B-492C-B299-0BB39281E00F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57E4A-7446-499A-BDB8-B48DFFE4564B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D1A8F4-BA57-4E7D-9B46-500BC1173468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2687D0-EEED-45BC-83CE-6365351C5AD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A4A31-78C1-48EA-95B1-7CA20A9992FC}"/>
              </a:ext>
            </a:extLst>
          </p:cNvPr>
          <p:cNvSpPr/>
          <p:nvPr/>
        </p:nvSpPr>
        <p:spPr bwMode="auto">
          <a:xfrm>
            <a:off x="1400174" y="289711"/>
            <a:ext cx="3543017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238939-5F68-4FD0-BB01-11963CC44446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34E84-0B4E-4FAD-B518-4A63353AD3F4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7D59EE-D939-4C07-A086-D064BB95BC7A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D606DA-F65F-49AD-8061-CD557D45DCB9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AF3422-C8A3-492D-87A2-81360010A3F2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373470-F79C-42CD-A251-30BA81A3F5E6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499BEB-C12C-45BC-95A6-89E624D27A70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93D64A-A476-42BA-AD8C-51663C3AE037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45110-D073-4A77-B742-43CDA5D9B397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EB04F6-1012-4888-9A32-33A2D5D7DF92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1952A7-31C4-4F46-A9D1-9922A4E66DBF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316D02-469F-4DB6-86CB-A29EA85E0D0C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767753-FC42-4F69-A983-82D15DA65934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35111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F63B67-1D0A-4549-872C-2ABFB6ADB3A4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B51B8-B380-4B8E-B509-08B26B4E50D8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F3930-5D6B-4138-B9AC-84400A1A88CA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E9B60-2588-4B2F-85AF-9DE66B7AD743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4C0CD-4F66-4681-A40E-B39E4DBC4226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CAFC39-0915-4924-858E-68945E31AE4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6E48E-8C8A-4363-B034-43D76D01D675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BB2D17-82CE-4EC9-80BA-D9599589502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0B938-59EE-4F30-AE18-75D416A1DBC8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9584CA-C6F6-4AF9-BD14-A576187EFD47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0B79E5-A4EB-48A4-8D06-E4CFA549F74D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245FF1-0732-4963-A3AE-7A04BB18B5FE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B52E5-A204-4692-9535-AA997794B254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508E13-E179-49F5-B420-9C78AFF3729E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66496B-AD17-406C-A13C-6C75EE0F6DA1}"/>
              </a:ext>
            </a:extLst>
          </p:cNvPr>
          <p:cNvSpPr/>
          <p:nvPr/>
        </p:nvSpPr>
        <p:spPr bwMode="auto">
          <a:xfrm>
            <a:off x="1400174" y="289711"/>
            <a:ext cx="3543017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3B980-3EB2-41E9-8255-B6FB2DF2CA6F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C0D3B-1878-49AE-8269-D316054305EB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19BAB5-2F3A-472D-8942-D69EDAD7FE99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D5E8F-66E2-438A-AD50-56FF9D5B7DD9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92F132-B68E-439D-83E0-8773A4BA637F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0D38EA-8101-448B-99FA-7BCBEF2D474B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7240C8-5B82-4939-B7C2-A7FCCD11F71B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D4DA08-78EE-4292-9398-F80CF2B78440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AFEFFC-4BCE-4792-AC28-B60FE2DA2BDC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77009D-83EE-4F91-8660-F319C500C864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90AD47-F429-4BCB-A240-93D8046A3464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57FACB-A2D5-4771-9FBE-C9B30BE2FB1F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0327E8-08C8-4277-BE47-6A455BA9126E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73510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2DC9EB-2A61-4BBE-A72D-4E3F499D9338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8E052-425C-4A14-8FC8-D1AF31660371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7E055-FABA-45A9-B113-1AD933E95C53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CFE40-EC5C-43F6-A0FA-942D86BCEF0A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EFF7-85AA-4CC5-9426-50120865E093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6C51E0-9975-4B67-BE5D-BB958FF10225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0AA7CC-8E6D-40A2-963F-588F0ADFCC3C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91C8B9-435E-43F1-ABB3-FBAEA7AB7BAB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9E3F14-A971-4B2B-8555-EA98017FA95E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CC44B9-CA29-4481-9145-1D871AEF0E72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0F0281-D884-423D-A052-52B754B3461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7A12E-9799-494B-84E0-BC2614BB51C6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B4450-7E52-4BC8-9D44-B169E33703DE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36504E-2EC6-4F97-8275-3699E62B5DCD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A4A655-3DAC-4954-BD40-860694C51C0B}"/>
              </a:ext>
            </a:extLst>
          </p:cNvPr>
          <p:cNvSpPr/>
          <p:nvPr/>
        </p:nvSpPr>
        <p:spPr bwMode="auto">
          <a:xfrm>
            <a:off x="1636197" y="305367"/>
            <a:ext cx="3349064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A7E281-33F5-410D-A815-1746942A0DD2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6DB12-B27B-4BE6-A899-6B8403537AEF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CF950A-3023-4E2E-9B25-16076CD70E69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DAD83F-0B28-4AA5-9761-2001A4F97569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AC26FC-31A7-46E4-AFD3-6E8B3074A147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59C773-10D4-4210-B69F-4B7357F8800C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775761-9EED-40D9-B94F-DCE8D71DC136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AE29A-D9A2-450F-95BF-284A44BF2198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A6E07-BB5A-4805-A56F-92DE540C9057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BD8C02-17CF-41FB-8A55-2DE6BABF3997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7F0C17-0880-4A3A-BB74-A469A8B43C4F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2E403B-70CD-4992-A222-8C6F7463C292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0E4AB3-88EF-4678-A0AE-61396D2A3EAD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167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5EA49C-1C03-4C27-B5F1-6482849906A9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62E12-93DE-449C-8C3B-4350693FB30A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85C1D-0CF0-47A5-8DBC-917CB1A96812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AAE32D-2831-43E0-9139-3E540299758E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4654E-6069-4E97-AA18-83B7A8B097C6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2FFE6E-CA3D-48FF-A322-266969CBA5AD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47C3BD-561F-4838-A585-9CE1FA291229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5C3B7-BBD9-45A4-B525-3D590F384C6E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A0059B-C32C-4C3F-96A8-2C95FDBB1BFD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49A250-E4B9-4472-9456-A4ADAE832F50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007DD3-D833-45D5-A6E5-7642D20B6458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0E778A-89EA-46A1-A988-8C03DA39BFE0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90D781-A195-452B-A419-145BA06CE83E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44C6C-2DD7-4C7F-AE56-7A836C5F5A30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F224C-30CB-466A-9EAD-F1FE7B23F89F}"/>
              </a:ext>
            </a:extLst>
          </p:cNvPr>
          <p:cNvSpPr/>
          <p:nvPr/>
        </p:nvSpPr>
        <p:spPr bwMode="auto">
          <a:xfrm>
            <a:off x="1636197" y="305367"/>
            <a:ext cx="3349064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3AC284-A9A9-47D9-8620-821E35B4946D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59AD6-DDA8-4969-8B0E-AA0E9B03D303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6824FF-3E30-4CAC-BC6C-88FDCB39CB64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EAB11-95DC-4A21-855B-7E541B207050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CA2A1-D810-4E08-93F3-490E87950028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BCB6D6-112B-4C1E-8392-BAC418CCA4E4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1096DB-2DF6-48B2-AF6F-8D6E47CFE4D0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0D4262-9E34-410A-A07F-2813F3959362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19893E-1E90-4E27-B2D6-6A369D9FCB14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894498-729B-46D0-8862-EEED437E7150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B40EBF-F1D5-4480-A239-E7FEA83929C0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F475FB-CEB6-4A7D-B990-2BD8062D01D4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5EBA85-923D-4ACF-9C79-50362D05C28D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07695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D7B88-616A-47BD-B427-21F529DE449F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70DA7-7F57-4F5C-8891-B872AB703895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542F62-F02D-4D72-B1B1-6C3F4297FA5D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32D40-ACEF-47F5-B971-6DD9B5A4C4D8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B0EA3-3E4F-4869-BCD0-189E8FFCEF1A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0015C-0676-416D-838B-BC1DEC12AA02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FFFE1F-B8C5-41D9-A069-882B24DFF6B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3C735-DECF-4B71-8FED-92CF2CF25088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EEA7BB-9F72-4A2B-A167-7AF292D3AEA6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EEFF65-64E2-4DE7-96A0-A855F479A32F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4EBA01-5908-48A8-91FC-596AC4F6821C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C58E2-188B-42EF-B08A-30C95486EFBA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1BF5AA-6314-46D8-B335-5B96BF1203A3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BB2B81-7F08-4250-AA3B-224E47246C1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0DDCC3BA-3B03-475D-918A-8741E9A635BE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rot="16200000" flipV="1">
            <a:off x="3731345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B42C1E7-14D9-48B5-8635-26B7882934C6}"/>
              </a:ext>
            </a:extLst>
          </p:cNvPr>
          <p:cNvSpPr/>
          <p:nvPr/>
        </p:nvSpPr>
        <p:spPr bwMode="auto">
          <a:xfrm>
            <a:off x="1920875" y="305367"/>
            <a:ext cx="3064386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AAF3BF-D719-4CB6-A2BB-853698D4764E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D05E-4FBC-498C-8CB0-2B39A8D88E06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9F2C5A-A869-47B6-AFF4-44A569DCB463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3AAF0B-9296-45DF-8951-D2BED8C60611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6EB955-E9DF-49D3-8D19-5BC8DFBECBBF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084AEF-EBE3-4444-B7A1-974E23E8BC0D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ABA309-23D2-4985-B153-EC81AC892647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B6C119-1D15-4BE3-B4F3-5145749176CD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5F299-3FA3-4D44-9055-4999B953DB56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656751-C47B-4CF2-AC31-F325B80411D2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9BEB15-8472-4FBE-9C7B-286635F6C5E2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E50980-03DA-4667-BCD0-41CE29889AE8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E4D7A1-8FE1-4E04-B4F9-5DF2544AFA17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09803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A2BC0A-BFCF-42DC-9585-CC3E37C2A1BB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0A87B-1D1F-49C3-AB9D-C2AA179ECD0C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7EFAA1-25FA-40AC-AFE3-11888FBF911E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A9619D-2B99-4909-AB62-D2CA8B9C5D90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2E20DF-9A6F-4F05-8D38-C22C272E8F28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37EEE4-C33B-4928-818D-A7DD19B9D90F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44EAD4-E007-41F4-8CB5-301EB6E8160F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75FD1-23AD-4CFC-9C70-B010AFE95F8E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79D06-5C71-43E0-973F-726AE88D1E75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D1734-2E43-45A8-A6CF-7447BD99AD24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143927-59FD-45FF-9ECC-9458A2462B21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5D0207-F5FF-4A13-A4E9-52E3184DDC9B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7B571C-1B24-4B5C-ABCF-BAE8FC10B2EE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CBB4D2-C930-4425-8C9E-585340C78D53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D8DE11-5503-4C8D-A575-FD051A80D0F7}"/>
              </a:ext>
            </a:extLst>
          </p:cNvPr>
          <p:cNvCxnSpPr/>
          <p:nvPr/>
        </p:nvCxnSpPr>
        <p:spPr>
          <a:xfrm rot="16200000" flipV="1">
            <a:off x="3731345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9B08DE-9EAB-4898-9EB4-38B996559767}"/>
              </a:ext>
            </a:extLst>
          </p:cNvPr>
          <p:cNvSpPr/>
          <p:nvPr/>
        </p:nvSpPr>
        <p:spPr bwMode="auto">
          <a:xfrm>
            <a:off x="1920875" y="305367"/>
            <a:ext cx="3064386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38C25A-6235-4C3F-ABC9-7F56033D04D1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CF98CD-7838-4AEA-8033-E7D06FAA119E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609A8-1367-48BA-9A8E-0C4FB4642474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B3FF3-BB41-4F47-B23E-BD93AA9A1159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E3D123-2253-401B-9094-8D2E5E5791C0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9C974B-F25A-4BD3-82AB-0B8644000481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40E2D-7CD7-4587-9829-7F933F1B4825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616EBB-D462-4868-972C-12F6FDE44B67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8EE459-E315-4763-86D6-DA1F666B348A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3FAF45-6DCA-460A-A08F-5632C46B5A74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81DD5D-68DB-4A23-BC7D-F6A9394E2382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A57D05-33ED-45C2-9C59-534AE8F1E8BD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43BDEC-EA98-472C-B9E0-D4F05D8577C8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36905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C3EA3-D566-43D3-AFC9-6F903A8B3133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E1379-E587-4E2F-9797-E21FAE34F634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18C57B-C2C8-439D-9A7F-714F0F24898E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918FCD-524B-4C61-84D2-13CC8F4A7C3E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0F0FC1-B61C-4CD6-9876-407AA6C8AD71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13BCAA-EF8B-4000-B134-B43BC8454D05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72475F-4746-4C2F-9BE1-46BE4F2BBA37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2AA47E-5275-4493-B062-A95EC7BCC779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7E8C5-CCB2-4999-81CA-E0D530AEA840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A4666-53C6-4890-AF20-9E35B0BC83F9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CC93C8-C8C6-403F-B3CF-82F2639BB3DE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F2978C-BA19-4664-9AA3-FE8ECE2AFF8B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E114C6-01B2-4C58-B192-2CCC753FF1F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DF47E6-5684-44AE-81F6-BC775F6FE8FD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490DCF79-5140-4344-B05C-0D98A22E9D33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4443752" y="2438470"/>
            <a:ext cx="12700" cy="712407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8E5D408-A8DA-4459-97D1-8F5E61BBEA66}"/>
              </a:ext>
            </a:extLst>
          </p:cNvPr>
          <p:cNvCxnSpPr>
            <a:cxnSpLocks/>
            <a:stCxn id="12" idx="0"/>
            <a:endCxn id="10" idx="0"/>
          </p:cNvCxnSpPr>
          <p:nvPr/>
        </p:nvCxnSpPr>
        <p:spPr>
          <a:xfrm rot="16200000" flipV="1">
            <a:off x="4087549" y="2082267"/>
            <a:ext cx="12700" cy="1424813"/>
          </a:xfrm>
          <a:prstGeom prst="curvedConnector3">
            <a:avLst>
              <a:gd name="adj1" fmla="val 343960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B8E3C62-B547-4538-B8B6-2BBA51DE81AE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 rot="16200000" flipV="1">
            <a:off x="3731346" y="1726064"/>
            <a:ext cx="12700" cy="2137219"/>
          </a:xfrm>
          <a:prstGeom prst="curvedConnector3">
            <a:avLst>
              <a:gd name="adj1" fmla="val 515049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CD204D6-984E-4416-B545-5BA59DAE672F}"/>
              </a:ext>
            </a:extLst>
          </p:cNvPr>
          <p:cNvSpPr/>
          <p:nvPr/>
        </p:nvSpPr>
        <p:spPr bwMode="auto">
          <a:xfrm>
            <a:off x="2181225" y="305367"/>
            <a:ext cx="2804036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7AF3F1-E171-478E-A4B4-2E7249CE5FF5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0F720C-30F4-4A02-98D4-FB7DDEAFC517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5D5367-A10A-4AD4-81C7-1D35E7A0E67A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67D24A-8BC4-4AA0-A1C1-32FD4C6853F2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3DBA50-47D3-48EC-B60F-1764CAD2DDE9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499ED-B9A2-492A-90FA-64E1D2203E42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BFF651-6DCD-434B-9D7C-57C538214962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D299B-552B-437E-8616-9A787BA971B4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7D3731-6048-4D2E-A781-B2ED8903900E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7D214-FE6F-4C1F-8A68-ED51BBB4887C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96001-C514-40B2-9FB7-66839B7C0DD8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4F7DAC-E7B8-447A-ADB2-62BA0EEFB0FC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F702C6-33BC-4F48-87D2-4899F21AB272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5536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207937-0A68-4423-91BC-C4C537A9558C}"/>
              </a:ext>
            </a:extLst>
          </p:cNvPr>
          <p:cNvSpPr/>
          <p:nvPr/>
        </p:nvSpPr>
        <p:spPr bwMode="auto">
          <a:xfrm>
            <a:off x="7826829" y="-206829"/>
            <a:ext cx="2623457" cy="6596743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F71FE8F-077C-4026-A2A6-73C1AB6C6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4" y="1166843"/>
            <a:ext cx="10822193" cy="452431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C695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9B7C6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3600" b="0" i="1" u="none" strike="noStrike" cap="none" normalizeH="0" baseline="0">
                <a:ln>
                  <a:noFill/>
                </a:ln>
                <a:solidFill>
                  <a:srgbClr val="5EB4B4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A6ACB9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7A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9AD57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600" b="0" i="0" u="none" strike="noStrike" cap="none" normalizeH="0" baseline="0">
                <a:ln>
                  <a:noFill/>
                </a:ln>
                <a:solidFill>
                  <a:srgbClr val="FFFFFF">
                    <a:alpha val="30000"/>
                  </a:srgbClr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4800" b="0" i="0" u="none" strike="noStrike" cap="none" normalizeH="0" baseline="0">
              <a:ln>
                <a:noFill/>
              </a:ln>
              <a:solidFill>
                <a:srgbClr val="FFFFFF">
                  <a:alpha val="30000"/>
                </a:srgb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8910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5D8800-7496-4944-9BCA-F79A13F97673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716A67-0F57-4651-BC15-2AD3E8037E83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E9072F-BC76-42D5-B8E1-3F1DA197F1E2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3182AA-90C0-460D-912E-15B6DA10D38D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F145D-0F3F-4B9B-8DED-8D9C16A48607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EBDBAF-1828-41F6-923A-0664ECCE425E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91F59-67D3-4654-BEF6-E19214F4B8CE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73906-7583-4A30-8702-88E606B2AA01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925A5A-4393-4335-93A1-088BB2659DEF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CF35B4-589C-4792-8FF0-AFD180016CA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28D93C-EDA2-4F53-B8BC-EA4D4A046B3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7C011E-5ECA-4D0A-8763-4B6FA1AD6F85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A4F077-6FD0-43E2-8892-A1BB1051A001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72076-3E68-4786-9604-D3668D2F744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9DAD446-81AD-4CFA-858A-2B59573511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3752" y="2438470"/>
            <a:ext cx="12700" cy="712407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118E3224-BB95-4074-9A54-D7D2039969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7549" y="2082267"/>
            <a:ext cx="12700" cy="1424813"/>
          </a:xfrm>
          <a:prstGeom prst="curvedConnector3">
            <a:avLst>
              <a:gd name="adj1" fmla="val 343960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8C6EA9F4-DCF4-4AD3-8756-F7132466B4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1346" y="1726064"/>
            <a:ext cx="12700" cy="2137219"/>
          </a:xfrm>
          <a:prstGeom prst="curvedConnector3">
            <a:avLst>
              <a:gd name="adj1" fmla="val 515049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C131590-FF8A-4C98-BFE6-9D1E78BA69E3}"/>
              </a:ext>
            </a:extLst>
          </p:cNvPr>
          <p:cNvSpPr/>
          <p:nvPr/>
        </p:nvSpPr>
        <p:spPr bwMode="auto">
          <a:xfrm>
            <a:off x="2181225" y="305367"/>
            <a:ext cx="2804036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B4A6B-D559-4C2F-9672-09D473E37016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51A84A-CC63-4DAE-BDA6-B8ED7A3496C8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5FB7EE-5AC4-45E8-BCE1-A0FEC386FBC6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176C05-11E4-440E-B297-7835CD507FF3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F90CB-0EC6-4DE1-8212-B0BE2F79BB10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C7AA9A-A9EA-4D68-8391-74A6A584B812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C6441A-B90A-4998-B529-2D15BAC742CC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5EC6EB-AC32-4094-B04D-3B2D9A543646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C50443-5771-4400-9C18-E29B8B1DE7E7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507C27-0FDA-4E7B-8336-06BB8D6BF4A5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37CF40-20EC-4B38-9921-EED63498FC2C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28B358-BBC4-4E34-BBD1-C7417BA15EA8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AECC3F-379F-4192-AB8B-30F36F7FF665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26948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8910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D19869-0FF1-498A-92EA-153B7DE92FB6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0BFDED-EFE5-4429-87E1-EFE6788BAD64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5E77DB-6371-4EFF-B2DA-106D832B4B20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7F047A-F718-4B90-A775-FB28D7879045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BB322-FEB3-491E-86FF-421D77F258B4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02A3BF-67FF-49F0-A386-607F468785CF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2597B-D0EB-4BED-8D70-41CFF8686D0F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6311E4-0930-4B84-91E4-3D0A93A5C775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CEC2A-1D6E-4CE1-BBC8-54257302C49B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06CDB4-58B5-48ED-907E-FE81F2392BB1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C3129-68A6-4558-8701-DCC0D5818202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80658D-770B-4B39-A3CB-D51159335CCF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38BDBE-80DE-4814-9446-2BD942D8B13A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DE72D-60EE-4996-B49D-0F039B92DA55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BCB988-D8AA-4FF3-821C-405E7498EBB7}"/>
              </a:ext>
            </a:extLst>
          </p:cNvPr>
          <p:cNvSpPr/>
          <p:nvPr/>
        </p:nvSpPr>
        <p:spPr bwMode="auto">
          <a:xfrm>
            <a:off x="2456289" y="305367"/>
            <a:ext cx="2528972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270CB6-F557-4A2A-BD8F-F2FD4FAA252D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51CB0D-E0BF-4BB7-A278-D854A2849A07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BC8153-6005-4B3D-BFAD-AF1CFC81143D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3F1769-9961-411D-93EB-72212D960DAF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81ED82-D248-4F62-B3C3-C5378D2FD569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4F1711-72BA-4D5F-B4E0-4C121E9E0E9B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B7B90-25B4-4AA1-9C8D-DC9C9534F512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33BC2-155A-4FF2-AF01-2761D0853B68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BB659B-9746-4D7F-8EC7-0F73D45344A9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1BFCF6-1E6C-4F09-96DA-12B24FE58242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15BAF9-EACE-4A84-AF49-2CDA6A1CC893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FF13A7-9ECD-4142-8194-C322101402D0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3AC6-F2AB-4D80-8969-FE9E0CDB0084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39564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E163F-3546-4F82-B9D0-4AE94C8332E8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44F06-550C-4CC4-9B80-7027BEAB1968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38F22-25F3-4100-B858-32127247A0A9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B4391-80C8-47CA-A1FB-DE7EB4A0334B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B5616B-5B57-4E28-9F81-8F60B37A73EB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E7C229-D527-4C3B-BA3C-B54DC46D6D7E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03033-B5EC-43C1-BF22-C761608C4C8F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6F56CD-9E5F-4E78-97BC-3E4098FDFB78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041C79-E1DD-4E4B-90AE-1E25A830B17D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BF972E-3D87-440A-821B-34D7344F030C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99E755-9E4C-47C2-9BB8-97A09B1B4C6A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937F98-48D0-4554-AF3B-E4E23CF0A81F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3348A6-3100-42AC-9F11-DFFC4D346147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26958-5ECC-4B89-B285-0B586B258B0B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4CEEC5-D0CF-41CF-A39B-0C895A62E992}"/>
              </a:ext>
            </a:extLst>
          </p:cNvPr>
          <p:cNvSpPr/>
          <p:nvPr/>
        </p:nvSpPr>
        <p:spPr bwMode="auto">
          <a:xfrm>
            <a:off x="2456289" y="305367"/>
            <a:ext cx="2528972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9CC7D0-93DD-4493-98C0-4FE35513CBA9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21539D-4DF4-4297-96E8-1C2E1DF61C48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B443F-AB51-4D7E-A56A-AD7815EE833B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05C243-24B7-4584-AA2B-519D225FF262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00C02C-8334-4D62-A8E9-BB7AE128B0BA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856E92-18D9-4C75-A7AF-F7C5F550917D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D4A08-5A5E-46C3-BF50-D30996D269A7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F8AFF7-89E1-4AFF-881B-77E3C8FDABFC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B2F1BC-A8BE-4BAB-8A23-B1EB604282E5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17F82B-807A-45B8-8C10-7FCFAC352F97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954289-4D28-49A1-832C-5C9B94A58D29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816F1E-D774-4C08-BA4E-0FC926EF6E02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6074CC-5B79-40E8-B333-6F27A64CA672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29885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4ED3A-4305-4DD9-9FB7-2D8212F401D4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B234C-95B2-499E-B1E5-EE59F3502CBF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69751-D0DA-45FD-BFCE-EACE349706BC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9B823F-AB5E-43B2-A681-75BC3F07D78F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AB0C6-0F75-4CE2-80E1-0049ABF6D049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643FC-1830-45D7-8756-20F1079D9E5B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156FEC-8084-45CB-BFCC-C02F736316B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2E8034-E13B-4271-86E9-FA12E2D06D25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E90B79-B6F0-4995-B28D-C31674EA188D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8C6207-6B8E-4A3C-8D05-5DE80A4818D4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C93996-B32F-437A-AF8F-482AF2C52BD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59533C-E553-47FD-9509-4A1B15C70F49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D706C9-B6B8-464E-9286-84CDAA8D9F77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1127A-7C4A-4D44-83F0-10E7F93C2101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F9C831C-4912-4A1A-B1CD-0CDE4036D9F3}"/>
              </a:ext>
            </a:extLst>
          </p:cNvPr>
          <p:cNvCxnSpPr>
            <a:cxnSpLocks/>
            <a:stCxn id="14" idx="0"/>
            <a:endCxn id="13" idx="0"/>
          </p:cNvCxnSpPr>
          <p:nvPr/>
        </p:nvCxnSpPr>
        <p:spPr>
          <a:xfrm rot="16200000" flipV="1">
            <a:off x="5868564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4F67035-C6C1-4F73-AA74-63E3809BF0F9}"/>
              </a:ext>
            </a:extLst>
          </p:cNvPr>
          <p:cNvCxnSpPr>
            <a:cxnSpLocks/>
            <a:stCxn id="14" idx="0"/>
            <a:endCxn id="10" idx="0"/>
          </p:cNvCxnSpPr>
          <p:nvPr/>
        </p:nvCxnSpPr>
        <p:spPr>
          <a:xfrm rot="16200000" flipV="1">
            <a:off x="4799955" y="1369861"/>
            <a:ext cx="12700" cy="2849625"/>
          </a:xfrm>
          <a:prstGeom prst="curvedConnector3">
            <a:avLst>
              <a:gd name="adj1" fmla="val 5364339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8A7D350-4A3D-4A34-9691-5A4F2089A5F8}"/>
              </a:ext>
            </a:extLst>
          </p:cNvPr>
          <p:cNvSpPr/>
          <p:nvPr/>
        </p:nvSpPr>
        <p:spPr bwMode="auto">
          <a:xfrm>
            <a:off x="2724149" y="305367"/>
            <a:ext cx="2261111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AA6C6A-99C9-4882-93A7-A09177BC0AAD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699066-012C-4123-9CF9-9179A331543E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DDB27C-3360-43C5-8081-55160121C44D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4776C6-E518-47F3-B8A8-2E35958E0DB2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0BF92F-EDE5-4DB7-B6CF-8F0F9E5FF143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988AD9-E8CD-4E97-968B-46E43381AEA5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CF7E2B-7208-4D48-965A-C4FFC390149E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44FF8F-89FF-40E2-973C-04F350EE1BE6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9BDF50-0FAF-4C17-93CC-F4A66DE13A4F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9903E8-27CF-4349-A586-86D6D7457B9E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1EF9C3-BF2C-4776-85A0-8074EA1386BB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EF977A-0DE9-4CC8-BC8C-E9F2D11E681C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D5D3AF-D6F0-4989-81D9-631417861A89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1186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38E4E4-3DB7-442D-B410-595D142906A0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736AA-A937-4681-B9F7-944992204C1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D59B7-E647-4927-B064-AF2816E492FB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6C7D30-5B8F-4E28-9F48-803015BC9BD9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9116F7-6BAE-4889-B3C1-4175B6F8A335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504A7B-BC76-4BC9-BA2D-56665492AA04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4EBFD-C985-4283-A99D-F59CF07FC9BD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404573-D542-42CF-9960-108AD299B928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FCC659-E73F-41D0-8592-5DE90808AFD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93278-53EF-49A5-BC23-8F9858F1274C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430382-2D4A-4BD3-A9DA-A3D066B6E3F8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57C9D-B85D-495F-B25B-36F2909F5B5F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985E5-EAAD-44A3-89D1-9D426C7642E6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C09126-F50F-46B2-BA39-B618CF89E303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B230120-E52A-4BD3-AE63-DA701A06887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8564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05F19CC-9B35-4FC0-BCB7-5B2390DD54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955" y="1369861"/>
            <a:ext cx="12700" cy="2849625"/>
          </a:xfrm>
          <a:prstGeom prst="curvedConnector3">
            <a:avLst>
              <a:gd name="adj1" fmla="val 5364339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DD5C71E-EEB6-4C87-B8A9-418E6C81B40E}"/>
              </a:ext>
            </a:extLst>
          </p:cNvPr>
          <p:cNvSpPr/>
          <p:nvPr/>
        </p:nvSpPr>
        <p:spPr bwMode="auto">
          <a:xfrm>
            <a:off x="2724149" y="305367"/>
            <a:ext cx="2261111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F8CE16-422F-4AD8-B5B4-A51A5B974359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292F1-B3FA-4F9F-8409-FD3DD99EAA03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A19FA32-EB25-4C33-97F4-DAB4AB92D47A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ECD9DF-05D5-420E-88E7-0BB45008C34B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B109F-E0DB-4A64-9532-E8F4686AA836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CE0BA4-C885-4503-BF03-CE1E7DEA8637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B4915C-7C84-4B6F-BD95-905325F0488B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398C85-7A18-4528-B9A9-06CD494F8189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8AF767-8A30-4C61-A4C4-C578761A43E6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072FCD-80C2-41FF-A6FE-353A3AF54C23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E079A0-A9EC-44DE-9A6D-EDD713275EE9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0B3A02-683A-4FFD-AE6D-A4A6416B2076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B31A-F09E-45F5-9527-A2934ABD4B8D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1093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40A66C-DBDA-4063-9730-F9E8B7A4E7A7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6253D0-DAD7-4A8D-B791-6ACEC22EFCB2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926EFE-85F1-4A19-94AC-08E15CAB9929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7D748-51D2-4E7D-B6C6-AA5DBD7B4AF0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E4737-D7F8-4E8B-915C-38DDF9E84BCB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B8CC2F-E4DD-4537-9FB9-08DA693C7FE4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DF29A5-11E3-4693-8462-A7C6452284B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118921-067F-402D-97F0-6898125CEB9B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F9E69B-74A5-439A-ACF1-FF84ED67E6D7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5C263-566A-4EAD-A362-C837A32FFA1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4E4D1B-23B8-4FF6-B5D2-572C38B6E81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7D967-2E78-4145-90AB-C57CD851867B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FA6F2-7A4F-42B3-A886-1CC9DF9C1E20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715F10-9836-4CCC-A04F-C2097B16A09A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0A10E4E-D0A3-4902-9601-118463FC3A82}"/>
              </a:ext>
            </a:extLst>
          </p:cNvPr>
          <p:cNvCxnSpPr>
            <a:cxnSpLocks/>
            <a:stCxn id="17" idx="0"/>
            <a:endCxn id="14" idx="0"/>
          </p:cNvCxnSpPr>
          <p:nvPr/>
        </p:nvCxnSpPr>
        <p:spPr>
          <a:xfrm rot="16200000" flipV="1">
            <a:off x="6580970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46A8BE9-AD0D-4476-B844-1A7394CC0CD7}"/>
              </a:ext>
            </a:extLst>
          </p:cNvPr>
          <p:cNvCxnSpPr>
            <a:cxnSpLocks/>
            <a:stCxn id="17" idx="0"/>
            <a:endCxn id="13" idx="0"/>
          </p:cNvCxnSpPr>
          <p:nvPr/>
        </p:nvCxnSpPr>
        <p:spPr>
          <a:xfrm rot="16200000" flipV="1">
            <a:off x="6224767" y="2082268"/>
            <a:ext cx="12700" cy="1424812"/>
          </a:xfrm>
          <a:prstGeom prst="curvedConnector3">
            <a:avLst>
              <a:gd name="adj1" fmla="val 343959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8C5B8C8-5223-4547-9D3A-BF34B16C5E60}"/>
              </a:ext>
            </a:extLst>
          </p:cNvPr>
          <p:cNvCxnSpPr>
            <a:cxnSpLocks/>
            <a:stCxn id="17" idx="0"/>
            <a:endCxn id="11" idx="0"/>
          </p:cNvCxnSpPr>
          <p:nvPr/>
        </p:nvCxnSpPr>
        <p:spPr>
          <a:xfrm rot="16200000" flipV="1">
            <a:off x="5512361" y="1369861"/>
            <a:ext cx="12700" cy="2849625"/>
          </a:xfrm>
          <a:prstGeom prst="curvedConnector3">
            <a:avLst>
              <a:gd name="adj1" fmla="val 5506921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327622D-A6A5-48A9-80B7-DCE57BEC21BE}"/>
              </a:ext>
            </a:extLst>
          </p:cNvPr>
          <p:cNvCxnSpPr>
            <a:cxnSpLocks/>
            <a:stCxn id="17" idx="0"/>
            <a:endCxn id="10" idx="0"/>
          </p:cNvCxnSpPr>
          <p:nvPr/>
        </p:nvCxnSpPr>
        <p:spPr>
          <a:xfrm rot="16200000" flipV="1">
            <a:off x="5156158" y="1013658"/>
            <a:ext cx="12700" cy="3562031"/>
          </a:xfrm>
          <a:prstGeom prst="curvedConnector3">
            <a:avLst>
              <a:gd name="adj1" fmla="val 707522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418F879-0028-4202-AD0A-5BC2A2F403BB}"/>
              </a:ext>
            </a:extLst>
          </p:cNvPr>
          <p:cNvCxnSpPr>
            <a:cxnSpLocks/>
            <a:stCxn id="17" idx="0"/>
            <a:endCxn id="9" idx="0"/>
          </p:cNvCxnSpPr>
          <p:nvPr/>
        </p:nvCxnSpPr>
        <p:spPr>
          <a:xfrm rot="16200000" flipV="1">
            <a:off x="4799955" y="657455"/>
            <a:ext cx="12700" cy="4274437"/>
          </a:xfrm>
          <a:prstGeom prst="curvedConnector3">
            <a:avLst>
              <a:gd name="adj1" fmla="val 878612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3D192DB-5491-487A-B504-6FB9A5274BF4}"/>
              </a:ext>
            </a:extLst>
          </p:cNvPr>
          <p:cNvSpPr/>
          <p:nvPr/>
        </p:nvSpPr>
        <p:spPr bwMode="auto">
          <a:xfrm>
            <a:off x="3018939" y="305367"/>
            <a:ext cx="1966321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DF9EF-94D9-4598-8B59-FFD8BFA58CF4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BA2FDA-1FFC-49B6-8752-33B3F4AE8C97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816427-59CF-4970-9A28-C6405B121A6A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2BC700-3F8B-42AB-B60E-112C1173ADB0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29B8DD-64F8-45C7-9292-28E0D6FA4634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9F17D6-27E5-409D-997B-7CCC26E60AFA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E1A466-3A9A-41AC-823F-B61B59721E9C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DBC7B8-A7A2-41E8-8DE3-8C5282F10EDF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172986-354D-4AB7-9CBE-D263AC350B7B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0B2C51-ECE8-48ED-8924-97B2BFEC4638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860FA3-ECB4-4918-87D2-78A819750AF0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171B34-5523-44E9-B454-326998CEB260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C354F1-6762-4AC6-8375-FBC040C66662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244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F9537E-4DE3-473A-9BF4-6C8C3C1C65B8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ED521-9E40-4AA9-9BD0-8FE13C8EF0D4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47910-B170-419C-B185-E3B74E8C2DA3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2D57E9-6241-4576-87F1-2B956698491F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F5FEDD-1439-4493-A8AB-4D4223E899D2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32AD3D-1EFA-4FC6-B8D7-560965C8514D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CF5AE4-8728-496F-88A7-2E956F36BD79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6CE357-9DDA-4F06-B6D2-ED3E97070C73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98F9F4-4753-4DE0-A7BA-E14B70D47B9C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D9EC6E-2813-4428-AF4C-2DE6A0F5F8B7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9F5E2-48D1-4D1D-8D73-DEC757599A64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345CE0-37D4-4AF5-B991-5D49B84C45B0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13306E-2993-457B-B0BB-1CAEC3976329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D4A825-9A12-4C2B-A235-8945D4F69933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ED533046-3B82-49F8-A715-678347CE6B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0970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19530D0-7331-45CA-9C91-C25C1DC683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767" y="2082268"/>
            <a:ext cx="12700" cy="1424812"/>
          </a:xfrm>
          <a:prstGeom prst="curvedConnector3">
            <a:avLst>
              <a:gd name="adj1" fmla="val 343959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E9AC46A9-C9FE-4D0C-B3B9-35CACC0360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2361" y="1369861"/>
            <a:ext cx="12700" cy="2849625"/>
          </a:xfrm>
          <a:prstGeom prst="curvedConnector3">
            <a:avLst>
              <a:gd name="adj1" fmla="val 5506921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1136949D-11FD-4545-8D92-A1B92B9768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56158" y="1013658"/>
            <a:ext cx="12700" cy="3562031"/>
          </a:xfrm>
          <a:prstGeom prst="curvedConnector3">
            <a:avLst>
              <a:gd name="adj1" fmla="val 707522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012CD70-0089-4BDC-B33B-DF0B2798245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955" y="657455"/>
            <a:ext cx="12700" cy="4274437"/>
          </a:xfrm>
          <a:prstGeom prst="curvedConnector3">
            <a:avLst>
              <a:gd name="adj1" fmla="val 878612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D2A4C38-68EC-427F-B3C4-1ACDA782D984}"/>
              </a:ext>
            </a:extLst>
          </p:cNvPr>
          <p:cNvSpPr/>
          <p:nvPr/>
        </p:nvSpPr>
        <p:spPr bwMode="auto">
          <a:xfrm>
            <a:off x="3018939" y="305367"/>
            <a:ext cx="1966321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8F8487-7F0C-4803-AF92-313FE69B19BF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90216D-0DAD-4AFE-9E57-FD2955272582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C6FE72-245E-4D5A-BED2-ACCDEA602EB4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EE0DAB-ECBD-4A16-89BB-914D55B3FBD0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3465A3-41E6-48B3-B7D6-EACEB1677029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F9C351-FC07-4F21-A0E8-96B033065800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CB35FA-1BB6-41F2-AE98-3F867B4F5611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61AEA2-5334-40C0-B521-C5E3C4F45FC6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A3296A-FD9C-4EE6-BCD7-262FEFCE7CD8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49501-6337-4433-9E0F-CFD60AA57FE2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F3791C-A8C2-4DA7-B265-C72218CBC3F3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C59BD0-080E-4865-82B1-DB0529B28AB8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C7E3AF-2E75-4286-95F5-9151DBB33A8D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7580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2B6736-FEE9-426D-809D-7B20D2256F1E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9FABAA-53E0-4284-BCE7-07DCAF98CB33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1DB237-FCDA-4C43-AD0C-C492CA386962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E91EA6-2956-45CB-9432-83A15DB809BE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53CB81-1483-4B7B-AB52-7E86D7298ECD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D6FEF-F682-413B-8EF3-F50AD31C75C7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94E7F1-CC50-4C69-B9D1-0F37640A6B27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E339D8-82EB-4935-9EC6-9B8F7895C18D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4E1968-8F6F-43E1-8C4A-B3789806ABF6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C84A33-D431-43B5-B68E-71CC1F278D5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CF16CF-E12B-4585-AD88-CE42BE72C69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C2463E-2312-4B94-A391-9E4A61672EFA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D30366-A765-4843-BEC5-FE570B446403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E93456-CA03-4193-92FA-8A01D7ECF51E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7A5542F-75B8-49BF-8C0A-3111A4163434}"/>
              </a:ext>
            </a:extLst>
          </p:cNvPr>
          <p:cNvCxnSpPr>
            <a:cxnSpLocks/>
            <a:stCxn id="18" idx="0"/>
            <a:endCxn id="14" idx="0"/>
          </p:cNvCxnSpPr>
          <p:nvPr/>
        </p:nvCxnSpPr>
        <p:spPr>
          <a:xfrm rot="16200000" flipV="1">
            <a:off x="6937173" y="2082268"/>
            <a:ext cx="12700" cy="1424812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F1A25A51-E941-475A-9982-672041E95A69}"/>
              </a:ext>
            </a:extLst>
          </p:cNvPr>
          <p:cNvCxnSpPr>
            <a:cxnSpLocks/>
            <a:stCxn id="18" idx="0"/>
            <a:endCxn id="13" idx="0"/>
          </p:cNvCxnSpPr>
          <p:nvPr/>
        </p:nvCxnSpPr>
        <p:spPr>
          <a:xfrm rot="16200000" flipV="1">
            <a:off x="6580970" y="1726065"/>
            <a:ext cx="12700" cy="2137218"/>
          </a:xfrm>
          <a:prstGeom prst="curvedConnector3">
            <a:avLst>
              <a:gd name="adj1" fmla="val 315445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1B56825B-939E-41A4-A367-14709CC80E9E}"/>
              </a:ext>
            </a:extLst>
          </p:cNvPr>
          <p:cNvCxnSpPr>
            <a:cxnSpLocks/>
            <a:stCxn id="18" idx="0"/>
            <a:endCxn id="10" idx="0"/>
          </p:cNvCxnSpPr>
          <p:nvPr/>
        </p:nvCxnSpPr>
        <p:spPr>
          <a:xfrm rot="16200000" flipV="1">
            <a:off x="5512361" y="657455"/>
            <a:ext cx="12700" cy="4274437"/>
          </a:xfrm>
          <a:prstGeom prst="curvedConnector3">
            <a:avLst>
              <a:gd name="adj1" fmla="val 522177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26B2D-87ED-4071-AC52-625B90FF8230}"/>
              </a:ext>
            </a:extLst>
          </p:cNvPr>
          <p:cNvSpPr/>
          <p:nvPr/>
        </p:nvSpPr>
        <p:spPr bwMode="auto">
          <a:xfrm>
            <a:off x="3276600" y="305367"/>
            <a:ext cx="1708660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FC5D0-9564-4936-B10A-11E3CD94490F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3CF55A-A21A-4AD2-8D58-D64B93040A53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D3A916-3B47-4C46-9BA6-CE88E585F514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385599-C8ED-47AB-856C-8A4CBDAD584C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31FF83-E660-4D32-A9E9-99F6FC5D8D4D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9C6347-2462-4CE7-B0C2-EAD4955123D2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64020D-AFE8-404E-A2C0-5089A6F19D6E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0880A6-D5F1-47F1-9E70-FFB45439A514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055EB-C9E6-40FE-8F05-37676668ED0A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193D6B-402C-4132-9FB6-AA8844F01F20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9D0055-AD9F-4589-8265-533FAF8A0C88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ED0A7A-8CEF-412C-9CEE-71DB4E7BCA47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BD460-8E5F-4D96-9143-51D7DAA80BC8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41835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B08ECD-6FF0-4B90-8FED-5F89674F440B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93FE9-0318-4115-952E-022F1A72DD82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AAFA45-970A-491A-AB8D-F421C6FABF6C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FA9076-8582-4769-81DC-F7BADBCB1F48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1792F2-123D-4ED7-8FA1-CACD7EEA5EB4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3E0A42-B11E-4BBB-B73F-9072986B7E94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905548-4A5F-4345-8EC9-EC485AF2CAB2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4CE67E-669A-4A58-9CED-D9B4E5221F5E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83E13F-2A63-4B99-A0A6-58F4602E5683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9F19D4-E0F2-4F2F-BEE1-7605CEED353B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FF53F9-0F24-4155-B617-053A6179897B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7DC42F-6686-4114-96C1-660F9586FD40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3FE240-B45B-4B48-B6A5-10FB3D2D2D9D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FE51A-4CEB-4E67-B628-7342E705DABA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15CC8F9-5DF9-4082-B066-D1BC43DB11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7173" y="2082268"/>
            <a:ext cx="12700" cy="1424812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1292804-9CA6-436E-A92D-86E47FEDAC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0970" y="1726065"/>
            <a:ext cx="12700" cy="2137218"/>
          </a:xfrm>
          <a:prstGeom prst="curvedConnector3">
            <a:avLst>
              <a:gd name="adj1" fmla="val 315445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CB4E0EE-1C34-47A7-82D3-61073EFCFD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2361" y="657455"/>
            <a:ext cx="12700" cy="4274437"/>
          </a:xfrm>
          <a:prstGeom prst="curvedConnector3">
            <a:avLst>
              <a:gd name="adj1" fmla="val 522177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747B0E1-A9DE-44B9-94C1-536FA7912FB8}"/>
              </a:ext>
            </a:extLst>
          </p:cNvPr>
          <p:cNvSpPr/>
          <p:nvPr/>
        </p:nvSpPr>
        <p:spPr bwMode="auto">
          <a:xfrm>
            <a:off x="3276600" y="305367"/>
            <a:ext cx="1708660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431656-F114-4A76-B556-812339D444BF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64517D-6657-4138-B447-87AB074956F4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EF108-FB01-4BC8-99D4-D53B35EBE31D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ACB404-FC93-4C9F-9FE3-3B80FF7F0B0F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A9F06C-ADBE-4340-B6DE-5FA0E0E95984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CD8539-B4D7-4059-B1C2-61E1BCCF33BB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BB79F9-D0E8-4EBE-9A83-983A2428008D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83AE85-FFAF-4A43-A574-EC843AFD1A89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C078D8-2501-4F64-99CB-9542E1BFFE8B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74F9FD-4959-46C4-A545-2FB336E895D6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444AC7-1CC5-4F2C-A9A7-4F7719766B8A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3C3057-40DD-4778-81C7-3F6B4C596257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199C53-0A9F-47DB-A2A3-1574EB41175F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58376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B79AF-A0F2-4BDA-A84C-DDCE93799C36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B6FCFF-26BB-4367-B7D8-D57649A38A77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081755-7F9E-474B-835D-8E6D392598D6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F766-4E50-4A37-9B5C-7B7BAA6B00AF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F57178-9C7F-4EF0-8EC9-30B36B8983CA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F29AA5-01BC-4179-90F9-4B5EEAA87446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DBBC3-40A3-4065-B0F3-278C21A65F8B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6EB43-3E88-4B32-9CE8-2EE16D902D14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D47D41-2B71-44FE-BC29-466CF435C49A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A26700-7EA1-472B-B383-4AEBFD210E6E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A1AA8-96DF-4101-A5D7-09B972228A2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A6DCA-AB27-4F5A-8C5E-B87BA10CC0B7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F8DCFC-F384-407A-87CE-D3D249457D1B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E16903-8676-415E-A95C-6C7CCE35B37A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107C44F-563A-48E9-891C-DA61B22F549A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16200000" flipV="1">
            <a:off x="8005782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663A911-DE99-4682-A0EE-7AC3AD35F2E3}"/>
              </a:ext>
            </a:extLst>
          </p:cNvPr>
          <p:cNvCxnSpPr>
            <a:cxnSpLocks/>
            <a:stCxn id="19" idx="0"/>
            <a:endCxn id="14" idx="0"/>
          </p:cNvCxnSpPr>
          <p:nvPr/>
        </p:nvCxnSpPr>
        <p:spPr>
          <a:xfrm rot="16200000" flipV="1">
            <a:off x="7293376" y="1726065"/>
            <a:ext cx="12700" cy="2137218"/>
          </a:xfrm>
          <a:prstGeom prst="curvedConnector3">
            <a:avLst>
              <a:gd name="adj1" fmla="val 372474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66A08D0-7929-4295-ABAC-7EC0223999D5}"/>
              </a:ext>
            </a:extLst>
          </p:cNvPr>
          <p:cNvCxnSpPr>
            <a:cxnSpLocks/>
            <a:stCxn id="19" idx="0"/>
            <a:endCxn id="13" idx="0"/>
          </p:cNvCxnSpPr>
          <p:nvPr/>
        </p:nvCxnSpPr>
        <p:spPr>
          <a:xfrm rot="16200000" flipV="1">
            <a:off x="6937173" y="1369862"/>
            <a:ext cx="12700" cy="2849624"/>
          </a:xfrm>
          <a:prstGeom prst="curvedConnector3">
            <a:avLst>
              <a:gd name="adj1" fmla="val 5079205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E37EEDA-B975-4A58-8BBF-A482F74B66DF}"/>
              </a:ext>
            </a:extLst>
          </p:cNvPr>
          <p:cNvCxnSpPr>
            <a:cxnSpLocks/>
            <a:stCxn id="19" idx="0"/>
            <a:endCxn id="11" idx="0"/>
          </p:cNvCxnSpPr>
          <p:nvPr/>
        </p:nvCxnSpPr>
        <p:spPr>
          <a:xfrm rot="16200000" flipV="1">
            <a:off x="6224767" y="657455"/>
            <a:ext cx="12700" cy="4274437"/>
          </a:xfrm>
          <a:prstGeom prst="curvedConnector3">
            <a:avLst>
              <a:gd name="adj1" fmla="val 807325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7CD3A792-BEB6-4CF7-91EE-624601259888}"/>
              </a:ext>
            </a:extLst>
          </p:cNvPr>
          <p:cNvCxnSpPr>
            <a:cxnSpLocks/>
            <a:stCxn id="19" idx="0"/>
            <a:endCxn id="10" idx="0"/>
          </p:cNvCxnSpPr>
          <p:nvPr/>
        </p:nvCxnSpPr>
        <p:spPr>
          <a:xfrm rot="16200000" flipV="1">
            <a:off x="5868564" y="301252"/>
            <a:ext cx="12700" cy="4986843"/>
          </a:xfrm>
          <a:prstGeom prst="curvedConnector3">
            <a:avLst>
              <a:gd name="adj1" fmla="val 1049701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B40CA2-7412-4741-8029-B083EEFF46B7}"/>
              </a:ext>
            </a:extLst>
          </p:cNvPr>
          <p:cNvSpPr/>
          <p:nvPr/>
        </p:nvSpPr>
        <p:spPr bwMode="auto">
          <a:xfrm>
            <a:off x="3585994" y="305367"/>
            <a:ext cx="1399265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0643F3-03DB-4826-B28F-BFBC24B57DFE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70FAA8-522A-40E7-BA40-5D304CFE3F51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2451-5128-486D-8AF1-9D3814F878F5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5A9697-1A8F-4DFB-B54F-B6ED43F141E1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B041EC-26FF-4762-B555-19817FEF8477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4CB8AC9-39E6-4D81-9ACE-BF8B07578B55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CFA940-75D1-42C4-9106-F3F1F4C6847B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5760CAD-E740-4C49-91EB-999267AB7CDA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8195D4-413C-4352-85EA-3A5FCC502A1C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E560C8-8F28-4226-A140-0C3343F78418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10D59-8608-4F2F-B219-E12F76EA1EBF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7DF8B3-FFBB-48C5-AB85-CEBAEEBF1D40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95BB80-91BD-4805-9DD1-EB8D68789FE3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066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0DC01A-E8AC-412A-BCF1-67293FC9E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446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97E3448-A15D-42FB-9AA0-EE913A358796}"/>
              </a:ext>
            </a:extLst>
          </p:cNvPr>
          <p:cNvSpPr/>
          <p:nvPr/>
        </p:nvSpPr>
        <p:spPr bwMode="auto">
          <a:xfrm>
            <a:off x="7826829" y="-206829"/>
            <a:ext cx="2623457" cy="6596743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F44FBAB3-B4FF-40CD-92E8-EA3D7F6EB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8777">
            <a:off x="3401121" y="858584"/>
            <a:ext cx="2729491" cy="272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07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5925FC-B586-4807-A187-B3C016207DA0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7D3174-5B4B-4260-8790-AC7043520CE4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5B8611-5171-4F9D-857B-3B12CABD7223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F06041-B0AA-4823-A76B-83969956E09C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064E78-7292-4070-A539-D239F251E703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36DD8-B236-4301-97BF-10EF0055A73A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C27567-E21E-406E-B2FF-6C9FB7A6EC5F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5CD4A9-CB88-4298-879D-606E133465B4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994C7C-65C2-40DE-A355-7DBEA1395B71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B1B89-8F4E-4F50-8F5E-2AA64FC8C3B7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9DCE56-6CA9-4947-8516-EE6A8B7EEED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2937D8-AEE3-4E13-B0C0-01087F44FD3E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DF75A7-E132-4C37-8B86-0DF277846A91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154089-E51E-4EA9-9B0C-2B6215E60D43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822A085-2FE6-4F13-86A0-A93ED48352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5782" y="2438471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D7E68ED4-5F3B-4BC2-B6E1-29677A17253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93376" y="1726065"/>
            <a:ext cx="12700" cy="2137218"/>
          </a:xfrm>
          <a:prstGeom prst="curvedConnector3">
            <a:avLst>
              <a:gd name="adj1" fmla="val 372474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EE6B8D93-F312-433B-ABFF-C97AAE3A098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7173" y="1369862"/>
            <a:ext cx="12700" cy="2849624"/>
          </a:xfrm>
          <a:prstGeom prst="curvedConnector3">
            <a:avLst>
              <a:gd name="adj1" fmla="val 5079205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0068E34-7CC7-43F6-9685-344B426663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767" y="657455"/>
            <a:ext cx="12700" cy="4274437"/>
          </a:xfrm>
          <a:prstGeom prst="curvedConnector3">
            <a:avLst>
              <a:gd name="adj1" fmla="val 807325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6FCD713-F161-45C3-872B-7F7A645FCE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8564" y="301252"/>
            <a:ext cx="12700" cy="4986843"/>
          </a:xfrm>
          <a:prstGeom prst="curvedConnector3">
            <a:avLst>
              <a:gd name="adj1" fmla="val 1049701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B078D93-8F7B-4F55-953C-7220810F04C2}"/>
              </a:ext>
            </a:extLst>
          </p:cNvPr>
          <p:cNvSpPr/>
          <p:nvPr/>
        </p:nvSpPr>
        <p:spPr bwMode="auto">
          <a:xfrm>
            <a:off x="3585994" y="305367"/>
            <a:ext cx="1399265" cy="830997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25E230-1F50-4F63-8B60-6F28B5EB434F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A377B4-5BC8-41D7-8CA8-EEBB8C629B4E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07B123-9291-40B0-BF9C-080A5F70EA2D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FC4C77-6E9B-43F0-88EE-E879A5AD9B3B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69CE3E-E475-4E54-ABB9-7501CBE8E4F7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B0FFFE-F074-4902-B9A2-7D1ABCEBA3C3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6B64F4-259C-4EC0-B772-63E32542C615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5E73CC-622C-4F63-B167-5FC8E4F6FC91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FD4644-A0CB-4559-AA29-5C6633411E0C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4C29D3-F179-4D9A-A798-CF993ED54F97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0125A5-2515-4D21-A6A9-EFC9B8A6F5EA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5E8ABE-E66E-4B0A-B61D-5EBE9D627B07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F68B9D-61E1-4039-9BC6-FA4A1446AB2D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47491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B1264-C014-49EB-8263-1F469DEACB79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922C2-253D-4BE8-8B25-10FA66692CF6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4F13F8-5288-4087-B9DC-8F7A1D8A38DD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CB32CA-3834-46DB-A3DE-2DCC0B69C5B4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EF270A-EA80-4205-B1A1-C012867AFFA9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EAEBA-9199-42D8-A645-F1C9F06A8763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F66AE1-6599-4426-895F-A6E056AD8E27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351CB2-A75A-4934-8546-1C0BB0922EA5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0DB1D-EB4A-451B-8F10-0ACDC9EE3329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8CFB52-1057-45F6-A4AE-23CCFA8F1846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FA6C41-175C-45D5-8A16-557F401AE75F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4CDC19-CFA8-43C5-A2C3-82688C6D919A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EA4A9-68C8-4D74-9D26-8772D8962694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A8A7A0-18DA-4FF9-8B28-F0CF138AB00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4E6249A-590D-4038-B4A6-FBA7242F080F}"/>
              </a:ext>
            </a:extLst>
          </p:cNvPr>
          <p:cNvCxnSpPr>
            <a:cxnSpLocks/>
            <a:stCxn id="20" idx="0"/>
            <a:endCxn id="19" idx="0"/>
          </p:cNvCxnSpPr>
          <p:nvPr/>
        </p:nvCxnSpPr>
        <p:spPr>
          <a:xfrm rot="16200000" flipV="1">
            <a:off x="8718189" y="2438470"/>
            <a:ext cx="12700" cy="712407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7EA15D6-798F-4C18-87DF-54D85CC04EF0}"/>
              </a:ext>
            </a:extLst>
          </p:cNvPr>
          <p:cNvCxnSpPr>
            <a:cxnSpLocks/>
            <a:stCxn id="20" idx="0"/>
            <a:endCxn id="18" idx="0"/>
          </p:cNvCxnSpPr>
          <p:nvPr/>
        </p:nvCxnSpPr>
        <p:spPr>
          <a:xfrm rot="16200000" flipV="1">
            <a:off x="8361986" y="2082267"/>
            <a:ext cx="12700" cy="1424813"/>
          </a:xfrm>
          <a:prstGeom prst="curvedConnector3">
            <a:avLst>
              <a:gd name="adj1" fmla="val 315445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8274152F-C8B3-423A-8C24-B67E11F3153C}"/>
              </a:ext>
            </a:extLst>
          </p:cNvPr>
          <p:cNvCxnSpPr>
            <a:cxnSpLocks/>
            <a:stCxn id="20" idx="0"/>
            <a:endCxn id="17" idx="0"/>
          </p:cNvCxnSpPr>
          <p:nvPr/>
        </p:nvCxnSpPr>
        <p:spPr>
          <a:xfrm rot="16200000" flipV="1">
            <a:off x="8005783" y="1726064"/>
            <a:ext cx="12700" cy="2137219"/>
          </a:xfrm>
          <a:prstGeom prst="curvedConnector3">
            <a:avLst>
              <a:gd name="adj1" fmla="val 458019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AE1B2B49-821F-4D04-9518-E73654923B4D}"/>
              </a:ext>
            </a:extLst>
          </p:cNvPr>
          <p:cNvCxnSpPr>
            <a:cxnSpLocks/>
            <a:stCxn id="20" idx="0"/>
            <a:endCxn id="14" idx="0"/>
          </p:cNvCxnSpPr>
          <p:nvPr/>
        </p:nvCxnSpPr>
        <p:spPr>
          <a:xfrm rot="16200000" flipV="1">
            <a:off x="7649580" y="1369861"/>
            <a:ext cx="12700" cy="2849625"/>
          </a:xfrm>
          <a:prstGeom prst="curvedConnector3">
            <a:avLst>
              <a:gd name="adj1" fmla="val 572078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87C4C34-5B63-4803-862D-CDDE0FB49CF0}"/>
              </a:ext>
            </a:extLst>
          </p:cNvPr>
          <p:cNvCxnSpPr>
            <a:cxnSpLocks/>
            <a:stCxn id="20" idx="0"/>
            <a:endCxn id="13" idx="0"/>
          </p:cNvCxnSpPr>
          <p:nvPr/>
        </p:nvCxnSpPr>
        <p:spPr>
          <a:xfrm rot="16200000" flipV="1">
            <a:off x="7293377" y="1013658"/>
            <a:ext cx="12700" cy="3562031"/>
          </a:xfrm>
          <a:prstGeom prst="curvedConnector3">
            <a:avLst>
              <a:gd name="adj1" fmla="val 686138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919905A1-A626-4A41-977F-6AE893555E1C}"/>
              </a:ext>
            </a:extLst>
          </p:cNvPr>
          <p:cNvCxnSpPr>
            <a:cxnSpLocks/>
            <a:stCxn id="20" idx="0"/>
            <a:endCxn id="12" idx="0"/>
          </p:cNvCxnSpPr>
          <p:nvPr/>
        </p:nvCxnSpPr>
        <p:spPr>
          <a:xfrm rot="16200000" flipV="1">
            <a:off x="6937174" y="657455"/>
            <a:ext cx="12700" cy="4274437"/>
          </a:xfrm>
          <a:prstGeom prst="curvedConnector3">
            <a:avLst>
              <a:gd name="adj1" fmla="val 850099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2D1368F7-CEE0-4647-AF90-764019BA44A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V="1">
            <a:off x="6580970" y="301252"/>
            <a:ext cx="12700" cy="4986844"/>
          </a:xfrm>
          <a:prstGeom prst="curvedConnector3">
            <a:avLst>
              <a:gd name="adj1" fmla="val 971286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60A4227-E820-4F83-9616-439FB04D22FA}"/>
              </a:ext>
            </a:extLst>
          </p:cNvPr>
          <p:cNvCxnSpPr>
            <a:cxnSpLocks/>
            <a:stCxn id="20" idx="0"/>
            <a:endCxn id="10" idx="0"/>
          </p:cNvCxnSpPr>
          <p:nvPr/>
        </p:nvCxnSpPr>
        <p:spPr>
          <a:xfrm rot="16200000" flipV="1">
            <a:off x="6224767" y="-54951"/>
            <a:ext cx="12700" cy="5699250"/>
          </a:xfrm>
          <a:prstGeom prst="curvedConnector3">
            <a:avLst>
              <a:gd name="adj1" fmla="val 1120990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33C12651-C099-4DE8-AB0C-77FC75ABBD3D}"/>
              </a:ext>
            </a:extLst>
          </p:cNvPr>
          <p:cNvCxnSpPr>
            <a:cxnSpLocks/>
            <a:stCxn id="20" idx="0"/>
            <a:endCxn id="9" idx="0"/>
          </p:cNvCxnSpPr>
          <p:nvPr/>
        </p:nvCxnSpPr>
        <p:spPr>
          <a:xfrm rot="16200000" flipV="1">
            <a:off x="5868564" y="-411154"/>
            <a:ext cx="12700" cy="6411656"/>
          </a:xfrm>
          <a:prstGeom prst="curvedConnector3">
            <a:avLst>
              <a:gd name="adj1" fmla="val 12279213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8DC0FAAF-9DF4-424B-A878-86839EBA5BA4}"/>
              </a:ext>
            </a:extLst>
          </p:cNvPr>
          <p:cNvCxnSpPr>
            <a:cxnSpLocks/>
            <a:stCxn id="20" idx="0"/>
            <a:endCxn id="6" idx="0"/>
          </p:cNvCxnSpPr>
          <p:nvPr/>
        </p:nvCxnSpPr>
        <p:spPr>
          <a:xfrm rot="16200000" flipV="1">
            <a:off x="5512361" y="-767357"/>
            <a:ext cx="12700" cy="7124062"/>
          </a:xfrm>
          <a:prstGeom prst="curvedConnector3">
            <a:avLst>
              <a:gd name="adj1" fmla="val 1377623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C91D15A-21F9-4F52-8B44-3451250F9707}"/>
              </a:ext>
            </a:extLst>
          </p:cNvPr>
          <p:cNvSpPr/>
          <p:nvPr/>
        </p:nvSpPr>
        <p:spPr bwMode="auto">
          <a:xfrm>
            <a:off x="3937343" y="305368"/>
            <a:ext cx="506408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13098C-4223-4B64-84B7-5F00A6EC814D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99D99F-543C-417D-90D2-F61BB25BF490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6E1DF6-B154-4591-840E-9FD94BD315C2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393E6E-3281-452F-84EB-1BCCD0929F41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05AED8-51A3-4251-A3CC-B6AFDB620672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0C6D68-4DF8-4FC4-A09D-FE30D354ABE8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943495-E2FA-4C3E-A2BE-34753C302BCA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C6E195-E05D-41E1-B7B2-89A7142DAA0A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DA7AFD-9DC9-4186-9589-E7B3BBA123C4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48AF83-AF3B-43B0-8A70-A2121FC4BC8F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079706-E874-4909-9084-D869EFAAE2BC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F12427-CF1C-4E46-85D2-AFE5CFE30A9C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3384FCC-D566-430A-B6B0-75DE3A7668EC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22950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21286-7668-4756-9635-1B428A069AF4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29C6E8-3967-4175-B55A-D066CBF70DA5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C5EB78-1765-4DE9-B094-EEB4A6E173B5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012C7-95ED-4318-87D9-8DFB992ACE8B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55D261-AE5E-423D-9B95-CF298A18749A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FE1887-4CD3-4AC8-B989-F3A3D3AB4543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794B7-D9CC-4571-93D6-5860FE932AFA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6FDAC9-A8FC-49DC-BB5A-6426D127D49F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5005F4-B50B-4CD4-94BC-D2450969D982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D3C22E-A44A-4D64-833D-F38B040AC8BA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E0A00C-20F5-464E-8F46-127690228451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F3D73-5F17-4DFA-9E58-80605F83195B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FE1716-7D9C-42B9-853C-D5B7CDCF13DD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E7DB3-405E-40B2-8F2B-AE20FF79815B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5A8BD7-7F69-4399-A1EB-6C276D06DB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8189" y="2438470"/>
            <a:ext cx="12700" cy="712407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1F4DC68-0A7C-41DD-BA53-84207DE6FB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61986" y="2082267"/>
            <a:ext cx="12700" cy="1424813"/>
          </a:xfrm>
          <a:prstGeom prst="curvedConnector3">
            <a:avLst>
              <a:gd name="adj1" fmla="val 315445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EB87586-61CF-42D1-AC25-124B63D6B5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5783" y="1726064"/>
            <a:ext cx="12700" cy="2137219"/>
          </a:xfrm>
          <a:prstGeom prst="curvedConnector3">
            <a:avLst>
              <a:gd name="adj1" fmla="val 458019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443865D-CF23-4CD9-9FB8-78F551BE80C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49580" y="1369861"/>
            <a:ext cx="12700" cy="2849625"/>
          </a:xfrm>
          <a:prstGeom prst="curvedConnector3">
            <a:avLst>
              <a:gd name="adj1" fmla="val 572078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353D860-37A8-4F57-AF63-56B341715B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93377" y="1013658"/>
            <a:ext cx="12700" cy="3562031"/>
          </a:xfrm>
          <a:prstGeom prst="curvedConnector3">
            <a:avLst>
              <a:gd name="adj1" fmla="val 686138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008582C-CC1D-483C-9F9F-4B7446DC97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7174" y="657455"/>
            <a:ext cx="12700" cy="4274437"/>
          </a:xfrm>
          <a:prstGeom prst="curvedConnector3">
            <a:avLst>
              <a:gd name="adj1" fmla="val 850099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667B4C35-23A9-41A7-9554-D484C5AD95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0970" y="301252"/>
            <a:ext cx="12700" cy="4986844"/>
          </a:xfrm>
          <a:prstGeom prst="curvedConnector3">
            <a:avLst>
              <a:gd name="adj1" fmla="val 971286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14B096C-76E1-4DC2-A56D-22DDDA094C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767" y="-54951"/>
            <a:ext cx="12700" cy="5699250"/>
          </a:xfrm>
          <a:prstGeom prst="curvedConnector3">
            <a:avLst>
              <a:gd name="adj1" fmla="val 1120990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C063BE79-77D0-4402-81F2-4CADA17460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8564" y="-411154"/>
            <a:ext cx="12700" cy="6411656"/>
          </a:xfrm>
          <a:prstGeom prst="curvedConnector3">
            <a:avLst>
              <a:gd name="adj1" fmla="val 12279213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4303796-7885-4145-886A-EEF94E77C0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2361" y="-767357"/>
            <a:ext cx="12700" cy="7124062"/>
          </a:xfrm>
          <a:prstGeom prst="curvedConnector3">
            <a:avLst>
              <a:gd name="adj1" fmla="val 1377623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E7006A4-40D0-4523-8E76-75A70A3ACD7B}"/>
              </a:ext>
            </a:extLst>
          </p:cNvPr>
          <p:cNvSpPr/>
          <p:nvPr/>
        </p:nvSpPr>
        <p:spPr bwMode="auto">
          <a:xfrm>
            <a:off x="3937343" y="305368"/>
            <a:ext cx="506408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D13972-4657-4B5D-BC67-1470E3E41164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8A0A7B-4622-4A26-B246-253A3BDA967B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742873-2FBE-4D08-9B49-0BF39EB36A54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F6EEF-408A-4966-A32F-5BF85F21D18E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24CF25-2D8E-4CD2-BE53-651CF14C3595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E45F8C-7BE2-4442-8F2F-1AF91981D82E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91CDF8-BBE8-4269-BCA3-40E3BEF3AA44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85C917-4CE2-4EC7-A085-108052A5F7E0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C57399-ECCC-4D2E-AD02-C0E81D9AD275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B38375-CC58-4A10-9E82-8C148E39FE39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6B65EA-B627-4270-A02E-0D5A5622A2DD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D9DF28-0E54-4655-9870-595CC242BB5D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6ECDEB-C9BC-4741-A99F-78F81FD85643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24467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B205B5-D7DA-4F68-9DB4-5C730D3167BD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51DB6-C0EC-4057-9BCE-862ABEAD0C34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0AB2E8-181E-4F9F-BEB1-D312406EAFD3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DE83A8-4576-4240-AB25-158B4D61BBBE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11E76-7B20-4A8E-9D5D-65FC9547A590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D83DF4-82A6-4BC9-9E7D-77F9FB1F51C5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E98107-1D60-4271-B3E9-BEA22DBA6E8E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49FB5C-3E82-4AEC-B155-23FD0333C900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E82985-9D8B-4CCD-8C58-AEDC5E005E5A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F89F09-1DAD-4E9C-90B2-F48B84C7D057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1952D4-7C8A-4CF7-8A43-B89B867F5480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1FB124-2DA2-4D62-9A67-F4E94E39CB70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559ED4-2E09-463F-927E-32D07B5A0BF6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FF2728-30B0-4ED9-917E-EDC65F73CB2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D6543A-564F-4AB9-B23E-8DAF33F5D4B6}"/>
              </a:ext>
            </a:extLst>
          </p:cNvPr>
          <p:cNvSpPr/>
          <p:nvPr/>
        </p:nvSpPr>
        <p:spPr bwMode="auto">
          <a:xfrm>
            <a:off x="4134413" y="305368"/>
            <a:ext cx="309337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A05BC8-4ED7-47AF-8F84-0966499BF3BE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4413D-929E-4BE5-A21A-53B2B8665AEA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38A4E-DACB-4A08-AF8A-288B4A4B834B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887A66-6E70-4E9C-B00A-478716540672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EF6A8E-E510-4D6E-9A20-75ED36460E42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4A905-2772-4DA5-B18A-504622F8FC79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2FDD19-E17D-421E-B1FE-4826AF4777DA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5484D-4C82-4A3C-964B-73F64995E44A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889C3-6E9F-4114-A1E0-5EA5A39D2D54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963EF0-5A38-4792-9625-0BB12A9DA00F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62F192-CAA9-4925-B979-F8684D9960AD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FFC0C6-AD4E-4A23-AE78-8E494EDC9900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69773B-873A-44CF-BAA4-C28592FCC03E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39572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96584-E728-4CF2-88F9-056487C919DC}"/>
              </a:ext>
            </a:extLst>
          </p:cNvPr>
          <p:cNvSpPr txBox="1"/>
          <p:nvPr/>
        </p:nvSpPr>
        <p:spPr>
          <a:xfrm>
            <a:off x="9578882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9473DB-C446-4FB1-B081-6FB2501AFB06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7110A5-6618-466E-9F70-7605803C4459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9A68FF-3952-4B98-BC6F-86C5B87F020F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1B5DF5-6EA7-4D68-86C2-617D97E29EDB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BAC3F-914A-4ED5-8E0F-BEAE990486A5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05ED2F-FFD9-4915-81D8-BCAD543A7680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FC7648-8C45-430F-ABE0-D38A81DB54F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4EDE58-7C97-430C-83A5-D0DED36203B8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D9F72A-B920-4C53-90F3-98AB354BF707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79D593-607E-49F2-B241-7C5B92DABCC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A1F950-23F3-48CD-8494-392342E6CCF2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1F3B51-7F9E-4E8F-9AE9-A4B8796E6A4E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BE9CC4-E625-4C99-A868-0EFD1C1BB97D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A4A1E-4B25-43C2-9BA9-2FE5C6E59932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A53ACF-367F-427F-B8FB-78DC9AC40B58}"/>
              </a:ext>
            </a:extLst>
          </p:cNvPr>
          <p:cNvSpPr/>
          <p:nvPr/>
        </p:nvSpPr>
        <p:spPr bwMode="auto">
          <a:xfrm>
            <a:off x="4134413" y="305368"/>
            <a:ext cx="309337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C8CD77-910C-425F-B170-8502142C8F3D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9A6B0D-F626-412E-8D1A-521BE8A62478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1A6265-3A12-4D13-9B5C-3AF0BE5BBDE3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3C608A-3296-4E1A-A889-391E4AFDCA9E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DD978C-80C2-4737-B331-E1E3AE6AA374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26C4D4-8BB4-4864-8704-74B964B6A7D8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D6A5A-B7B8-4F05-95C0-80B0B276A8E6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3372E4-F838-4BAF-B843-E806BB720214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35698A-A132-49B6-8A22-185448A7696C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C44F50-9B43-49F0-99EB-0C385AE2861B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94D7F1-AC70-4A92-A6B5-8EA23DA07DAF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698609-0AFD-4B32-BD2A-3E6F4A6978CA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D60ED9-AEEC-403A-A96F-812ECFDB6248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247311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96584-E728-4CF2-88F9-056487C919DC}"/>
              </a:ext>
            </a:extLst>
          </p:cNvPr>
          <p:cNvSpPr txBox="1"/>
          <p:nvPr/>
        </p:nvSpPr>
        <p:spPr>
          <a:xfrm>
            <a:off x="9578882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1256F-D2DB-4551-AD4B-A59FC5408A9F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F81511-1EB8-4D85-A0F5-45F25AD90A0F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74BFF9-9385-4B1F-A3F2-514B2868854F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1ABD6-BDCA-493F-9916-D3DED03BF837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6DF49-3A55-496B-98EF-A3AE94988F21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C6B91-50D5-49B5-9F39-70BDDE788E38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7F7AEE-5D5C-4A7C-8964-37B6176827EB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D9AFE9-FBAE-4D13-9F95-352746147DBC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7B28F6-DCBB-4E98-9252-3257BC8BFF26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7C9653-23B5-4610-9390-3B6DA3340520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C8A33C-3B63-4C56-A2F6-D29EF0F61D1B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5EFAC0-99AD-4DC3-8C54-2FF01A230293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B7F25A-A8E6-45D9-976E-09EE4CDC6F36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4F2327-2D9F-49A1-9333-96CD562764B8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617B6B7-1156-443B-B0D6-D45323C850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27177" y="1726064"/>
            <a:ext cx="12700" cy="2137219"/>
          </a:xfrm>
          <a:prstGeom prst="curvedConnector3">
            <a:avLst>
              <a:gd name="adj1" fmla="val 458019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00529EF-86A1-421E-A06B-9CC2014DFB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70974" y="1369861"/>
            <a:ext cx="12700" cy="2849625"/>
          </a:xfrm>
          <a:prstGeom prst="curvedConnector3">
            <a:avLst>
              <a:gd name="adj1" fmla="val 572078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32BC7CB1-0731-4322-82CC-CF2DD02E21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4771" y="1013658"/>
            <a:ext cx="12700" cy="3562031"/>
          </a:xfrm>
          <a:prstGeom prst="curvedConnector3">
            <a:avLst>
              <a:gd name="adj1" fmla="val 686138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0216CC1-F216-4101-B1DB-7064CBD9DF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8568" y="657455"/>
            <a:ext cx="12700" cy="4274437"/>
          </a:xfrm>
          <a:prstGeom prst="curvedConnector3">
            <a:avLst>
              <a:gd name="adj1" fmla="val 850099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C7A1DA11-F573-4529-AEF7-2AB2785E15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2364" y="301252"/>
            <a:ext cx="12700" cy="4986844"/>
          </a:xfrm>
          <a:prstGeom prst="curvedConnector3">
            <a:avLst>
              <a:gd name="adj1" fmla="val 971286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A07BFC5A-37B0-4D17-9EB5-ABB188FC5C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89958" y="-411154"/>
            <a:ext cx="12700" cy="6411656"/>
          </a:xfrm>
          <a:prstGeom prst="curvedConnector3">
            <a:avLst>
              <a:gd name="adj1" fmla="val 12279213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351091BD-FAA6-42EA-91C4-E0C7ED1030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3755" y="-767357"/>
            <a:ext cx="12700" cy="7124062"/>
          </a:xfrm>
          <a:prstGeom prst="curvedConnector3">
            <a:avLst>
              <a:gd name="adj1" fmla="val 1377623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EC7F981-3C0C-4CE9-9137-E8D491841B46}"/>
              </a:ext>
            </a:extLst>
          </p:cNvPr>
          <p:cNvCxnSpPr>
            <a:cxnSpLocks/>
            <a:stCxn id="22" idx="0"/>
            <a:endCxn id="9" idx="0"/>
          </p:cNvCxnSpPr>
          <p:nvPr/>
        </p:nvCxnSpPr>
        <p:spPr>
          <a:xfrm rot="16200000" flipV="1">
            <a:off x="6580970" y="-1123560"/>
            <a:ext cx="12700" cy="7836468"/>
          </a:xfrm>
          <a:prstGeom prst="curvedConnector3">
            <a:avLst>
              <a:gd name="adj1" fmla="val 15344551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24C4D1F-C4E3-4124-A22A-03F31D779A02}"/>
              </a:ext>
            </a:extLst>
          </p:cNvPr>
          <p:cNvSpPr/>
          <p:nvPr/>
        </p:nvSpPr>
        <p:spPr bwMode="auto">
          <a:xfrm>
            <a:off x="4398031" y="305368"/>
            <a:ext cx="45719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59B5D8-34C1-4C85-BE38-4DA880CE14AC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39C474-4704-4C99-9210-C456407FF39A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DF747-A09A-4A95-BDE4-E62D0EAD7F58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7E9CE-FD6C-422B-BDEF-C2EB0DEBD7D0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9A2E97-B0F2-4AF1-992A-AD2FA28F4885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ABF0E7-1E53-4F2B-BD98-E4CD7BBFE30B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5C0CE7-B122-49B3-ADF4-99603390988C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265997-E8FC-49EC-AA3F-A6EC0BDE98C3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EB54CF-B71C-423D-AD25-C251112C08E7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A46C0B-1CE9-41A6-B860-75629AFF14D9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C140FD-FE59-47AF-B104-82A7688A5684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A8FE10D-3681-47B5-8F52-941B3F312815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34DC7EF-C1C2-42CF-83F8-4F2471681CDC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89905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F9AE57">
              <a:alpha val="30000"/>
            </a:srgbClr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27E1E-052C-43F1-8E7D-CE1A7E9BCD85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96584-E728-4CF2-88F9-056487C919DC}"/>
              </a:ext>
            </a:extLst>
          </p:cNvPr>
          <p:cNvSpPr txBox="1"/>
          <p:nvPr/>
        </p:nvSpPr>
        <p:spPr>
          <a:xfrm>
            <a:off x="9578882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CD569A-B7BE-44B4-BC68-7D4BEF39496D}"/>
              </a:ext>
            </a:extLst>
          </p:cNvPr>
          <p:cNvSpPr txBox="1"/>
          <p:nvPr/>
        </p:nvSpPr>
        <p:spPr>
          <a:xfrm>
            <a:off x="10291288" y="4047967"/>
            <a:ext cx="415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0C3E9D-14B3-4E49-A608-EE275789DE6F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5192E-2FB5-4A43-A179-A140CECAE0BF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4F359E-3E77-4ABB-A019-348DB9071ECA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4483A2-FE5A-4764-B5D4-1A8567620552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57FF70-3C8D-4B6A-B5FC-3EE6352ED7E2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365FF6-4200-4BB0-A3F0-56EB41611CD0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BDC4F6-7727-46DF-8A93-9F1DDAECA11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52A45F-B620-4F25-9F1D-96B907CB8809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29755D-04C6-4B68-9CBD-0794AC91E9B8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030161-8567-4C13-B269-9B08C75C030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8D2178-20B6-41D6-99C6-9EDD6C189C6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75E52C-D31D-4F9E-942A-0CBF6E2EFD2E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D4392A-5213-4D23-90E0-C9829112F97D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F79D27-B8CF-4E75-8A17-098514CE9F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27177" y="1726064"/>
            <a:ext cx="12700" cy="2137219"/>
          </a:xfrm>
          <a:prstGeom prst="curvedConnector3">
            <a:avLst>
              <a:gd name="adj1" fmla="val 458019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998C890-7656-446E-8E0C-765DCFF4C3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70974" y="1369861"/>
            <a:ext cx="12700" cy="2849625"/>
          </a:xfrm>
          <a:prstGeom prst="curvedConnector3">
            <a:avLst>
              <a:gd name="adj1" fmla="val 572078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EABD0DC-56D6-4B18-9775-F32AEFE83F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4771" y="1013658"/>
            <a:ext cx="12700" cy="3562031"/>
          </a:xfrm>
          <a:prstGeom prst="curvedConnector3">
            <a:avLst>
              <a:gd name="adj1" fmla="val 686138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4354808-A5B1-460E-AD97-60ADAB9E3C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8568" y="657455"/>
            <a:ext cx="12700" cy="4274437"/>
          </a:xfrm>
          <a:prstGeom prst="curvedConnector3">
            <a:avLst>
              <a:gd name="adj1" fmla="val 850099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70371FBD-3A17-41A2-8663-A652FCF827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2364" y="301252"/>
            <a:ext cx="12700" cy="4986844"/>
          </a:xfrm>
          <a:prstGeom prst="curvedConnector3">
            <a:avLst>
              <a:gd name="adj1" fmla="val 971286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F6E9914-5F2C-4776-BB14-99BE906427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89958" y="-411154"/>
            <a:ext cx="12700" cy="6411656"/>
          </a:xfrm>
          <a:prstGeom prst="curvedConnector3">
            <a:avLst>
              <a:gd name="adj1" fmla="val 12279213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10F9CD82-A592-4BA3-AE8F-DF30B6406A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3755" y="-767357"/>
            <a:ext cx="12700" cy="7124062"/>
          </a:xfrm>
          <a:prstGeom prst="curvedConnector3">
            <a:avLst>
              <a:gd name="adj1" fmla="val 1377623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BC24750-5978-4F8F-BFEC-B3A458D3B4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0970" y="-1123560"/>
            <a:ext cx="12700" cy="7836468"/>
          </a:xfrm>
          <a:prstGeom prst="curvedConnector3">
            <a:avLst>
              <a:gd name="adj1" fmla="val 15344551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684341E-EA2C-4E06-AAAF-F0F626E62532}"/>
              </a:ext>
            </a:extLst>
          </p:cNvPr>
          <p:cNvSpPr/>
          <p:nvPr/>
        </p:nvSpPr>
        <p:spPr bwMode="auto">
          <a:xfrm>
            <a:off x="4398031" y="305368"/>
            <a:ext cx="45719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3308C3-0068-49F1-93B1-CE0D3403958B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4674AB-7422-47C5-B55B-CE24D5848950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1B7D26-8106-45D1-BCFC-C55D21C710FD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9342CD-FDE0-4806-8297-BF45F38A26E3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5F9A30-FDBE-46C2-9660-0F04AC237902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76C839-E30B-4C55-8AA5-B8E6EE2360EF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6220B5-72FE-4FD7-90C3-F1DBBBB43F68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D61560-0297-4ADF-89CD-12706753491A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94B1E8-2615-4406-9437-56C5D0F29A62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164FA1-13BA-4483-B5A5-7496EB6A3D53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1EC3DA-7668-4775-83E0-FB941B17584C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18A049-337E-4DE2-9089-FF72835AAD90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3B4EE3-C624-4546-BDFD-55DB6C270F96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96055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B281EF-31FB-44AE-B360-459DB55ABFD6}"/>
              </a:ext>
            </a:extLst>
          </p:cNvPr>
          <p:cNvSpPr/>
          <p:nvPr/>
        </p:nvSpPr>
        <p:spPr bwMode="auto">
          <a:xfrm>
            <a:off x="1594127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96A9-F801-4F67-BC42-AA60D2F9B8A5}"/>
              </a:ext>
            </a:extLst>
          </p:cNvPr>
          <p:cNvSpPr/>
          <p:nvPr/>
        </p:nvSpPr>
        <p:spPr bwMode="auto">
          <a:xfrm>
            <a:off x="2306533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D72F7-A96A-410D-9C63-182D83FF2542}"/>
              </a:ext>
            </a:extLst>
          </p:cNvPr>
          <p:cNvSpPr/>
          <p:nvPr/>
        </p:nvSpPr>
        <p:spPr bwMode="auto">
          <a:xfrm>
            <a:off x="3018939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5F96C-5620-4E93-AFB8-C00BDEF32DF1}"/>
              </a:ext>
            </a:extLst>
          </p:cNvPr>
          <p:cNvSpPr/>
          <p:nvPr/>
        </p:nvSpPr>
        <p:spPr bwMode="auto">
          <a:xfrm>
            <a:off x="373134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C78E8-E196-4409-93FF-A9950B428FF3}"/>
              </a:ext>
            </a:extLst>
          </p:cNvPr>
          <p:cNvSpPr/>
          <p:nvPr/>
        </p:nvSpPr>
        <p:spPr bwMode="auto">
          <a:xfrm>
            <a:off x="444375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4670A-25E0-4FA8-8CA1-05F68A84AA99}"/>
              </a:ext>
            </a:extLst>
          </p:cNvPr>
          <p:cNvSpPr/>
          <p:nvPr/>
        </p:nvSpPr>
        <p:spPr bwMode="auto">
          <a:xfrm>
            <a:off x="5156158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AEDAA-21E5-45C1-A525-9C9B9A65C782}"/>
              </a:ext>
            </a:extLst>
          </p:cNvPr>
          <p:cNvSpPr/>
          <p:nvPr/>
        </p:nvSpPr>
        <p:spPr bwMode="auto">
          <a:xfrm>
            <a:off x="5868564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428C1-E856-4598-AC23-5C6DB3EFC1BF}"/>
              </a:ext>
            </a:extLst>
          </p:cNvPr>
          <p:cNvSpPr/>
          <p:nvPr/>
        </p:nvSpPr>
        <p:spPr bwMode="auto">
          <a:xfrm>
            <a:off x="6580970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BAC052-E048-4030-91B8-3656E2FE9EE3}"/>
              </a:ext>
            </a:extLst>
          </p:cNvPr>
          <p:cNvSpPr/>
          <p:nvPr/>
        </p:nvSpPr>
        <p:spPr bwMode="auto">
          <a:xfrm>
            <a:off x="7293376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4C09F-89E5-4792-B433-C2A7282888BF}"/>
              </a:ext>
            </a:extLst>
          </p:cNvPr>
          <p:cNvSpPr/>
          <p:nvPr/>
        </p:nvSpPr>
        <p:spPr bwMode="auto">
          <a:xfrm>
            <a:off x="8005782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61C0A2-6406-4514-A1E6-5CE0A624D4C3}"/>
              </a:ext>
            </a:extLst>
          </p:cNvPr>
          <p:cNvSpPr/>
          <p:nvPr/>
        </p:nvSpPr>
        <p:spPr bwMode="auto">
          <a:xfrm>
            <a:off x="8718189" y="2794674"/>
            <a:ext cx="712406" cy="712406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BD75FB-B0B0-4146-863F-0368F662830B}"/>
              </a:ext>
            </a:extLst>
          </p:cNvPr>
          <p:cNvSpPr/>
          <p:nvPr/>
        </p:nvSpPr>
        <p:spPr bwMode="auto">
          <a:xfrm>
            <a:off x="9430595" y="2794674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54B12-5068-4E61-9D01-5296F052F62B}"/>
              </a:ext>
            </a:extLst>
          </p:cNvPr>
          <p:cNvSpPr/>
          <p:nvPr/>
        </p:nvSpPr>
        <p:spPr bwMode="auto">
          <a:xfrm>
            <a:off x="10143001" y="2794674"/>
            <a:ext cx="712406" cy="712406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799-260E-4950-AF2B-8F661C08F2E8}"/>
              </a:ext>
            </a:extLst>
          </p:cNvPr>
          <p:cNvSpPr txBox="1"/>
          <p:nvPr/>
        </p:nvSpPr>
        <p:spPr>
          <a:xfrm>
            <a:off x="10612236" y="2022954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27E1E-052C-43F1-8E7D-CE1A7E9BCD85}"/>
              </a:ext>
            </a:extLst>
          </p:cNvPr>
          <p:cNvSpPr txBox="1"/>
          <p:nvPr/>
        </p:nvSpPr>
        <p:spPr>
          <a:xfrm>
            <a:off x="86303" y="96480"/>
            <a:ext cx="529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arr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2000">
                <a:solidFill>
                  <a:srgbClr val="F97B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</a:t>
            </a:r>
            <a:r>
              <a:rPr lang="en-US" sz="20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6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5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Eudoxus Sans Medium" pitchFamily="2" charset="0"/>
                <a:cs typeface="Eudoxus Sans Medium" pitchFamily="2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Eudoxus Sans Medium" pitchFamily="2" charset="0"/>
                <a:cs typeface="Eudoxus Sans Medium" pitchFamily="2" charset="0"/>
              </a:rPr>
              <a:t>]</a:t>
            </a:r>
            <a:endParaRPr lang="en-US" sz="2000"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C0F910-C07B-465D-BA6F-F818344106F5}"/>
              </a:ext>
            </a:extLst>
          </p:cNvPr>
          <p:cNvSpPr txBox="1"/>
          <p:nvPr/>
        </p:nvSpPr>
        <p:spPr>
          <a:xfrm>
            <a:off x="134258" y="3793060"/>
            <a:ext cx="131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latin typeface="Eudoxus Sans Medium" pitchFamily="2" charset="0"/>
                <a:cs typeface="Eudoxus Sans Medium" pitchFamily="2" charset="0"/>
              </a:rPr>
              <a:t>LIS that ends at index i:</a:t>
            </a:r>
            <a:endParaRPr lang="fr-FR" sz="1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550C0-B7C5-4D64-847C-0DE225C34D58}"/>
              </a:ext>
            </a:extLst>
          </p:cNvPr>
          <p:cNvSpPr txBox="1"/>
          <p:nvPr/>
        </p:nvSpPr>
        <p:spPr>
          <a:xfrm>
            <a:off x="174241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58B80-FE57-4EF3-A9C2-0EA586574D39}"/>
              </a:ext>
            </a:extLst>
          </p:cNvPr>
          <p:cNvSpPr txBox="1"/>
          <p:nvPr/>
        </p:nvSpPr>
        <p:spPr>
          <a:xfrm>
            <a:off x="2456289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48120-CB00-492D-AD97-4D8614528829}"/>
              </a:ext>
            </a:extLst>
          </p:cNvPr>
          <p:cNvSpPr txBox="1"/>
          <p:nvPr/>
        </p:nvSpPr>
        <p:spPr>
          <a:xfrm>
            <a:off x="3170164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B259-0DA9-44DB-AE5B-D06A4B7DECD8}"/>
              </a:ext>
            </a:extLst>
          </p:cNvPr>
          <p:cNvSpPr txBox="1"/>
          <p:nvPr/>
        </p:nvSpPr>
        <p:spPr>
          <a:xfrm>
            <a:off x="3879632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8B9781-3512-49FC-97B4-BDCAFEB03B9B}"/>
              </a:ext>
            </a:extLst>
          </p:cNvPr>
          <p:cNvSpPr txBox="1"/>
          <p:nvPr/>
        </p:nvSpPr>
        <p:spPr>
          <a:xfrm>
            <a:off x="4592039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F85B2B-7F0A-457E-9014-75532C000A56}"/>
              </a:ext>
            </a:extLst>
          </p:cNvPr>
          <p:cNvSpPr txBox="1"/>
          <p:nvPr/>
        </p:nvSpPr>
        <p:spPr>
          <a:xfrm>
            <a:off x="5304445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46A762-3B6F-4290-AD1D-70E885C330DC}"/>
              </a:ext>
            </a:extLst>
          </p:cNvPr>
          <p:cNvSpPr txBox="1"/>
          <p:nvPr/>
        </p:nvSpPr>
        <p:spPr>
          <a:xfrm>
            <a:off x="6016850" y="4047967"/>
            <a:ext cx="41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65F510-A1C7-471D-9C17-A617E98C39F0}"/>
              </a:ext>
            </a:extLst>
          </p:cNvPr>
          <p:cNvSpPr txBox="1"/>
          <p:nvPr/>
        </p:nvSpPr>
        <p:spPr>
          <a:xfrm>
            <a:off x="6729255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CC2237-597E-47E1-BE36-CFB3AB852F43}"/>
              </a:ext>
            </a:extLst>
          </p:cNvPr>
          <p:cNvSpPr txBox="1"/>
          <p:nvPr/>
        </p:nvSpPr>
        <p:spPr>
          <a:xfrm>
            <a:off x="7441660" y="4047967"/>
            <a:ext cx="41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A7D5D-107E-40B9-84E5-60B8E53C672F}"/>
              </a:ext>
            </a:extLst>
          </p:cNvPr>
          <p:cNvSpPr txBox="1"/>
          <p:nvPr/>
        </p:nvSpPr>
        <p:spPr>
          <a:xfrm>
            <a:off x="8154065" y="4047967"/>
            <a:ext cx="415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6CE3E0-8DB4-4890-959F-BCC3C510DD07}"/>
              </a:ext>
            </a:extLst>
          </p:cNvPr>
          <p:cNvSpPr txBox="1"/>
          <p:nvPr/>
        </p:nvSpPr>
        <p:spPr>
          <a:xfrm>
            <a:off x="8718176" y="4047967"/>
            <a:ext cx="712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96584-E728-4CF2-88F9-056487C919DC}"/>
              </a:ext>
            </a:extLst>
          </p:cNvPr>
          <p:cNvSpPr txBox="1"/>
          <p:nvPr/>
        </p:nvSpPr>
        <p:spPr>
          <a:xfrm>
            <a:off x="9578882" y="4047967"/>
            <a:ext cx="41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CD569A-B7BE-44B4-BC68-7D4BEF39496D}"/>
              </a:ext>
            </a:extLst>
          </p:cNvPr>
          <p:cNvSpPr txBox="1"/>
          <p:nvPr/>
        </p:nvSpPr>
        <p:spPr>
          <a:xfrm>
            <a:off x="10291288" y="4047967"/>
            <a:ext cx="415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</a:p>
          <a:p>
            <a:pPr algn="ctr"/>
            <a:r>
              <a:rPr lang="fr-FR" sz="2400">
                <a:solidFill>
                  <a:srgbClr val="EC5E66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2400" dirty="0">
              <a:solidFill>
                <a:srgbClr val="EC5E6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0C3E9D-14B3-4E49-A608-EE275789DE6F}"/>
              </a:ext>
            </a:extLst>
          </p:cNvPr>
          <p:cNvSpPr txBox="1"/>
          <p:nvPr/>
        </p:nvSpPr>
        <p:spPr>
          <a:xfrm>
            <a:off x="72390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0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75192E-2FB5-4A43-A179-A140CECAE0BF}"/>
              </a:ext>
            </a:extLst>
          </p:cNvPr>
          <p:cNvSpPr txBox="1"/>
          <p:nvPr/>
        </p:nvSpPr>
        <p:spPr>
          <a:xfrm>
            <a:off x="100965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1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4F359E-3E77-4ABB-A019-348DB9071ECA}"/>
              </a:ext>
            </a:extLst>
          </p:cNvPr>
          <p:cNvSpPr txBox="1"/>
          <p:nvPr/>
        </p:nvSpPr>
        <p:spPr>
          <a:xfrm>
            <a:off x="129063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2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4483A2-FE5A-4764-B5D4-1A8567620552}"/>
              </a:ext>
            </a:extLst>
          </p:cNvPr>
          <p:cNvSpPr txBox="1"/>
          <p:nvPr/>
        </p:nvSpPr>
        <p:spPr>
          <a:xfrm>
            <a:off x="157638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3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57FF70-3C8D-4B6A-B5FC-3EE6352ED7E2}"/>
              </a:ext>
            </a:extLst>
          </p:cNvPr>
          <p:cNvSpPr txBox="1"/>
          <p:nvPr/>
        </p:nvSpPr>
        <p:spPr>
          <a:xfrm>
            <a:off x="1828119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4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365FF6-4200-4BB0-A3F0-56EB41611CD0}"/>
              </a:ext>
            </a:extLst>
          </p:cNvPr>
          <p:cNvSpPr txBox="1"/>
          <p:nvPr/>
        </p:nvSpPr>
        <p:spPr>
          <a:xfrm>
            <a:off x="2096180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5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BDC4F6-7727-46DF-8A93-9F1DDAECA110}"/>
              </a:ext>
            </a:extLst>
          </p:cNvPr>
          <p:cNvSpPr txBox="1"/>
          <p:nvPr/>
        </p:nvSpPr>
        <p:spPr>
          <a:xfrm>
            <a:off x="238272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6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52A45F-B620-4F25-9F1D-96B907CB8809}"/>
              </a:ext>
            </a:extLst>
          </p:cNvPr>
          <p:cNvSpPr txBox="1"/>
          <p:nvPr/>
        </p:nvSpPr>
        <p:spPr>
          <a:xfrm>
            <a:off x="2653733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7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29755D-04C6-4B68-9CBD-0794AC91E9B8}"/>
              </a:ext>
            </a:extLst>
          </p:cNvPr>
          <p:cNvSpPr txBox="1"/>
          <p:nvPr/>
        </p:nvSpPr>
        <p:spPr>
          <a:xfrm>
            <a:off x="2920204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8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030161-8567-4C13-B269-9B08C75C0308}"/>
              </a:ext>
            </a:extLst>
          </p:cNvPr>
          <p:cNvSpPr txBox="1"/>
          <p:nvPr/>
        </p:nvSpPr>
        <p:spPr>
          <a:xfrm>
            <a:off x="3206068" y="720866"/>
            <a:ext cx="39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</a:rPr>
              <a:t>9</a:t>
            </a:r>
            <a:endParaRPr lang="fr-FR" sz="1400" dirty="0">
              <a:solidFill>
                <a:srgbClr val="8690FA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8D2178-20B6-41D6-99C6-9EDD6C189C63}"/>
              </a:ext>
            </a:extLst>
          </p:cNvPr>
          <p:cNvSpPr txBox="1"/>
          <p:nvPr/>
        </p:nvSpPr>
        <p:spPr>
          <a:xfrm>
            <a:off x="3472539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10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75E52C-D31D-4F9E-942A-0CBF6E2EFD2E}"/>
              </a:ext>
            </a:extLst>
          </p:cNvPr>
          <p:cNvSpPr txBox="1"/>
          <p:nvPr/>
        </p:nvSpPr>
        <p:spPr>
          <a:xfrm>
            <a:off x="3752060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11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D4392A-5213-4D23-90E0-C9829112F97D}"/>
              </a:ext>
            </a:extLst>
          </p:cNvPr>
          <p:cNvSpPr txBox="1"/>
          <p:nvPr/>
        </p:nvSpPr>
        <p:spPr>
          <a:xfrm>
            <a:off x="3994836" y="737533"/>
            <a:ext cx="50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8690FA"/>
                </a:solidFill>
              </a:rPr>
              <a:t>12</a:t>
            </a:r>
            <a:endParaRPr lang="fr-FR" sz="1200" dirty="0">
              <a:solidFill>
                <a:srgbClr val="8690FA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84341E-EA2C-4E06-AAAF-F0F626E62532}"/>
              </a:ext>
            </a:extLst>
          </p:cNvPr>
          <p:cNvSpPr/>
          <p:nvPr/>
        </p:nvSpPr>
        <p:spPr bwMode="auto">
          <a:xfrm>
            <a:off x="4398031" y="305368"/>
            <a:ext cx="45719" cy="695186"/>
          </a:xfrm>
          <a:prstGeom prst="rect">
            <a:avLst/>
          </a:prstGeom>
          <a:solidFill>
            <a:srgbClr val="343D46">
              <a:alpha val="9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98432F-6FB7-44D0-9B34-C71162640B13}"/>
              </a:ext>
            </a:extLst>
          </p:cNvPr>
          <p:cNvSpPr txBox="1"/>
          <p:nvPr/>
        </p:nvSpPr>
        <p:spPr>
          <a:xfrm>
            <a:off x="1770716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7B5D45-6811-4D09-9C8A-BCE100E47486}"/>
              </a:ext>
            </a:extLst>
          </p:cNvPr>
          <p:cNvSpPr txBox="1"/>
          <p:nvPr/>
        </p:nvSpPr>
        <p:spPr>
          <a:xfrm>
            <a:off x="2483122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6D564A-BD3E-4FD6-B3E7-F146D1861636}"/>
              </a:ext>
            </a:extLst>
          </p:cNvPr>
          <p:cNvSpPr txBox="1"/>
          <p:nvPr/>
        </p:nvSpPr>
        <p:spPr>
          <a:xfrm>
            <a:off x="3189177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3125B-62A1-45B9-B43E-EFDF1A802AB1}"/>
              </a:ext>
            </a:extLst>
          </p:cNvPr>
          <p:cNvSpPr txBox="1"/>
          <p:nvPr/>
        </p:nvSpPr>
        <p:spPr>
          <a:xfrm>
            <a:off x="390158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2AD69-826F-4241-911D-8180BC790136}"/>
              </a:ext>
            </a:extLst>
          </p:cNvPr>
          <p:cNvSpPr txBox="1"/>
          <p:nvPr/>
        </p:nvSpPr>
        <p:spPr>
          <a:xfrm>
            <a:off x="4610663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A50A77-10EC-4AF4-AF34-190D730807ED}"/>
              </a:ext>
            </a:extLst>
          </p:cNvPr>
          <p:cNvSpPr txBox="1"/>
          <p:nvPr/>
        </p:nvSpPr>
        <p:spPr>
          <a:xfrm>
            <a:off x="5323069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8CCF5E-4346-47A4-8F47-5DBD0AF5DF72}"/>
              </a:ext>
            </a:extLst>
          </p:cNvPr>
          <p:cNvSpPr txBox="1"/>
          <p:nvPr/>
        </p:nvSpPr>
        <p:spPr>
          <a:xfrm>
            <a:off x="6029124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E6E727-BCF2-420F-A429-FF9A017145C0}"/>
              </a:ext>
            </a:extLst>
          </p:cNvPr>
          <p:cNvSpPr txBox="1"/>
          <p:nvPr/>
        </p:nvSpPr>
        <p:spPr>
          <a:xfrm>
            <a:off x="6741530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ED6729-F369-45A7-8A57-3CF5F766CD4A}"/>
              </a:ext>
            </a:extLst>
          </p:cNvPr>
          <p:cNvSpPr txBox="1"/>
          <p:nvPr/>
        </p:nvSpPr>
        <p:spPr>
          <a:xfrm>
            <a:off x="748599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059B4F-40BE-4C56-ACB8-7D321CC7B849}"/>
              </a:ext>
            </a:extLst>
          </p:cNvPr>
          <p:cNvSpPr txBox="1"/>
          <p:nvPr/>
        </p:nvSpPr>
        <p:spPr>
          <a:xfrm>
            <a:off x="8195075" y="3460697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3E8AD1-25D2-4EEA-8D01-C3395023DF12}"/>
              </a:ext>
            </a:extLst>
          </p:cNvPr>
          <p:cNvSpPr txBox="1"/>
          <p:nvPr/>
        </p:nvSpPr>
        <p:spPr>
          <a:xfrm>
            <a:off x="8730891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D24EF5-4FD2-4767-A6F2-CACF52F48556}"/>
              </a:ext>
            </a:extLst>
          </p:cNvPr>
          <p:cNvSpPr txBox="1"/>
          <p:nvPr/>
        </p:nvSpPr>
        <p:spPr>
          <a:xfrm>
            <a:off x="9436946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338E7F-66C7-44E2-8E3A-35EF92AFEBB1}"/>
              </a:ext>
            </a:extLst>
          </p:cNvPr>
          <p:cNvSpPr txBox="1"/>
          <p:nvPr/>
        </p:nvSpPr>
        <p:spPr>
          <a:xfrm>
            <a:off x="10149352" y="3460697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5826F6F-8479-443F-8215-E3CFCB0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82" y="674400"/>
            <a:ext cx="11485837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9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DE380-22DD-44C5-9BCB-F8FF7BE2353A}"/>
              </a:ext>
            </a:extLst>
          </p:cNvPr>
          <p:cNvSpPr/>
          <p:nvPr/>
        </p:nvSpPr>
        <p:spPr bwMode="auto">
          <a:xfrm>
            <a:off x="250372" y="380997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255E0-3356-40A7-BD74-B9FA604BBD06}"/>
              </a:ext>
            </a:extLst>
          </p:cNvPr>
          <p:cNvSpPr/>
          <p:nvPr/>
        </p:nvSpPr>
        <p:spPr bwMode="auto">
          <a:xfrm>
            <a:off x="1164772" y="604337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91A23-BEC3-40B1-B524-B90F7ED0A8DD}"/>
              </a:ext>
            </a:extLst>
          </p:cNvPr>
          <p:cNvSpPr/>
          <p:nvPr/>
        </p:nvSpPr>
        <p:spPr bwMode="auto">
          <a:xfrm>
            <a:off x="2079172" y="827678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(2)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1688F-E3D6-4954-969A-17094D1030B1}"/>
              </a:ext>
            </a:extLst>
          </p:cNvPr>
          <p:cNvSpPr/>
          <p:nvPr/>
        </p:nvSpPr>
        <p:spPr bwMode="auto">
          <a:xfrm>
            <a:off x="2993572" y="1051018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(3)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FE79F-4F85-46A8-9C5F-1D1387BFD470}"/>
              </a:ext>
            </a:extLst>
          </p:cNvPr>
          <p:cNvSpPr/>
          <p:nvPr/>
        </p:nvSpPr>
        <p:spPr bwMode="auto">
          <a:xfrm>
            <a:off x="3907972" y="1274358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4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0BBA1-BB08-4204-8DF1-A6BFB988C1E0}"/>
              </a:ext>
            </a:extLst>
          </p:cNvPr>
          <p:cNvSpPr/>
          <p:nvPr/>
        </p:nvSpPr>
        <p:spPr bwMode="auto">
          <a:xfrm>
            <a:off x="4822372" y="1497699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(5)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6BBA2-0562-4788-9609-84D232266E4C}"/>
              </a:ext>
            </a:extLst>
          </p:cNvPr>
          <p:cNvSpPr/>
          <p:nvPr/>
        </p:nvSpPr>
        <p:spPr bwMode="auto">
          <a:xfrm>
            <a:off x="5736772" y="1721039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(6)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CC6D-04AA-4DCE-81C6-3B9787018F70}"/>
              </a:ext>
            </a:extLst>
          </p:cNvPr>
          <p:cNvSpPr/>
          <p:nvPr/>
        </p:nvSpPr>
        <p:spPr bwMode="auto">
          <a:xfrm>
            <a:off x="6651172" y="1944380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7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3C9FA-6BE1-470A-AAD7-9ECE182F83E2}"/>
              </a:ext>
            </a:extLst>
          </p:cNvPr>
          <p:cNvSpPr/>
          <p:nvPr/>
        </p:nvSpPr>
        <p:spPr bwMode="auto">
          <a:xfrm>
            <a:off x="7565572" y="2167720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(8)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DD63C-0BFD-4A01-AF42-9382B867BCA8}"/>
              </a:ext>
            </a:extLst>
          </p:cNvPr>
          <p:cNvSpPr/>
          <p:nvPr/>
        </p:nvSpPr>
        <p:spPr bwMode="auto">
          <a:xfrm>
            <a:off x="8479972" y="2391060"/>
            <a:ext cx="718457" cy="446681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(9)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97CC4-2E7C-4F83-A556-3823C71B3680}"/>
              </a:ext>
            </a:extLst>
          </p:cNvPr>
          <p:cNvSpPr/>
          <p:nvPr/>
        </p:nvSpPr>
        <p:spPr bwMode="auto">
          <a:xfrm>
            <a:off x="9394372" y="261440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10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F1716-F3EC-4284-AD07-A50FF2D5977C}"/>
              </a:ext>
            </a:extLst>
          </p:cNvPr>
          <p:cNvSpPr/>
          <p:nvPr/>
        </p:nvSpPr>
        <p:spPr bwMode="auto">
          <a:xfrm>
            <a:off x="10308772" y="283774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11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651B77-FB64-46B8-B791-E0B0578852F2}"/>
              </a:ext>
            </a:extLst>
          </p:cNvPr>
          <p:cNvSpPr/>
          <p:nvPr/>
        </p:nvSpPr>
        <p:spPr bwMode="auto">
          <a:xfrm>
            <a:off x="11223172" y="311133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12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A0A8A6-AB11-4EEF-8FF4-E94D3617A962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6200000" flipH="1">
            <a:off x="4064900" y="-2627621"/>
            <a:ext cx="2233404" cy="91440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3DC755-8F56-46F3-98B7-CEF2632247DF}"/>
              </a:ext>
            </a:extLst>
          </p:cNvPr>
          <p:cNvCxnSpPr>
            <a:cxnSpLocks/>
            <a:stCxn id="15" idx="0"/>
            <a:endCxn id="22" idx="0"/>
          </p:cNvCxnSpPr>
          <p:nvPr/>
        </p:nvCxnSpPr>
        <p:spPr>
          <a:xfrm rot="16200000" flipH="1">
            <a:off x="2560590" y="-432253"/>
            <a:ext cx="670021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AE69CF-9473-48E1-9162-6BD752980FCE}"/>
              </a:ext>
            </a:extLst>
          </p:cNvPr>
          <p:cNvCxnSpPr>
            <a:cxnSpLocks/>
            <a:stCxn id="15" idx="0"/>
            <a:endCxn id="25" idx="0"/>
          </p:cNvCxnSpPr>
          <p:nvPr/>
        </p:nvCxnSpPr>
        <p:spPr>
          <a:xfrm rot="16200000" flipH="1">
            <a:off x="3597179" y="-1468842"/>
            <a:ext cx="1340042" cy="5486400"/>
          </a:xfrm>
          <a:prstGeom prst="bentConnector3">
            <a:avLst>
              <a:gd name="adj1" fmla="val -1458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340D3C2-8AFA-4AEF-AAAE-53B565CA8BE9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 rot="16200000" flipH="1">
            <a:off x="4633769" y="-2505431"/>
            <a:ext cx="2010063" cy="8229600"/>
          </a:xfrm>
          <a:prstGeom prst="bentConnector3">
            <a:avLst>
              <a:gd name="adj1" fmla="val -13055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43E636-90F3-4DE3-8532-C1B4CB15D22C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5299703" y="-3171366"/>
            <a:ext cx="2506994" cy="10058400"/>
          </a:xfrm>
          <a:prstGeom prst="bentConnector3">
            <a:avLst>
              <a:gd name="adj1" fmla="val -1314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E542F0-7301-4334-A6DB-011E2FC8A93E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783931" y="928828"/>
            <a:ext cx="223340" cy="914400"/>
          </a:xfrm>
          <a:prstGeom prst="bentConnector3">
            <a:avLst>
              <a:gd name="adj1" fmla="val 15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BFBAEC0-1D72-43FE-8EE2-ECB78B800359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3129461" y="583299"/>
            <a:ext cx="446681" cy="1828800"/>
          </a:xfrm>
          <a:prstGeom prst="bentConnector3">
            <a:avLst>
              <a:gd name="adj1" fmla="val 126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6D357D-C3F5-4DB9-A9BC-B4F9A8B0512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3820521" y="-107761"/>
            <a:ext cx="893362" cy="3657600"/>
          </a:xfrm>
          <a:prstGeom prst="bentConnector3">
            <a:avLst>
              <a:gd name="adj1" fmla="val 113125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EB1AB5-0062-4855-85AB-1484D2378F2D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6200000" flipH="1">
            <a:off x="4166050" y="-453291"/>
            <a:ext cx="1116702" cy="4572000"/>
          </a:xfrm>
          <a:prstGeom prst="bentConnector3">
            <a:avLst>
              <a:gd name="adj1" fmla="val 110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7AE93DA-4177-4E96-A6B2-237C28F6B35B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 rot="16200000" flipH="1">
            <a:off x="4511580" y="-798821"/>
            <a:ext cx="1340042" cy="5486400"/>
          </a:xfrm>
          <a:prstGeom prst="bentConnector3">
            <a:avLst>
              <a:gd name="adj1" fmla="val 108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03B7BC-59F0-4FF7-B053-77124B267847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16200000" flipH="1">
            <a:off x="4857110" y="-1144350"/>
            <a:ext cx="1563383" cy="6400800"/>
          </a:xfrm>
          <a:prstGeom prst="bentConnector3">
            <a:avLst>
              <a:gd name="adj1" fmla="val 107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80EC31-E711-4524-AB39-ECFF3198E416}"/>
              </a:ext>
            </a:extLst>
          </p:cNvPr>
          <p:cNvCxnSpPr>
            <a:cxnSpLocks/>
            <a:stCxn id="20" idx="2"/>
            <a:endCxn id="28" idx="2"/>
          </p:cNvCxnSpPr>
          <p:nvPr/>
        </p:nvCxnSpPr>
        <p:spPr>
          <a:xfrm rot="16200000" flipH="1">
            <a:off x="5202640" y="-1489881"/>
            <a:ext cx="1786723" cy="7315200"/>
          </a:xfrm>
          <a:prstGeom prst="bentConnector3">
            <a:avLst>
              <a:gd name="adj1" fmla="val 106562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A3659C3-DE02-43EA-A8A3-1382D7B67441}"/>
              </a:ext>
            </a:extLst>
          </p:cNvPr>
          <p:cNvCxnSpPr>
            <a:cxnSpLocks/>
            <a:stCxn id="20" idx="2"/>
            <a:endCxn id="30" idx="2"/>
          </p:cNvCxnSpPr>
          <p:nvPr/>
        </p:nvCxnSpPr>
        <p:spPr>
          <a:xfrm rot="16200000" flipH="1">
            <a:off x="5868574" y="-2155815"/>
            <a:ext cx="2283654" cy="9144000"/>
          </a:xfrm>
          <a:prstGeom prst="bentConnector3">
            <a:avLst>
              <a:gd name="adj1" fmla="val 104401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E58BAC5-A6CF-45FC-BE6E-FE2617460B87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3698330" y="705488"/>
            <a:ext cx="223340" cy="914400"/>
          </a:xfrm>
          <a:prstGeom prst="bentConnector3">
            <a:avLst>
              <a:gd name="adj1" fmla="val -5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36D377B-725A-4AA7-83D8-89A86DCACBEF}"/>
              </a:ext>
            </a:extLst>
          </p:cNvPr>
          <p:cNvCxnSpPr>
            <a:cxnSpLocks/>
            <a:stCxn id="21" idx="0"/>
            <a:endCxn id="25" idx="0"/>
          </p:cNvCxnSpPr>
          <p:nvPr/>
        </p:nvCxnSpPr>
        <p:spPr>
          <a:xfrm rot="16200000" flipH="1">
            <a:off x="4734920" y="-331101"/>
            <a:ext cx="893362" cy="36576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BC40C9-0F6B-4C99-B82B-D67DF34AE6D1}"/>
              </a:ext>
            </a:extLst>
          </p:cNvPr>
          <p:cNvCxnSpPr>
            <a:cxnSpLocks/>
            <a:stCxn id="21" idx="0"/>
            <a:endCxn id="27" idx="0"/>
          </p:cNvCxnSpPr>
          <p:nvPr/>
        </p:nvCxnSpPr>
        <p:spPr>
          <a:xfrm rot="16200000" flipH="1">
            <a:off x="5425979" y="-1022161"/>
            <a:ext cx="1340042" cy="54864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417DF8-0DC8-4F89-8A11-90E7A0F5C94B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>
            <a:off x="5771510" y="-1367691"/>
            <a:ext cx="1563383" cy="6400800"/>
          </a:xfrm>
          <a:prstGeom prst="bentConnector3">
            <a:avLst>
              <a:gd name="adj1" fmla="val -1964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3227D6E-CAB2-451B-A298-B8D5E64478CA}"/>
              </a:ext>
            </a:extLst>
          </p:cNvPr>
          <p:cNvCxnSpPr>
            <a:cxnSpLocks/>
            <a:stCxn id="21" idx="0"/>
            <a:endCxn id="30" idx="0"/>
          </p:cNvCxnSpPr>
          <p:nvPr/>
        </p:nvCxnSpPr>
        <p:spPr>
          <a:xfrm rot="16200000" flipH="1">
            <a:off x="6437444" y="-2033626"/>
            <a:ext cx="2060313" cy="8229600"/>
          </a:xfrm>
          <a:prstGeom prst="bentConnector3">
            <a:avLst>
              <a:gd name="adj1" fmla="val -1815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3AC86C3-C16D-4620-BDB6-37444A2973F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26429" y="1425112"/>
            <a:ext cx="5127172" cy="1189288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636046-D44A-42DD-B567-A8CA2577F65A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5527131" y="1598850"/>
            <a:ext cx="223341" cy="914400"/>
          </a:xfrm>
          <a:prstGeom prst="bentConnector3">
            <a:avLst>
              <a:gd name="adj1" fmla="val 19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705461-0B05-44B0-83E3-8340D5E3C227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16200000" flipH="1">
            <a:off x="5872661" y="1253319"/>
            <a:ext cx="446681" cy="1828800"/>
          </a:xfrm>
          <a:prstGeom prst="bentConnector3">
            <a:avLst>
              <a:gd name="adj1" fmla="val 14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4FF1569-B76D-4696-A3DB-11F7FFC5063E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6218190" y="907790"/>
            <a:ext cx="670021" cy="2743200"/>
          </a:xfrm>
          <a:prstGeom prst="bentConnector3">
            <a:avLst>
              <a:gd name="adj1" fmla="val 13083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0CB6980-F4B4-43C2-97BF-EE8F55C2F3C4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16200000" flipH="1">
            <a:off x="6563721" y="562260"/>
            <a:ext cx="893362" cy="36576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BBA0AEB-C402-48D9-A2A4-F8BD153F2B62}"/>
              </a:ext>
            </a:extLst>
          </p:cNvPr>
          <p:cNvCxnSpPr>
            <a:cxnSpLocks/>
            <a:stCxn id="23" idx="2"/>
            <a:endCxn id="28" idx="2"/>
          </p:cNvCxnSpPr>
          <p:nvPr/>
        </p:nvCxnSpPr>
        <p:spPr>
          <a:xfrm rot="16200000" flipH="1">
            <a:off x="6909250" y="216730"/>
            <a:ext cx="1116702" cy="4572000"/>
          </a:xfrm>
          <a:prstGeom prst="bentConnector3">
            <a:avLst>
              <a:gd name="adj1" fmla="val 119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C12831-C4AA-40BE-8324-16BD80F7D5C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420694" y="-294715"/>
            <a:ext cx="1563384" cy="6041571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B617C5-4106-4AF0-9705-250F2894780E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16200000" flipH="1">
            <a:off x="6441530" y="1375509"/>
            <a:ext cx="223340" cy="914400"/>
          </a:xfrm>
          <a:prstGeom prst="bentConnector3">
            <a:avLst>
              <a:gd name="adj1" fmla="val -2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9F1A706-6C4F-4351-8C6D-D37E80BA9037}"/>
              </a:ext>
            </a:extLst>
          </p:cNvPr>
          <p:cNvCxnSpPr>
            <a:cxnSpLocks/>
            <a:stCxn id="24" idx="0"/>
            <a:endCxn id="26" idx="0"/>
          </p:cNvCxnSpPr>
          <p:nvPr/>
        </p:nvCxnSpPr>
        <p:spPr>
          <a:xfrm rot="16200000" flipH="1">
            <a:off x="6787061" y="1029980"/>
            <a:ext cx="446681" cy="18288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55DF440-AB82-4950-BC9B-089882329089}"/>
              </a:ext>
            </a:extLst>
          </p:cNvPr>
          <p:cNvCxnSpPr>
            <a:cxnSpLocks/>
            <a:stCxn id="24" idx="0"/>
            <a:endCxn id="27" idx="0"/>
          </p:cNvCxnSpPr>
          <p:nvPr/>
        </p:nvCxnSpPr>
        <p:spPr>
          <a:xfrm rot="16200000" flipH="1">
            <a:off x="7132590" y="684450"/>
            <a:ext cx="670021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8170B4D-B226-45EB-B9AD-E31AE944278C}"/>
              </a:ext>
            </a:extLst>
          </p:cNvPr>
          <p:cNvCxnSpPr>
            <a:cxnSpLocks/>
            <a:stCxn id="24" idx="0"/>
            <a:endCxn id="28" idx="0"/>
          </p:cNvCxnSpPr>
          <p:nvPr/>
        </p:nvCxnSpPr>
        <p:spPr>
          <a:xfrm rot="16200000" flipH="1">
            <a:off x="7478120" y="338920"/>
            <a:ext cx="893361" cy="36576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8E15-30DB-439C-A845-DCA0D85B6A2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8144054" y="-327015"/>
            <a:ext cx="1390292" cy="5486400"/>
          </a:xfrm>
          <a:prstGeom prst="bentConnector3">
            <a:avLst>
              <a:gd name="adj1" fmla="val -1486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368F657-2159-4F0C-ACC6-DE8F9D9FFE8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369630" y="2019757"/>
            <a:ext cx="2383971" cy="594643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D075E98-2ABC-4FCA-963A-BA0AD852B5C7}"/>
              </a:ext>
            </a:extLst>
          </p:cNvPr>
          <p:cNvCxnSpPr>
            <a:cxnSpLocks/>
          </p:cNvCxnSpPr>
          <p:nvPr/>
        </p:nvCxnSpPr>
        <p:spPr>
          <a:xfrm>
            <a:off x="7356021" y="2081174"/>
            <a:ext cx="4171950" cy="1030157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2AD7507-689C-46E4-BB03-70C5083C7EB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4234" y="2297537"/>
            <a:ext cx="544967" cy="93523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1B4A4ED-8EE1-48D3-BC31-5271AF2EBFB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84028" y="2248679"/>
            <a:ext cx="1469573" cy="365721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FFC7FCA-41CC-4AD6-83F4-B00FEC589AE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84027" y="2205757"/>
            <a:ext cx="3298374" cy="905574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EDA4CD6-C3F3-4638-AEB9-C29916AD4456}"/>
              </a:ext>
            </a:extLst>
          </p:cNvPr>
          <p:cNvCxnSpPr>
            <a:cxnSpLocks/>
          </p:cNvCxnSpPr>
          <p:nvPr/>
        </p:nvCxnSpPr>
        <p:spPr>
          <a:xfrm>
            <a:off x="9046030" y="2837740"/>
            <a:ext cx="381001" cy="136795"/>
          </a:xfrm>
          <a:prstGeom prst="bentConnector3">
            <a:avLst>
              <a:gd name="adj1" fmla="val 50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0C44AD-DBED-4128-9FC1-D007B45F0CE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089573" y="2837739"/>
            <a:ext cx="2133599" cy="496933"/>
          </a:xfrm>
          <a:prstGeom prst="bentConnector3">
            <a:avLst>
              <a:gd name="adj1" fmla="val 35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D0A7097-F9E8-4BC8-94A9-4E2707F1B1ED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10890434" y="2615307"/>
            <a:ext cx="273591" cy="718458"/>
          </a:xfrm>
          <a:prstGeom prst="bentConnector4">
            <a:avLst>
              <a:gd name="adj1" fmla="val -42857"/>
              <a:gd name="adj2" fmla="val 7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43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0DC01A-E8AC-412A-BCF1-67293FC9E40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F5A2DA5-9F7E-489F-8F79-7161454B8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394857"/>
            <a:ext cx="1034143" cy="1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DE380-22DD-44C5-9BCB-F8FF7BE2353A}"/>
              </a:ext>
            </a:extLst>
          </p:cNvPr>
          <p:cNvSpPr/>
          <p:nvPr/>
        </p:nvSpPr>
        <p:spPr bwMode="auto">
          <a:xfrm>
            <a:off x="250372" y="380997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0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C255E0-3356-40A7-BD74-B9FA604BBD06}"/>
              </a:ext>
            </a:extLst>
          </p:cNvPr>
          <p:cNvSpPr/>
          <p:nvPr/>
        </p:nvSpPr>
        <p:spPr bwMode="auto">
          <a:xfrm>
            <a:off x="1164772" y="604337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F91A23-BEC3-40B1-B524-B90F7ED0A8DD}"/>
              </a:ext>
            </a:extLst>
          </p:cNvPr>
          <p:cNvSpPr/>
          <p:nvPr/>
        </p:nvSpPr>
        <p:spPr bwMode="auto">
          <a:xfrm>
            <a:off x="2079172" y="827678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(2)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71688F-E3D6-4954-969A-17094D1030B1}"/>
              </a:ext>
            </a:extLst>
          </p:cNvPr>
          <p:cNvSpPr/>
          <p:nvPr/>
        </p:nvSpPr>
        <p:spPr bwMode="auto">
          <a:xfrm>
            <a:off x="2993572" y="1051018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(3)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FE79F-4F85-46A8-9C5F-1D1387BFD470}"/>
              </a:ext>
            </a:extLst>
          </p:cNvPr>
          <p:cNvSpPr/>
          <p:nvPr/>
        </p:nvSpPr>
        <p:spPr bwMode="auto">
          <a:xfrm>
            <a:off x="3907972" y="1274358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4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0BBA1-BB08-4204-8DF1-A6BFB988C1E0}"/>
              </a:ext>
            </a:extLst>
          </p:cNvPr>
          <p:cNvSpPr/>
          <p:nvPr/>
        </p:nvSpPr>
        <p:spPr bwMode="auto">
          <a:xfrm>
            <a:off x="4822372" y="1497699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(5)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6BBA2-0562-4788-9609-84D232266E4C}"/>
              </a:ext>
            </a:extLst>
          </p:cNvPr>
          <p:cNvSpPr/>
          <p:nvPr/>
        </p:nvSpPr>
        <p:spPr bwMode="auto">
          <a:xfrm>
            <a:off x="5736772" y="1721039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(6)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CC6D-04AA-4DCE-81C6-3B9787018F70}"/>
              </a:ext>
            </a:extLst>
          </p:cNvPr>
          <p:cNvSpPr/>
          <p:nvPr/>
        </p:nvSpPr>
        <p:spPr bwMode="auto">
          <a:xfrm>
            <a:off x="6651172" y="1944380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7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D3C9FA-6BE1-470A-AAD7-9ECE182F83E2}"/>
              </a:ext>
            </a:extLst>
          </p:cNvPr>
          <p:cNvSpPr/>
          <p:nvPr/>
        </p:nvSpPr>
        <p:spPr bwMode="auto">
          <a:xfrm>
            <a:off x="7565572" y="2167720"/>
            <a:ext cx="718457" cy="446681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(8)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DD63C-0BFD-4A01-AF42-9382B867BCA8}"/>
              </a:ext>
            </a:extLst>
          </p:cNvPr>
          <p:cNvSpPr/>
          <p:nvPr/>
        </p:nvSpPr>
        <p:spPr bwMode="auto">
          <a:xfrm>
            <a:off x="8479972" y="2391060"/>
            <a:ext cx="718457" cy="446681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343D46"/>
                </a:solidFill>
                <a:latin typeface="Consolas" panose="020B0609020204030204" pitchFamily="49" charset="0"/>
              </a:rPr>
              <a:t>(9)</a:t>
            </a:r>
            <a:endParaRPr lang="fr-FR" sz="12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97CC4-2E7C-4F83-A556-3823C71B3680}"/>
              </a:ext>
            </a:extLst>
          </p:cNvPr>
          <p:cNvSpPr/>
          <p:nvPr/>
        </p:nvSpPr>
        <p:spPr bwMode="auto">
          <a:xfrm>
            <a:off x="9394372" y="261440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10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8F1716-F3EC-4284-AD07-A50FF2D5977C}"/>
              </a:ext>
            </a:extLst>
          </p:cNvPr>
          <p:cNvSpPr/>
          <p:nvPr/>
        </p:nvSpPr>
        <p:spPr bwMode="auto">
          <a:xfrm>
            <a:off x="10308772" y="283774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11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651B77-FB64-46B8-B791-E0B0578852F2}"/>
              </a:ext>
            </a:extLst>
          </p:cNvPr>
          <p:cNvSpPr/>
          <p:nvPr/>
        </p:nvSpPr>
        <p:spPr bwMode="auto">
          <a:xfrm>
            <a:off x="11223172" y="3111331"/>
            <a:ext cx="718457" cy="446681"/>
          </a:xfrm>
          <a:prstGeom prst="rect">
            <a:avLst/>
          </a:prstGeom>
          <a:solidFill>
            <a:srgbClr val="343D46">
              <a:alpha val="10000"/>
            </a:srgbClr>
          </a:solidFill>
          <a:ln w="12700">
            <a:solidFill>
              <a:schemeClr val="tx1">
                <a:alpha val="30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rgbClr val="00EFD1">
                    <a:alpha val="30000"/>
                  </a:srgbClr>
                </a:solidFill>
                <a:latin typeface="Consolas" panose="020B0609020204030204" pitchFamily="49" charset="0"/>
              </a:rPr>
              <a:t>rec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1200">
                <a:solidFill>
                  <a:srgbClr val="8690FA">
                    <a:alpha val="30000"/>
                  </a:srgbClr>
                </a:solidFill>
                <a:latin typeface="Consolas" panose="020B0609020204030204" pitchFamily="49" charset="0"/>
              </a:rPr>
              <a:t>12</a:t>
            </a:r>
            <a:r>
              <a:rPr lang="fr-FR" sz="120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6A0A8A6-AB11-4EEF-8FF4-E94D3617A962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6200000" flipH="1">
            <a:off x="4064900" y="-2627621"/>
            <a:ext cx="2233404" cy="91440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53DC755-8F56-46F3-98B7-CEF2632247DF}"/>
              </a:ext>
            </a:extLst>
          </p:cNvPr>
          <p:cNvCxnSpPr>
            <a:cxnSpLocks/>
            <a:stCxn id="15" idx="0"/>
            <a:endCxn id="22" idx="0"/>
          </p:cNvCxnSpPr>
          <p:nvPr/>
        </p:nvCxnSpPr>
        <p:spPr>
          <a:xfrm rot="16200000" flipH="1">
            <a:off x="2560590" y="-432253"/>
            <a:ext cx="670021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AE69CF-9473-48E1-9162-6BD752980FCE}"/>
              </a:ext>
            </a:extLst>
          </p:cNvPr>
          <p:cNvCxnSpPr>
            <a:cxnSpLocks/>
            <a:stCxn id="15" idx="0"/>
            <a:endCxn id="25" idx="0"/>
          </p:cNvCxnSpPr>
          <p:nvPr/>
        </p:nvCxnSpPr>
        <p:spPr>
          <a:xfrm rot="16200000" flipH="1">
            <a:off x="3597179" y="-1468842"/>
            <a:ext cx="1340042" cy="5486400"/>
          </a:xfrm>
          <a:prstGeom prst="bentConnector3">
            <a:avLst>
              <a:gd name="adj1" fmla="val -1458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340D3C2-8AFA-4AEF-AAAE-53B565CA8BE9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 rot="16200000" flipH="1">
            <a:off x="4633769" y="-2505431"/>
            <a:ext cx="2010063" cy="8229600"/>
          </a:xfrm>
          <a:prstGeom prst="bentConnector3">
            <a:avLst>
              <a:gd name="adj1" fmla="val -13055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143E636-90F3-4DE3-8532-C1B4CB15D22C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rot="16200000" flipH="1">
            <a:off x="5299703" y="-3171366"/>
            <a:ext cx="2506994" cy="10058400"/>
          </a:xfrm>
          <a:prstGeom prst="bentConnector3">
            <a:avLst>
              <a:gd name="adj1" fmla="val -1314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2E542F0-7301-4334-A6DB-011E2FC8A93E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rot="16200000" flipH="1">
            <a:off x="2783931" y="928828"/>
            <a:ext cx="223340" cy="914400"/>
          </a:xfrm>
          <a:prstGeom prst="bentConnector3">
            <a:avLst>
              <a:gd name="adj1" fmla="val 15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BFBAEC0-1D72-43FE-8EE2-ECB78B800359}"/>
              </a:ext>
            </a:extLst>
          </p:cNvPr>
          <p:cNvCxnSpPr>
            <a:cxnSpLocks/>
            <a:stCxn id="20" idx="2"/>
            <a:endCxn id="22" idx="2"/>
          </p:cNvCxnSpPr>
          <p:nvPr/>
        </p:nvCxnSpPr>
        <p:spPr>
          <a:xfrm rot="16200000" flipH="1">
            <a:off x="3129461" y="583299"/>
            <a:ext cx="446681" cy="1828800"/>
          </a:xfrm>
          <a:prstGeom prst="bentConnector3">
            <a:avLst>
              <a:gd name="adj1" fmla="val 126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6D357D-C3F5-4DB9-A9BC-B4F9A8B05124}"/>
              </a:ext>
            </a:extLst>
          </p:cNvPr>
          <p:cNvCxnSpPr>
            <a:cxnSpLocks/>
            <a:stCxn id="20" idx="2"/>
            <a:endCxn id="24" idx="2"/>
          </p:cNvCxnSpPr>
          <p:nvPr/>
        </p:nvCxnSpPr>
        <p:spPr>
          <a:xfrm rot="16200000" flipH="1">
            <a:off x="3820521" y="-107761"/>
            <a:ext cx="893362" cy="3657600"/>
          </a:xfrm>
          <a:prstGeom prst="bentConnector3">
            <a:avLst>
              <a:gd name="adj1" fmla="val 113125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4EB1AB5-0062-4855-85AB-1484D2378F2D}"/>
              </a:ext>
            </a:extLst>
          </p:cNvPr>
          <p:cNvCxnSpPr>
            <a:cxnSpLocks/>
            <a:stCxn id="20" idx="2"/>
            <a:endCxn id="25" idx="2"/>
          </p:cNvCxnSpPr>
          <p:nvPr/>
        </p:nvCxnSpPr>
        <p:spPr>
          <a:xfrm rot="16200000" flipH="1">
            <a:off x="4166050" y="-453291"/>
            <a:ext cx="1116702" cy="4572000"/>
          </a:xfrm>
          <a:prstGeom prst="bentConnector3">
            <a:avLst>
              <a:gd name="adj1" fmla="val 110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7AE93DA-4177-4E96-A6B2-237C28F6B35B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 rot="16200000" flipH="1">
            <a:off x="4511580" y="-798821"/>
            <a:ext cx="1340042" cy="5486400"/>
          </a:xfrm>
          <a:prstGeom prst="bentConnector3">
            <a:avLst>
              <a:gd name="adj1" fmla="val 108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203B7BC-59F0-4FF7-B053-77124B267847}"/>
              </a:ext>
            </a:extLst>
          </p:cNvPr>
          <p:cNvCxnSpPr>
            <a:cxnSpLocks/>
            <a:stCxn id="20" idx="2"/>
            <a:endCxn id="27" idx="2"/>
          </p:cNvCxnSpPr>
          <p:nvPr/>
        </p:nvCxnSpPr>
        <p:spPr>
          <a:xfrm rot="16200000" flipH="1">
            <a:off x="4857110" y="-1144350"/>
            <a:ext cx="1563383" cy="6400800"/>
          </a:xfrm>
          <a:prstGeom prst="bentConnector3">
            <a:avLst>
              <a:gd name="adj1" fmla="val 10750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80EC31-E711-4524-AB39-ECFF3198E416}"/>
              </a:ext>
            </a:extLst>
          </p:cNvPr>
          <p:cNvCxnSpPr>
            <a:cxnSpLocks/>
            <a:stCxn id="20" idx="2"/>
            <a:endCxn id="28" idx="2"/>
          </p:cNvCxnSpPr>
          <p:nvPr/>
        </p:nvCxnSpPr>
        <p:spPr>
          <a:xfrm rot="16200000" flipH="1">
            <a:off x="5202640" y="-1489881"/>
            <a:ext cx="1786723" cy="7315200"/>
          </a:xfrm>
          <a:prstGeom prst="bentConnector3">
            <a:avLst>
              <a:gd name="adj1" fmla="val 106562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A3659C3-DE02-43EA-A8A3-1382D7B67441}"/>
              </a:ext>
            </a:extLst>
          </p:cNvPr>
          <p:cNvCxnSpPr>
            <a:cxnSpLocks/>
            <a:stCxn id="20" idx="2"/>
            <a:endCxn id="30" idx="2"/>
          </p:cNvCxnSpPr>
          <p:nvPr/>
        </p:nvCxnSpPr>
        <p:spPr>
          <a:xfrm rot="16200000" flipH="1">
            <a:off x="5868574" y="-2155815"/>
            <a:ext cx="2283654" cy="9144000"/>
          </a:xfrm>
          <a:prstGeom prst="bentConnector3">
            <a:avLst>
              <a:gd name="adj1" fmla="val 104401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E58BAC5-A6CF-45FC-BE6E-FE2617460B87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3698330" y="705488"/>
            <a:ext cx="223340" cy="914400"/>
          </a:xfrm>
          <a:prstGeom prst="bentConnector3">
            <a:avLst>
              <a:gd name="adj1" fmla="val -5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36D377B-725A-4AA7-83D8-89A86DCACBEF}"/>
              </a:ext>
            </a:extLst>
          </p:cNvPr>
          <p:cNvCxnSpPr>
            <a:cxnSpLocks/>
            <a:stCxn id="21" idx="0"/>
            <a:endCxn id="25" idx="0"/>
          </p:cNvCxnSpPr>
          <p:nvPr/>
        </p:nvCxnSpPr>
        <p:spPr>
          <a:xfrm rot="16200000" flipH="1">
            <a:off x="4734920" y="-331101"/>
            <a:ext cx="893362" cy="36576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7BC40C9-0F6B-4C99-B82B-D67DF34AE6D1}"/>
              </a:ext>
            </a:extLst>
          </p:cNvPr>
          <p:cNvCxnSpPr>
            <a:cxnSpLocks/>
            <a:stCxn id="21" idx="0"/>
            <a:endCxn id="27" idx="0"/>
          </p:cNvCxnSpPr>
          <p:nvPr/>
        </p:nvCxnSpPr>
        <p:spPr>
          <a:xfrm rot="16200000" flipH="1">
            <a:off x="5425979" y="-1022161"/>
            <a:ext cx="1340042" cy="54864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417DF8-0DC8-4F89-8A11-90E7A0F5C94B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rot="16200000" flipH="1">
            <a:off x="5771510" y="-1367691"/>
            <a:ext cx="1563383" cy="6400800"/>
          </a:xfrm>
          <a:prstGeom prst="bentConnector3">
            <a:avLst>
              <a:gd name="adj1" fmla="val -1964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3227D6E-CAB2-451B-A298-B8D5E64478CA}"/>
              </a:ext>
            </a:extLst>
          </p:cNvPr>
          <p:cNvCxnSpPr>
            <a:cxnSpLocks/>
            <a:stCxn id="21" idx="0"/>
            <a:endCxn id="30" idx="0"/>
          </p:cNvCxnSpPr>
          <p:nvPr/>
        </p:nvCxnSpPr>
        <p:spPr>
          <a:xfrm rot="16200000" flipH="1">
            <a:off x="6437444" y="-2033626"/>
            <a:ext cx="2060313" cy="8229600"/>
          </a:xfrm>
          <a:prstGeom prst="bentConnector3">
            <a:avLst>
              <a:gd name="adj1" fmla="val -1815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3AC86C3-C16D-4620-BDB6-37444A2973F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626429" y="1425112"/>
            <a:ext cx="5127172" cy="1189288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06636046-D44A-42DD-B567-A8CA2577F65A}"/>
              </a:ext>
            </a:extLst>
          </p:cNvPr>
          <p:cNvCxnSpPr>
            <a:cxnSpLocks/>
            <a:stCxn id="23" idx="2"/>
            <a:endCxn id="24" idx="2"/>
          </p:cNvCxnSpPr>
          <p:nvPr/>
        </p:nvCxnSpPr>
        <p:spPr>
          <a:xfrm rot="16200000" flipH="1">
            <a:off x="5527131" y="1598850"/>
            <a:ext cx="223341" cy="914400"/>
          </a:xfrm>
          <a:prstGeom prst="bentConnector3">
            <a:avLst>
              <a:gd name="adj1" fmla="val 192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1705461-0B05-44B0-83E3-8340D5E3C227}"/>
              </a:ext>
            </a:extLst>
          </p:cNvPr>
          <p:cNvCxnSpPr>
            <a:cxnSpLocks/>
            <a:stCxn id="23" idx="2"/>
            <a:endCxn id="25" idx="2"/>
          </p:cNvCxnSpPr>
          <p:nvPr/>
        </p:nvCxnSpPr>
        <p:spPr>
          <a:xfrm rot="16200000" flipH="1">
            <a:off x="5872661" y="1253319"/>
            <a:ext cx="446681" cy="1828800"/>
          </a:xfrm>
          <a:prstGeom prst="bentConnector3">
            <a:avLst>
              <a:gd name="adj1" fmla="val 14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54FF1569-B76D-4696-A3DB-11F7FFC5063E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6218190" y="907790"/>
            <a:ext cx="670021" cy="2743200"/>
          </a:xfrm>
          <a:prstGeom prst="bentConnector3">
            <a:avLst>
              <a:gd name="adj1" fmla="val 130833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0CB6980-F4B4-43C2-97BF-EE8F55C2F3C4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16200000" flipH="1">
            <a:off x="6563721" y="562260"/>
            <a:ext cx="893362" cy="3657600"/>
          </a:xfrm>
          <a:prstGeom prst="bentConnector3">
            <a:avLst>
              <a:gd name="adj1" fmla="val 123750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BBA0AEB-C402-48D9-A2A4-F8BD153F2B62}"/>
              </a:ext>
            </a:extLst>
          </p:cNvPr>
          <p:cNvCxnSpPr>
            <a:cxnSpLocks/>
            <a:stCxn id="23" idx="2"/>
            <a:endCxn id="28" idx="2"/>
          </p:cNvCxnSpPr>
          <p:nvPr/>
        </p:nvCxnSpPr>
        <p:spPr>
          <a:xfrm rot="16200000" flipH="1">
            <a:off x="6909250" y="216730"/>
            <a:ext cx="1116702" cy="4572000"/>
          </a:xfrm>
          <a:prstGeom prst="bentConnector3">
            <a:avLst>
              <a:gd name="adj1" fmla="val 1195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C12831-C4AA-40BE-8324-16BD80F7D5C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7420694" y="-294715"/>
            <a:ext cx="1563384" cy="6041571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B617C5-4106-4AF0-9705-250F2894780E}"/>
              </a:ext>
            </a:extLst>
          </p:cNvPr>
          <p:cNvCxnSpPr>
            <a:cxnSpLocks/>
            <a:stCxn id="24" idx="0"/>
            <a:endCxn id="25" idx="0"/>
          </p:cNvCxnSpPr>
          <p:nvPr/>
        </p:nvCxnSpPr>
        <p:spPr>
          <a:xfrm rot="16200000" flipH="1">
            <a:off x="6441530" y="1375509"/>
            <a:ext cx="223340" cy="914400"/>
          </a:xfrm>
          <a:prstGeom prst="bentConnector3">
            <a:avLst>
              <a:gd name="adj1" fmla="val -2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9F1A706-6C4F-4351-8C6D-D37E80BA9037}"/>
              </a:ext>
            </a:extLst>
          </p:cNvPr>
          <p:cNvCxnSpPr>
            <a:cxnSpLocks/>
            <a:stCxn id="24" idx="0"/>
            <a:endCxn id="26" idx="0"/>
          </p:cNvCxnSpPr>
          <p:nvPr/>
        </p:nvCxnSpPr>
        <p:spPr>
          <a:xfrm rot="16200000" flipH="1">
            <a:off x="6787061" y="1029980"/>
            <a:ext cx="446681" cy="1828800"/>
          </a:xfrm>
          <a:prstGeom prst="bentConnector3">
            <a:avLst>
              <a:gd name="adj1" fmla="val -212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55DF440-AB82-4950-BC9B-089882329089}"/>
              </a:ext>
            </a:extLst>
          </p:cNvPr>
          <p:cNvCxnSpPr>
            <a:cxnSpLocks/>
            <a:stCxn id="24" idx="0"/>
            <a:endCxn id="27" idx="0"/>
          </p:cNvCxnSpPr>
          <p:nvPr/>
        </p:nvCxnSpPr>
        <p:spPr>
          <a:xfrm rot="16200000" flipH="1">
            <a:off x="7132590" y="684450"/>
            <a:ext cx="670021" cy="2743200"/>
          </a:xfrm>
          <a:prstGeom prst="bentConnector3">
            <a:avLst>
              <a:gd name="adj1" fmla="val -19167"/>
            </a:avLst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8170B4D-B226-45EB-B9AD-E31AE944278C}"/>
              </a:ext>
            </a:extLst>
          </p:cNvPr>
          <p:cNvCxnSpPr>
            <a:cxnSpLocks/>
            <a:stCxn id="24" idx="0"/>
            <a:endCxn id="28" idx="0"/>
          </p:cNvCxnSpPr>
          <p:nvPr/>
        </p:nvCxnSpPr>
        <p:spPr>
          <a:xfrm rot="16200000" flipH="1">
            <a:off x="7478120" y="338920"/>
            <a:ext cx="893361" cy="3657600"/>
          </a:xfrm>
          <a:prstGeom prst="bentConnector3">
            <a:avLst>
              <a:gd name="adj1" fmla="val -1875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C5788E15-30DB-439C-A845-DCA0D85B6A20}"/>
              </a:ext>
            </a:extLst>
          </p:cNvPr>
          <p:cNvCxnSpPr>
            <a:cxnSpLocks/>
            <a:stCxn id="24" idx="0"/>
            <a:endCxn id="30" idx="0"/>
          </p:cNvCxnSpPr>
          <p:nvPr/>
        </p:nvCxnSpPr>
        <p:spPr>
          <a:xfrm rot="16200000" flipH="1">
            <a:off x="8144054" y="-327015"/>
            <a:ext cx="1390292" cy="5486400"/>
          </a:xfrm>
          <a:prstGeom prst="bentConnector3">
            <a:avLst>
              <a:gd name="adj1" fmla="val -1486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368F657-2159-4F0C-ACC6-DE8F9D9FFE8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7369630" y="2019757"/>
            <a:ext cx="2383971" cy="594643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D075E98-2ABC-4FCA-963A-BA0AD852B5C7}"/>
              </a:ext>
            </a:extLst>
          </p:cNvPr>
          <p:cNvCxnSpPr>
            <a:cxnSpLocks/>
          </p:cNvCxnSpPr>
          <p:nvPr/>
        </p:nvCxnSpPr>
        <p:spPr>
          <a:xfrm>
            <a:off x="7356021" y="2081174"/>
            <a:ext cx="4171950" cy="1030157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22AD7507-689C-46E4-BB03-70C5083C7EB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294234" y="2297537"/>
            <a:ext cx="544967" cy="93523"/>
          </a:xfrm>
          <a:prstGeom prst="bentConnector2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1B4A4ED-8EE1-48D3-BC31-5271AF2EBFB2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84028" y="2248679"/>
            <a:ext cx="1469573" cy="365721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FFC7FCA-41CC-4AD6-83F4-B00FEC589AE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284027" y="2205757"/>
            <a:ext cx="3298374" cy="905574"/>
          </a:xfrm>
          <a:prstGeom prst="bentConnector2">
            <a:avLst/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EDA4CD6-C3F3-4638-AEB9-C29916AD4456}"/>
              </a:ext>
            </a:extLst>
          </p:cNvPr>
          <p:cNvCxnSpPr>
            <a:cxnSpLocks/>
          </p:cNvCxnSpPr>
          <p:nvPr/>
        </p:nvCxnSpPr>
        <p:spPr>
          <a:xfrm>
            <a:off x="9046030" y="2837740"/>
            <a:ext cx="381001" cy="136795"/>
          </a:xfrm>
          <a:prstGeom prst="bentConnector3">
            <a:avLst>
              <a:gd name="adj1" fmla="val 50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50C44AD-DBED-4128-9FC1-D007B45F0CE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089573" y="2837739"/>
            <a:ext cx="2133599" cy="496933"/>
          </a:xfrm>
          <a:prstGeom prst="bentConnector3">
            <a:avLst>
              <a:gd name="adj1" fmla="val 357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D0A7097-F9E8-4BC8-94A9-4E2707F1B1ED}"/>
              </a:ext>
            </a:extLst>
          </p:cNvPr>
          <p:cNvCxnSpPr>
            <a:cxnSpLocks/>
            <a:stCxn id="29" idx="0"/>
          </p:cNvCxnSpPr>
          <p:nvPr/>
        </p:nvCxnSpPr>
        <p:spPr>
          <a:xfrm rot="16200000" flipH="1">
            <a:off x="10890434" y="2615307"/>
            <a:ext cx="273591" cy="718458"/>
          </a:xfrm>
          <a:prstGeom prst="bentConnector4">
            <a:avLst>
              <a:gd name="adj1" fmla="val -42857"/>
              <a:gd name="adj2" fmla="val 75000"/>
            </a:avLst>
          </a:prstGeom>
          <a:ln w="19050">
            <a:solidFill>
              <a:srgbClr val="00EFD1">
                <a:alpha val="1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7A6F944-D638-4FE9-936D-7E99EBBF48BE}"/>
              </a:ext>
            </a:extLst>
          </p:cNvPr>
          <p:cNvSpPr/>
          <p:nvPr/>
        </p:nvSpPr>
        <p:spPr bwMode="auto">
          <a:xfrm>
            <a:off x="1594127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0A0307-D945-49AB-999A-23BAA10A54C1}"/>
              </a:ext>
            </a:extLst>
          </p:cNvPr>
          <p:cNvSpPr/>
          <p:nvPr/>
        </p:nvSpPr>
        <p:spPr bwMode="auto">
          <a:xfrm>
            <a:off x="2306533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A8C004-8F93-4375-AE26-298589C5C425}"/>
              </a:ext>
            </a:extLst>
          </p:cNvPr>
          <p:cNvSpPr/>
          <p:nvPr/>
        </p:nvSpPr>
        <p:spPr bwMode="auto">
          <a:xfrm>
            <a:off x="3018939" y="5468545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C471EA-FB8C-4498-93DE-1C230823B1BE}"/>
              </a:ext>
            </a:extLst>
          </p:cNvPr>
          <p:cNvSpPr/>
          <p:nvPr/>
        </p:nvSpPr>
        <p:spPr bwMode="auto">
          <a:xfrm>
            <a:off x="3731345" y="5468545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B72F6-6AD7-42D2-9BA3-DAB2E37B4724}"/>
              </a:ext>
            </a:extLst>
          </p:cNvPr>
          <p:cNvSpPr/>
          <p:nvPr/>
        </p:nvSpPr>
        <p:spPr bwMode="auto">
          <a:xfrm>
            <a:off x="4443752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15F275-DA17-401F-B279-052BFAF948BE}"/>
              </a:ext>
            </a:extLst>
          </p:cNvPr>
          <p:cNvSpPr/>
          <p:nvPr/>
        </p:nvSpPr>
        <p:spPr bwMode="auto">
          <a:xfrm>
            <a:off x="5156158" y="5468545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20559E-BF1D-41E9-A5ED-8F7002DCB6F2}"/>
              </a:ext>
            </a:extLst>
          </p:cNvPr>
          <p:cNvSpPr/>
          <p:nvPr/>
        </p:nvSpPr>
        <p:spPr bwMode="auto">
          <a:xfrm>
            <a:off x="5868564" y="5468545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FDB329-B0AA-43A5-88DF-814CF252CF53}"/>
              </a:ext>
            </a:extLst>
          </p:cNvPr>
          <p:cNvSpPr/>
          <p:nvPr/>
        </p:nvSpPr>
        <p:spPr bwMode="auto">
          <a:xfrm>
            <a:off x="6580970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84E82D0-EDEB-41AA-BDEE-6B0C7726EAE3}"/>
              </a:ext>
            </a:extLst>
          </p:cNvPr>
          <p:cNvSpPr/>
          <p:nvPr/>
        </p:nvSpPr>
        <p:spPr bwMode="auto">
          <a:xfrm>
            <a:off x="7293376" y="5468545"/>
            <a:ext cx="712406" cy="712406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3F3A26-B933-4BE2-9E29-BF44E092FE4C}"/>
              </a:ext>
            </a:extLst>
          </p:cNvPr>
          <p:cNvSpPr/>
          <p:nvPr/>
        </p:nvSpPr>
        <p:spPr bwMode="auto">
          <a:xfrm>
            <a:off x="8005782" y="5468545"/>
            <a:ext cx="712406" cy="712406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818BAC-74E6-44A9-998D-B03C7011F9F7}"/>
              </a:ext>
            </a:extLst>
          </p:cNvPr>
          <p:cNvSpPr/>
          <p:nvPr/>
        </p:nvSpPr>
        <p:spPr bwMode="auto">
          <a:xfrm>
            <a:off x="8718189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5ECA2F-B450-4B39-95AF-781CABE7683C}"/>
              </a:ext>
            </a:extLst>
          </p:cNvPr>
          <p:cNvSpPr/>
          <p:nvPr/>
        </p:nvSpPr>
        <p:spPr bwMode="auto">
          <a:xfrm>
            <a:off x="9430595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D156DAE-7590-4A6F-ACFC-5EDCBFE9AF9B}"/>
              </a:ext>
            </a:extLst>
          </p:cNvPr>
          <p:cNvSpPr/>
          <p:nvPr/>
        </p:nvSpPr>
        <p:spPr bwMode="auto">
          <a:xfrm>
            <a:off x="10143001" y="5468545"/>
            <a:ext cx="712406" cy="712406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42A7837-4F7F-430E-8235-2158FAA341F4}"/>
              </a:ext>
            </a:extLst>
          </p:cNvPr>
          <p:cNvSpPr txBox="1"/>
          <p:nvPr/>
        </p:nvSpPr>
        <p:spPr>
          <a:xfrm>
            <a:off x="10612236" y="4696825"/>
            <a:ext cx="102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10C7AB98-C555-4731-B47E-8C3499287E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5782" y="5112342"/>
            <a:ext cx="12700" cy="712406"/>
          </a:xfrm>
          <a:prstGeom prst="curvedConnector3">
            <a:avLst>
              <a:gd name="adj1" fmla="val 18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83B9FC4-0369-4E13-938E-06A8C398CD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93376" y="4399936"/>
            <a:ext cx="12700" cy="2137218"/>
          </a:xfrm>
          <a:prstGeom prst="curvedConnector3">
            <a:avLst>
              <a:gd name="adj1" fmla="val 3724748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6E57F205-69F2-451D-9070-86801293BEB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7173" y="4043733"/>
            <a:ext cx="12700" cy="2849624"/>
          </a:xfrm>
          <a:prstGeom prst="curvedConnector3">
            <a:avLst>
              <a:gd name="adj1" fmla="val 5079205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DE4AE1D4-D284-4821-8B37-49500D07453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767" y="3331326"/>
            <a:ext cx="12700" cy="4274437"/>
          </a:xfrm>
          <a:prstGeom prst="curvedConnector3">
            <a:avLst>
              <a:gd name="adj1" fmla="val 8073252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AF3FFE8-1716-4C34-8F96-8261D90E8B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68564" y="2975123"/>
            <a:ext cx="12700" cy="4986843"/>
          </a:xfrm>
          <a:prstGeom prst="curvedConnector3">
            <a:avLst>
              <a:gd name="adj1" fmla="val 10497016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F98C5A-68B5-445B-BE83-4F051FD19847}"/>
              </a:ext>
            </a:extLst>
          </p:cNvPr>
          <p:cNvSpPr txBox="1"/>
          <p:nvPr/>
        </p:nvSpPr>
        <p:spPr>
          <a:xfrm>
            <a:off x="1770716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ADD200-7BDA-4521-B461-F500B91B3D55}"/>
              </a:ext>
            </a:extLst>
          </p:cNvPr>
          <p:cNvSpPr txBox="1"/>
          <p:nvPr/>
        </p:nvSpPr>
        <p:spPr>
          <a:xfrm>
            <a:off x="2483122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0783CC-649E-40D5-9A53-61DB52842589}"/>
              </a:ext>
            </a:extLst>
          </p:cNvPr>
          <p:cNvSpPr txBox="1"/>
          <p:nvPr/>
        </p:nvSpPr>
        <p:spPr>
          <a:xfrm>
            <a:off x="3189177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2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11CEF09-233B-43B3-8225-38C4AAD34E08}"/>
              </a:ext>
            </a:extLst>
          </p:cNvPr>
          <p:cNvSpPr txBox="1"/>
          <p:nvPr/>
        </p:nvSpPr>
        <p:spPr>
          <a:xfrm>
            <a:off x="3901583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3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1B699C-3BAE-448D-B112-A72E09696594}"/>
              </a:ext>
            </a:extLst>
          </p:cNvPr>
          <p:cNvSpPr txBox="1"/>
          <p:nvPr/>
        </p:nvSpPr>
        <p:spPr>
          <a:xfrm>
            <a:off x="4610663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4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1109A0-6D0C-4DEF-A81F-644D228713B3}"/>
              </a:ext>
            </a:extLst>
          </p:cNvPr>
          <p:cNvSpPr txBox="1"/>
          <p:nvPr/>
        </p:nvSpPr>
        <p:spPr>
          <a:xfrm>
            <a:off x="5323069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5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E02FDD-77F4-49FE-8BE2-AE4F57E7114E}"/>
              </a:ext>
            </a:extLst>
          </p:cNvPr>
          <p:cNvSpPr txBox="1"/>
          <p:nvPr/>
        </p:nvSpPr>
        <p:spPr>
          <a:xfrm>
            <a:off x="6029124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6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2DAC87E-5695-485D-9E4B-201BC1938CE2}"/>
              </a:ext>
            </a:extLst>
          </p:cNvPr>
          <p:cNvSpPr txBox="1"/>
          <p:nvPr/>
        </p:nvSpPr>
        <p:spPr>
          <a:xfrm>
            <a:off x="6741530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7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0E5F6BF-A972-4360-AF40-F45E33CA7F79}"/>
              </a:ext>
            </a:extLst>
          </p:cNvPr>
          <p:cNvSpPr txBox="1"/>
          <p:nvPr/>
        </p:nvSpPr>
        <p:spPr>
          <a:xfrm>
            <a:off x="7485995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8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EAF26-CFA4-45C2-A527-46BEC13FCB19}"/>
              </a:ext>
            </a:extLst>
          </p:cNvPr>
          <p:cNvSpPr txBox="1"/>
          <p:nvPr/>
        </p:nvSpPr>
        <p:spPr>
          <a:xfrm>
            <a:off x="8195075" y="6180951"/>
            <a:ext cx="359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9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1413E85-0A43-46CD-838D-5B4DF9D8CDD1}"/>
              </a:ext>
            </a:extLst>
          </p:cNvPr>
          <p:cNvSpPr txBox="1"/>
          <p:nvPr/>
        </p:nvSpPr>
        <p:spPr>
          <a:xfrm>
            <a:off x="8730891" y="6180951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10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D66FB9-8B99-469B-9B4F-1CF10EFC6F80}"/>
              </a:ext>
            </a:extLst>
          </p:cNvPr>
          <p:cNvSpPr txBox="1"/>
          <p:nvPr/>
        </p:nvSpPr>
        <p:spPr>
          <a:xfrm>
            <a:off x="9436946" y="6180951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11</a:t>
            </a:r>
            <a:endParaRPr lang="fr-FR" sz="2400" dirty="0">
              <a:solidFill>
                <a:srgbClr val="8690FA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258E33-8C65-4876-A243-FA4543852BB3}"/>
              </a:ext>
            </a:extLst>
          </p:cNvPr>
          <p:cNvSpPr txBox="1"/>
          <p:nvPr/>
        </p:nvSpPr>
        <p:spPr>
          <a:xfrm>
            <a:off x="10149352" y="6180951"/>
            <a:ext cx="71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12</a:t>
            </a:r>
            <a:endParaRPr lang="fr-FR" sz="2400" dirty="0">
              <a:solidFill>
                <a:srgbClr val="8690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7A5231-F827-4AE9-8650-DF050434CA05}"/>
              </a:ext>
            </a:extLst>
          </p:cNvPr>
          <p:cNvSpPr/>
          <p:nvPr/>
        </p:nvSpPr>
        <p:spPr bwMode="auto">
          <a:xfrm>
            <a:off x="199177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5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7A5231-F827-4AE9-8650-DF050434CA05}"/>
              </a:ext>
            </a:extLst>
          </p:cNvPr>
          <p:cNvSpPr/>
          <p:nvPr/>
        </p:nvSpPr>
        <p:spPr bwMode="auto">
          <a:xfrm>
            <a:off x="199177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4E17A8-995F-406A-B2C1-0037EC51147C}"/>
              </a:ext>
            </a:extLst>
          </p:cNvPr>
          <p:cNvSpPr/>
          <p:nvPr/>
        </p:nvSpPr>
        <p:spPr bwMode="auto">
          <a:xfrm>
            <a:off x="3784350" y="444997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A6E247-999D-45BB-B974-8BDB261E15C9}"/>
              </a:ext>
            </a:extLst>
          </p:cNvPr>
          <p:cNvSpPr/>
          <p:nvPr/>
        </p:nvSpPr>
        <p:spPr bwMode="auto">
          <a:xfrm>
            <a:off x="3784350" y="2101781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A7B28A-EC44-45A4-881F-9FDE6D32857A}"/>
              </a:ext>
            </a:extLst>
          </p:cNvPr>
          <p:cNvSpPr/>
          <p:nvPr/>
        </p:nvSpPr>
        <p:spPr bwMode="auto">
          <a:xfrm>
            <a:off x="3784350" y="3758565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CEBC64-18FE-410F-A36B-C5FA736C6194}"/>
              </a:ext>
            </a:extLst>
          </p:cNvPr>
          <p:cNvSpPr/>
          <p:nvPr/>
        </p:nvSpPr>
        <p:spPr bwMode="auto">
          <a:xfrm>
            <a:off x="3784350" y="5415349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i+4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E29BF80-6784-4686-B6E6-DA987FED3CB6}"/>
              </a:ext>
            </a:extLst>
          </p:cNvPr>
          <p:cNvCxnSpPr>
            <a:stCxn id="3" idx="0"/>
            <a:endCxn id="99" idx="1"/>
          </p:cNvCxnSpPr>
          <p:nvPr/>
        </p:nvCxnSpPr>
        <p:spPr>
          <a:xfrm rot="5400000" flipH="1" flipV="1">
            <a:off x="1396943" y="542765"/>
            <a:ext cx="1986347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08CCCB5E-4CA2-4F92-A149-860C0ED04F82}"/>
              </a:ext>
            </a:extLst>
          </p:cNvPr>
          <p:cNvCxnSpPr>
            <a:cxnSpLocks/>
            <a:stCxn id="3" idx="0"/>
            <a:endCxn id="100" idx="1"/>
          </p:cNvCxnSpPr>
          <p:nvPr/>
        </p:nvCxnSpPr>
        <p:spPr>
          <a:xfrm rot="5400000" flipH="1" flipV="1">
            <a:off x="2225335" y="1371157"/>
            <a:ext cx="329563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997F5E5-0AC1-41FB-8354-689CC97C790C}"/>
              </a:ext>
            </a:extLst>
          </p:cNvPr>
          <p:cNvCxnSpPr>
            <a:cxnSpLocks/>
            <a:stCxn id="3" idx="2"/>
            <a:endCxn id="103" idx="1"/>
          </p:cNvCxnSpPr>
          <p:nvPr/>
        </p:nvCxnSpPr>
        <p:spPr>
          <a:xfrm rot="16200000" flipH="1">
            <a:off x="1396942" y="3526768"/>
            <a:ext cx="1986349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D4C6008E-EC65-45D1-A246-42BE4895F2F0}"/>
              </a:ext>
            </a:extLst>
          </p:cNvPr>
          <p:cNvCxnSpPr>
            <a:cxnSpLocks/>
            <a:stCxn id="3" idx="2"/>
            <a:endCxn id="102" idx="1"/>
          </p:cNvCxnSpPr>
          <p:nvPr/>
        </p:nvCxnSpPr>
        <p:spPr>
          <a:xfrm rot="16200000" flipH="1">
            <a:off x="2225334" y="2698376"/>
            <a:ext cx="329565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8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2" grpId="0" animBg="1"/>
      <p:bldP spid="103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7A5231-F827-4AE9-8650-DF050434CA05}"/>
              </a:ext>
            </a:extLst>
          </p:cNvPr>
          <p:cNvSpPr/>
          <p:nvPr/>
        </p:nvSpPr>
        <p:spPr bwMode="auto">
          <a:xfrm>
            <a:off x="199177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4E17A8-995F-406A-B2C1-0037EC51147C}"/>
              </a:ext>
            </a:extLst>
          </p:cNvPr>
          <p:cNvSpPr/>
          <p:nvPr/>
        </p:nvSpPr>
        <p:spPr bwMode="auto">
          <a:xfrm>
            <a:off x="3784350" y="444997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A6E247-999D-45BB-B974-8BDB261E15C9}"/>
              </a:ext>
            </a:extLst>
          </p:cNvPr>
          <p:cNvSpPr/>
          <p:nvPr/>
        </p:nvSpPr>
        <p:spPr bwMode="auto">
          <a:xfrm>
            <a:off x="3784350" y="2101781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A7B28A-EC44-45A4-881F-9FDE6D32857A}"/>
              </a:ext>
            </a:extLst>
          </p:cNvPr>
          <p:cNvSpPr/>
          <p:nvPr/>
        </p:nvSpPr>
        <p:spPr bwMode="auto">
          <a:xfrm>
            <a:off x="3784350" y="3758565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CEBC64-18FE-410F-A36B-C5FA736C6194}"/>
              </a:ext>
            </a:extLst>
          </p:cNvPr>
          <p:cNvSpPr/>
          <p:nvPr/>
        </p:nvSpPr>
        <p:spPr bwMode="auto">
          <a:xfrm>
            <a:off x="3784350" y="5415349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i+4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E29BF80-6784-4686-B6E6-DA987FED3CB6}"/>
              </a:ext>
            </a:extLst>
          </p:cNvPr>
          <p:cNvCxnSpPr>
            <a:stCxn id="3" idx="0"/>
            <a:endCxn id="99" idx="1"/>
          </p:cNvCxnSpPr>
          <p:nvPr/>
        </p:nvCxnSpPr>
        <p:spPr>
          <a:xfrm rot="5400000" flipH="1" flipV="1">
            <a:off x="1396943" y="542765"/>
            <a:ext cx="1986347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08CCCB5E-4CA2-4F92-A149-860C0ED04F82}"/>
              </a:ext>
            </a:extLst>
          </p:cNvPr>
          <p:cNvCxnSpPr>
            <a:cxnSpLocks/>
            <a:stCxn id="3" idx="0"/>
            <a:endCxn id="100" idx="1"/>
          </p:cNvCxnSpPr>
          <p:nvPr/>
        </p:nvCxnSpPr>
        <p:spPr>
          <a:xfrm rot="5400000" flipH="1" flipV="1">
            <a:off x="2225335" y="1371157"/>
            <a:ext cx="329563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997F5E5-0AC1-41FB-8354-689CC97C790C}"/>
              </a:ext>
            </a:extLst>
          </p:cNvPr>
          <p:cNvCxnSpPr>
            <a:cxnSpLocks/>
            <a:stCxn id="3" idx="2"/>
            <a:endCxn id="103" idx="1"/>
          </p:cNvCxnSpPr>
          <p:nvPr/>
        </p:nvCxnSpPr>
        <p:spPr>
          <a:xfrm rot="16200000" flipH="1">
            <a:off x="1396942" y="3526768"/>
            <a:ext cx="1986349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D4C6008E-EC65-45D1-A246-42BE4895F2F0}"/>
              </a:ext>
            </a:extLst>
          </p:cNvPr>
          <p:cNvCxnSpPr>
            <a:cxnSpLocks/>
            <a:stCxn id="3" idx="2"/>
            <a:endCxn id="102" idx="1"/>
          </p:cNvCxnSpPr>
          <p:nvPr/>
        </p:nvCxnSpPr>
        <p:spPr>
          <a:xfrm rot="16200000" flipH="1">
            <a:off x="2225334" y="2698376"/>
            <a:ext cx="329565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347B14-5D88-4692-9781-AA6E15BD91AF}"/>
              </a:ext>
            </a:extLst>
          </p:cNvPr>
          <p:cNvSpPr/>
          <p:nvPr/>
        </p:nvSpPr>
        <p:spPr bwMode="auto">
          <a:xfrm>
            <a:off x="10399413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4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7A5231-F827-4AE9-8650-DF050434CA05}"/>
              </a:ext>
            </a:extLst>
          </p:cNvPr>
          <p:cNvSpPr/>
          <p:nvPr/>
        </p:nvSpPr>
        <p:spPr bwMode="auto">
          <a:xfrm>
            <a:off x="199177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4E17A8-995F-406A-B2C1-0037EC51147C}"/>
              </a:ext>
            </a:extLst>
          </p:cNvPr>
          <p:cNvSpPr/>
          <p:nvPr/>
        </p:nvSpPr>
        <p:spPr bwMode="auto">
          <a:xfrm>
            <a:off x="3784350" y="444997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4A6E247-999D-45BB-B974-8BDB261E15C9}"/>
              </a:ext>
            </a:extLst>
          </p:cNvPr>
          <p:cNvSpPr/>
          <p:nvPr/>
        </p:nvSpPr>
        <p:spPr bwMode="auto">
          <a:xfrm>
            <a:off x="3784350" y="2101781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i+2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7A7B28A-EC44-45A4-881F-9FDE6D32857A}"/>
              </a:ext>
            </a:extLst>
          </p:cNvPr>
          <p:cNvSpPr/>
          <p:nvPr/>
        </p:nvSpPr>
        <p:spPr bwMode="auto">
          <a:xfrm>
            <a:off x="3784350" y="3758565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i+3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CEBC64-18FE-410F-A36B-C5FA736C6194}"/>
              </a:ext>
            </a:extLst>
          </p:cNvPr>
          <p:cNvSpPr/>
          <p:nvPr/>
        </p:nvSpPr>
        <p:spPr bwMode="auto">
          <a:xfrm>
            <a:off x="3784350" y="5415349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00EFD1"/>
                </a:solidFill>
                <a:latin typeface="Consolas" panose="020B0609020204030204" pitchFamily="49" charset="0"/>
              </a:rPr>
              <a:t>rec</a:t>
            </a: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i+4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E29BF80-6784-4686-B6E6-DA987FED3CB6}"/>
              </a:ext>
            </a:extLst>
          </p:cNvPr>
          <p:cNvCxnSpPr>
            <a:stCxn id="3" idx="0"/>
            <a:endCxn id="99" idx="1"/>
          </p:cNvCxnSpPr>
          <p:nvPr/>
        </p:nvCxnSpPr>
        <p:spPr>
          <a:xfrm rot="5400000" flipH="1" flipV="1">
            <a:off x="1396943" y="542765"/>
            <a:ext cx="1986347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08CCCB5E-4CA2-4F92-A149-860C0ED04F82}"/>
              </a:ext>
            </a:extLst>
          </p:cNvPr>
          <p:cNvCxnSpPr>
            <a:cxnSpLocks/>
            <a:stCxn id="3" idx="0"/>
            <a:endCxn id="100" idx="1"/>
          </p:cNvCxnSpPr>
          <p:nvPr/>
        </p:nvCxnSpPr>
        <p:spPr>
          <a:xfrm rot="5400000" flipH="1" flipV="1">
            <a:off x="2225335" y="1371157"/>
            <a:ext cx="329563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997F5E5-0AC1-41FB-8354-689CC97C790C}"/>
              </a:ext>
            </a:extLst>
          </p:cNvPr>
          <p:cNvCxnSpPr>
            <a:cxnSpLocks/>
            <a:stCxn id="3" idx="2"/>
            <a:endCxn id="103" idx="1"/>
          </p:cNvCxnSpPr>
          <p:nvPr/>
        </p:nvCxnSpPr>
        <p:spPr>
          <a:xfrm rot="16200000" flipH="1">
            <a:off x="1396942" y="3526768"/>
            <a:ext cx="1986349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D4C6008E-EC65-45D1-A246-42BE4895F2F0}"/>
              </a:ext>
            </a:extLst>
          </p:cNvPr>
          <p:cNvCxnSpPr>
            <a:cxnSpLocks/>
            <a:stCxn id="3" idx="2"/>
            <a:endCxn id="102" idx="1"/>
          </p:cNvCxnSpPr>
          <p:nvPr/>
        </p:nvCxnSpPr>
        <p:spPr>
          <a:xfrm rot="16200000" flipH="1">
            <a:off x="2225334" y="2698376"/>
            <a:ext cx="329565" cy="2788468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347B14-5D88-4692-9781-AA6E15BD91AF}"/>
              </a:ext>
            </a:extLst>
          </p:cNvPr>
          <p:cNvSpPr/>
          <p:nvPr/>
        </p:nvSpPr>
        <p:spPr bwMode="auto">
          <a:xfrm>
            <a:off x="10399413" y="2930172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6E7EA03-AB42-42A9-A357-4AE67108CC2A}"/>
              </a:ext>
            </a:extLst>
          </p:cNvPr>
          <p:cNvSpPr/>
          <p:nvPr/>
        </p:nvSpPr>
        <p:spPr bwMode="auto">
          <a:xfrm>
            <a:off x="7441950" y="444997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i-1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98D0E4-3405-4924-91B1-88F30072E5E5}"/>
              </a:ext>
            </a:extLst>
          </p:cNvPr>
          <p:cNvSpPr/>
          <p:nvPr/>
        </p:nvSpPr>
        <p:spPr bwMode="auto">
          <a:xfrm>
            <a:off x="7441950" y="2101781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i-2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68B45F-1E2C-45FD-A728-BFE35ED7AE17}"/>
              </a:ext>
            </a:extLst>
          </p:cNvPr>
          <p:cNvSpPr/>
          <p:nvPr/>
        </p:nvSpPr>
        <p:spPr bwMode="auto">
          <a:xfrm>
            <a:off x="7441950" y="3758565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i-3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8EEAF8-35F9-4FE2-9023-C1D2E22642EF}"/>
              </a:ext>
            </a:extLst>
          </p:cNvPr>
          <p:cNvSpPr/>
          <p:nvPr/>
        </p:nvSpPr>
        <p:spPr bwMode="auto">
          <a:xfrm>
            <a:off x="7441950" y="5415349"/>
            <a:ext cx="1593410" cy="997656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dp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i-4</a:t>
            </a:r>
            <a:r>
              <a:rPr lang="fr-FR" sz="2400">
                <a:latin typeface="Consolas" panose="020B0609020204030204" pitchFamily="49" charset="0"/>
              </a:rPr>
              <a:t>]</a:t>
            </a:r>
            <a:endParaRPr lang="fr-FR" sz="2400" dirty="0">
              <a:latin typeface="Consolas" panose="020B0609020204030204" pitchFamily="49" charset="0"/>
            </a:endParaRPr>
          </a:p>
        </p:txBody>
      </p: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D80D1D94-E324-4855-94F8-93E3C3C9C1D3}"/>
              </a:ext>
            </a:extLst>
          </p:cNvPr>
          <p:cNvCxnSpPr>
            <a:cxnSpLocks/>
            <a:stCxn id="113" idx="3"/>
            <a:endCxn id="112" idx="0"/>
          </p:cNvCxnSpPr>
          <p:nvPr/>
        </p:nvCxnSpPr>
        <p:spPr>
          <a:xfrm>
            <a:off x="9035360" y="943825"/>
            <a:ext cx="2160758" cy="1986347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D00F30F2-7583-4680-821A-0BD879EE4975}"/>
              </a:ext>
            </a:extLst>
          </p:cNvPr>
          <p:cNvCxnSpPr>
            <a:cxnSpLocks/>
            <a:stCxn id="115" idx="3"/>
            <a:endCxn id="112" idx="0"/>
          </p:cNvCxnSpPr>
          <p:nvPr/>
        </p:nvCxnSpPr>
        <p:spPr>
          <a:xfrm>
            <a:off x="9035360" y="2600609"/>
            <a:ext cx="2160758" cy="329563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7A869887-6B96-4499-9DAB-FFE3752DDA4E}"/>
              </a:ext>
            </a:extLst>
          </p:cNvPr>
          <p:cNvCxnSpPr>
            <a:cxnSpLocks/>
            <a:stCxn id="116" idx="3"/>
            <a:endCxn id="112" idx="2"/>
          </p:cNvCxnSpPr>
          <p:nvPr/>
        </p:nvCxnSpPr>
        <p:spPr>
          <a:xfrm flipV="1">
            <a:off x="9035360" y="3927828"/>
            <a:ext cx="2160758" cy="329565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4E0987C4-681E-47BC-B91F-94F9FF0998C0}"/>
              </a:ext>
            </a:extLst>
          </p:cNvPr>
          <p:cNvCxnSpPr>
            <a:cxnSpLocks/>
            <a:stCxn id="117" idx="3"/>
            <a:endCxn id="112" idx="2"/>
          </p:cNvCxnSpPr>
          <p:nvPr/>
        </p:nvCxnSpPr>
        <p:spPr>
          <a:xfrm flipV="1">
            <a:off x="9035360" y="3927828"/>
            <a:ext cx="2160758" cy="1986349"/>
          </a:xfrm>
          <a:prstGeom prst="curvedConnector2">
            <a:avLst/>
          </a:prstGeom>
          <a:ln w="28575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21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  <p:bldP spid="116" grpId="0" animBg="1"/>
      <p:bldP spid="11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5826F6F-8479-443F-8215-E3CFCB0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061" y="246274"/>
            <a:ext cx="7237879" cy="347787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D9EB3-9E8D-4E88-B708-898818510E42}"/>
                  </a:ext>
                </a:extLst>
              </p:cNvPr>
              <p:cNvSpPr/>
              <p:nvPr/>
            </p:nvSpPr>
            <p:spPr>
              <a:xfrm>
                <a:off x="3074839" y="1494420"/>
                <a:ext cx="6640100" cy="18679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D9EB3-9E8D-4E88-B708-898818510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39" y="1494420"/>
                <a:ext cx="6640100" cy="1867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C18486-E504-4650-9102-C62DCC0C81CB}"/>
                  </a:ext>
                </a:extLst>
              </p:cNvPr>
              <p:cNvSpPr/>
              <p:nvPr/>
            </p:nvSpPr>
            <p:spPr>
              <a:xfrm>
                <a:off x="3589189" y="2113546"/>
                <a:ext cx="5907236" cy="12487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C18486-E504-4650-9102-C62DCC0C8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89" y="2113546"/>
                <a:ext cx="5907236" cy="1248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/>
              <p:nvPr/>
            </p:nvSpPr>
            <p:spPr>
              <a:xfrm>
                <a:off x="4347319" y="2428372"/>
                <a:ext cx="5244356" cy="93395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19" y="2428372"/>
                <a:ext cx="5244356" cy="9339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82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9946EB-3D9A-4AAC-9E24-778EEAD6F41B}"/>
                  </a:ext>
                </a:extLst>
              </p:cNvPr>
              <p:cNvSpPr txBox="1"/>
              <p:nvPr/>
            </p:nvSpPr>
            <p:spPr>
              <a:xfrm>
                <a:off x="1634747" y="4038975"/>
                <a:ext cx="8922507" cy="217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9946EB-3D9A-4AAC-9E24-778EEAD6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47" y="4038975"/>
                <a:ext cx="8922507" cy="2179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E5826F6F-8479-443F-8215-E3CFCB0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061" y="246274"/>
            <a:ext cx="7237879" cy="347787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D9EB3-9E8D-4E88-B708-898818510E42}"/>
                  </a:ext>
                </a:extLst>
              </p:cNvPr>
              <p:cNvSpPr/>
              <p:nvPr/>
            </p:nvSpPr>
            <p:spPr>
              <a:xfrm>
                <a:off x="3074839" y="1494420"/>
                <a:ext cx="6640100" cy="18679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C4D9EB3-9E8D-4E88-B708-898818510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39" y="1494420"/>
                <a:ext cx="6640100" cy="186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C18486-E504-4650-9102-C62DCC0C81CB}"/>
                  </a:ext>
                </a:extLst>
              </p:cNvPr>
              <p:cNvSpPr/>
              <p:nvPr/>
            </p:nvSpPr>
            <p:spPr>
              <a:xfrm>
                <a:off x="3589189" y="2113546"/>
                <a:ext cx="5907236" cy="12487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C18486-E504-4650-9102-C62DCC0C8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89" y="2113546"/>
                <a:ext cx="5907236" cy="1248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/>
              <p:nvPr/>
            </p:nvSpPr>
            <p:spPr>
              <a:xfrm>
                <a:off x="4347319" y="2428372"/>
                <a:ext cx="5244356" cy="933953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319" y="2428372"/>
                <a:ext cx="5244356" cy="9339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5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9946EB-3D9A-4AAC-9E24-778EEAD6F41B}"/>
                  </a:ext>
                </a:extLst>
              </p:cNvPr>
              <p:cNvSpPr txBox="1"/>
              <p:nvPr/>
            </p:nvSpPr>
            <p:spPr>
              <a:xfrm>
                <a:off x="3081267" y="5048625"/>
                <a:ext cx="602947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9946EB-3D9A-4AAC-9E24-778EEAD6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67" y="5048625"/>
                <a:ext cx="602947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E5826F6F-8479-443F-8215-E3CFCB066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061" y="246274"/>
            <a:ext cx="7237879" cy="347787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lis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maxlen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/>
              <p:nvPr/>
            </p:nvSpPr>
            <p:spPr>
              <a:xfrm>
                <a:off x="3081267" y="886045"/>
                <a:ext cx="1509783" cy="33315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2B63B0-AC10-455C-9269-3351B5B84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267" y="886045"/>
                <a:ext cx="1509783" cy="333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31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854E8C-1C68-4287-848E-5F9F9F6B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3202"/>
            <a:ext cx="11582400" cy="5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Longest increasing subsequence</a:t>
            </a:r>
            <a:endParaRPr lang="en-US" sz="80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F8B0E-603E-457F-BBCE-21EA8C24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405" y="2462480"/>
            <a:ext cx="3785652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16792</TotalTime>
  <Words>6771</Words>
  <Application>Microsoft Office PowerPoint</Application>
  <PresentationFormat>Widescreen</PresentationFormat>
  <Paragraphs>2297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2021-09-30T13:53:22Z</dcterms:modified>
</cp:coreProperties>
</file>